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369" autoAdjust="0"/>
  </p:normalViewPr>
  <p:slideViewPr>
    <p:cSldViewPr>
      <p:cViewPr>
        <p:scale>
          <a:sx n="125" d="100"/>
          <a:sy n="125" d="100"/>
        </p:scale>
        <p:origin x="-20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6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9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5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1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65D8-9EB2-4FA6-B5D8-3674A095F07A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E144-DBFA-472E-8A55-6CB4F3FF0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87405" y="350336"/>
            <a:ext cx="12309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FMS2</a:t>
            </a:r>
          </a:p>
          <a:p>
            <a:pPr algn="ctr"/>
            <a:r>
              <a:rPr lang="ko-KR" altLang="en-US" sz="1000" dirty="0" smtClean="0"/>
              <a:t>스크립트 시작</a:t>
            </a:r>
            <a:endParaRPr lang="en-US" altLang="ko-KR" sz="1000" dirty="0" smtClean="0"/>
          </a:p>
        </p:txBody>
      </p:sp>
      <p:cxnSp>
        <p:nvCxnSpPr>
          <p:cNvPr id="22" name="직선 화살표 연결선 21"/>
          <p:cNvCxnSpPr>
            <a:stCxn id="15" idx="2"/>
            <a:endCxn id="40" idx="0"/>
          </p:cNvCxnSpPr>
          <p:nvPr/>
        </p:nvCxnSpPr>
        <p:spPr>
          <a:xfrm flipH="1">
            <a:off x="2980072" y="750446"/>
            <a:ext cx="1322807" cy="44630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45691" y="854465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DMC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21960" y="855388"/>
            <a:ext cx="43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FMS</a:t>
            </a:r>
          </a:p>
        </p:txBody>
      </p:sp>
      <p:cxnSp>
        <p:nvCxnSpPr>
          <p:cNvPr id="45" name="직선 화살표 연결선 44"/>
          <p:cNvCxnSpPr>
            <a:stCxn id="15" idx="2"/>
            <a:endCxn id="37" idx="0"/>
          </p:cNvCxnSpPr>
          <p:nvPr/>
        </p:nvCxnSpPr>
        <p:spPr>
          <a:xfrm>
            <a:off x="4302879" y="750446"/>
            <a:ext cx="1395484" cy="44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2289459" y="1880828"/>
            <a:ext cx="1383656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신규 </a:t>
            </a:r>
            <a:r>
              <a:rPr lang="ko-KR" altLang="en-US" sz="1000" dirty="0" err="1" smtClean="0"/>
              <a:t>컨텐</a:t>
            </a:r>
            <a:r>
              <a:rPr lang="ko-KR" altLang="en-US" sz="1000" dirty="0" err="1"/>
              <a:t>츠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광고 </a:t>
            </a:r>
            <a:r>
              <a:rPr lang="ko-KR" altLang="en-US" sz="1000" dirty="0" err="1" smtClean="0"/>
              <a:t>컨텐츠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리스트에서 삭제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4129" y="1880828"/>
            <a:ext cx="1348070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신규 </a:t>
            </a:r>
            <a:r>
              <a:rPr lang="ko-KR" altLang="en-US" sz="1000" dirty="0" err="1" smtClean="0"/>
              <a:t>컨텐츠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광고 </a:t>
            </a:r>
            <a:r>
              <a:rPr lang="ko-KR" altLang="en-US" sz="1000" dirty="0" err="1" smtClean="0"/>
              <a:t>컨텐츠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리스트에서 삭제</a:t>
            </a:r>
          </a:p>
        </p:txBody>
      </p:sp>
      <p:cxnSp>
        <p:nvCxnSpPr>
          <p:cNvPr id="54" name="직선 화살표 연결선 53"/>
          <p:cNvCxnSpPr>
            <a:stCxn id="47" idx="2"/>
            <a:endCxn id="60" idx="0"/>
          </p:cNvCxnSpPr>
          <p:nvPr/>
        </p:nvCxnSpPr>
        <p:spPr>
          <a:xfrm>
            <a:off x="2981287" y="2434826"/>
            <a:ext cx="4764" cy="274509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2"/>
            <a:endCxn id="65" idx="0"/>
          </p:cNvCxnSpPr>
          <p:nvPr/>
        </p:nvCxnSpPr>
        <p:spPr>
          <a:xfrm flipH="1">
            <a:off x="5696578" y="2434826"/>
            <a:ext cx="1586" cy="27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2294222" y="2709335"/>
            <a:ext cx="138365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Hit</a:t>
            </a:r>
            <a:r>
              <a:rPr lang="ko-KR" altLang="en-US" sz="1000" dirty="0" smtClean="0"/>
              <a:t>를 더하여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배포 리스트 생성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2542" y="2706476"/>
            <a:ext cx="134807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/>
            </a:lvl1pPr>
          </a:lstStyle>
          <a:p>
            <a:r>
              <a:rPr lang="en-US" altLang="ko-KR" dirty="0"/>
              <a:t>Hit</a:t>
            </a:r>
            <a:r>
              <a:rPr lang="ko-KR" altLang="en-US" dirty="0"/>
              <a:t>를 더하여</a:t>
            </a:r>
            <a:endParaRPr lang="en-US" altLang="ko-KR" dirty="0"/>
          </a:p>
          <a:p>
            <a:r>
              <a:rPr lang="ko-KR" altLang="en-US" dirty="0"/>
              <a:t>배포 리스트 생성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1995224" y="3380675"/>
            <a:ext cx="1978063" cy="877700"/>
            <a:chOff x="1583102" y="3523401"/>
            <a:chExt cx="2104304" cy="841696"/>
          </a:xfrm>
        </p:grpSpPr>
        <p:sp>
          <p:nvSpPr>
            <p:cNvPr id="106" name="순서도: 판단 105"/>
            <p:cNvSpPr/>
            <p:nvPr/>
          </p:nvSpPr>
          <p:spPr>
            <a:xfrm>
              <a:off x="1583102" y="3523401"/>
              <a:ext cx="2104304" cy="841696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ko-KR" altLang="en-US" sz="1000">
                <a:solidFill>
                  <a:schemeClr val="dk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1794" y="3667259"/>
              <a:ext cx="1246921" cy="531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Frozen</a:t>
              </a:r>
              <a:r>
                <a:rPr lang="ko-KR" altLang="en-US" sz="1000" dirty="0" err="1" smtClean="0"/>
                <a:t>노드에서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배포 대상 </a:t>
              </a:r>
              <a:r>
                <a:rPr lang="ko-KR" altLang="en-US" sz="1000" dirty="0" err="1" smtClean="0"/>
                <a:t>컨텐</a:t>
              </a:r>
              <a:r>
                <a:rPr lang="ko-KR" altLang="en-US" sz="1000" dirty="0" err="1"/>
                <a:t>츠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존재 여부 체크</a:t>
              </a:r>
              <a:endParaRPr lang="en-US" altLang="ko-KR" sz="1000" dirty="0" smtClean="0"/>
            </a:p>
          </p:txBody>
        </p:sp>
      </p:grpSp>
      <p:sp>
        <p:nvSpPr>
          <p:cNvPr id="112" name="순서도: 판단 111"/>
          <p:cNvSpPr/>
          <p:nvPr/>
        </p:nvSpPr>
        <p:spPr>
          <a:xfrm>
            <a:off x="4704138" y="3380681"/>
            <a:ext cx="1978063" cy="8777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19812" y="3530680"/>
            <a:ext cx="1172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DMC</a:t>
            </a:r>
            <a:r>
              <a:rPr lang="ko-KR" altLang="en-US" sz="1000" dirty="0" err="1" smtClean="0"/>
              <a:t>노드에서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배포 대상 </a:t>
            </a:r>
            <a:r>
              <a:rPr lang="ko-KR" altLang="en-US" sz="1000" dirty="0" err="1" smtClean="0"/>
              <a:t>컨텐츠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존재 여부 체크</a:t>
            </a:r>
            <a:endParaRPr lang="en-US" altLang="ko-KR" sz="1000" dirty="0" smtClean="0"/>
          </a:p>
        </p:txBody>
      </p:sp>
      <p:cxnSp>
        <p:nvCxnSpPr>
          <p:cNvPr id="116" name="꺾인 연결선 115"/>
          <p:cNvCxnSpPr>
            <a:stCxn id="106" idx="1"/>
            <a:endCxn id="143" idx="0"/>
          </p:cNvCxnSpPr>
          <p:nvPr/>
        </p:nvCxnSpPr>
        <p:spPr>
          <a:xfrm rot="10800000" flipV="1">
            <a:off x="1594582" y="3819524"/>
            <a:ext cx="400642" cy="25170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7" name="꺾인 연결선 116"/>
          <p:cNvCxnSpPr>
            <a:stCxn id="112" idx="3"/>
            <a:endCxn id="145" idx="0"/>
          </p:cNvCxnSpPr>
          <p:nvPr/>
        </p:nvCxnSpPr>
        <p:spPr>
          <a:xfrm>
            <a:off x="6682201" y="3819531"/>
            <a:ext cx="430807" cy="263545"/>
          </a:xfrm>
          <a:prstGeom prst="bent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06" idx="2"/>
            <a:endCxn id="147" idx="0"/>
          </p:cNvCxnSpPr>
          <p:nvPr/>
        </p:nvCxnSpPr>
        <p:spPr>
          <a:xfrm>
            <a:off x="2984256" y="4258375"/>
            <a:ext cx="3055" cy="406641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5" name="직선 화살표 연결선 124"/>
          <p:cNvCxnSpPr>
            <a:stCxn id="112" idx="2"/>
            <a:endCxn id="181" idx="0"/>
          </p:cNvCxnSpPr>
          <p:nvPr/>
        </p:nvCxnSpPr>
        <p:spPr>
          <a:xfrm>
            <a:off x="5693170" y="4258381"/>
            <a:ext cx="27" cy="430086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891725" y="3579552"/>
            <a:ext cx="18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94902" y="3585160"/>
            <a:ext cx="18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003076" y="4323752"/>
            <a:ext cx="18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05870" y="4324583"/>
            <a:ext cx="18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79108" y="4071226"/>
            <a:ext cx="12309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DMC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삭제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497534" y="4083076"/>
            <a:ext cx="12309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/>
            </a:lvl1pPr>
          </a:lstStyle>
          <a:p>
            <a:r>
              <a:rPr lang="en-US" altLang="ko-KR" dirty="0" smtClean="0"/>
              <a:t>Frozen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08717" y="4665016"/>
            <a:ext cx="13571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DMC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노드로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복사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006685" y="4688467"/>
            <a:ext cx="13730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Frozen </a:t>
            </a:r>
            <a:r>
              <a:rPr lang="ko-KR" altLang="en-US" sz="1000" dirty="0" err="1" smtClean="0"/>
              <a:t>노드로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복</a:t>
            </a:r>
            <a:r>
              <a:rPr lang="ko-KR" altLang="en-US" sz="1000" dirty="0"/>
              <a:t>사</a:t>
            </a:r>
            <a:endParaRPr lang="ko-KR" altLang="en-US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024327" y="1196752"/>
            <a:ext cx="134807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/>
            </a:lvl1pPr>
          </a:lstStyle>
          <a:p>
            <a:r>
              <a:rPr lang="en-US" altLang="ko-KR" dirty="0"/>
              <a:t>N</a:t>
            </a:r>
            <a:r>
              <a:rPr lang="ko-KR" altLang="en-US" dirty="0"/>
              <a:t>일간의 </a:t>
            </a:r>
            <a:endParaRPr lang="en-US" altLang="ko-KR" dirty="0"/>
          </a:p>
          <a:p>
            <a:r>
              <a:rPr lang="en-US" altLang="ko-KR" dirty="0" err="1"/>
              <a:t>hitcount</a:t>
            </a:r>
            <a:r>
              <a:rPr lang="en-US" altLang="ko-KR" dirty="0"/>
              <a:t> </a:t>
            </a:r>
            <a:r>
              <a:rPr lang="ko-KR" altLang="en-US" dirty="0"/>
              <a:t>수집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8243" y="1196752"/>
            <a:ext cx="138365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N</a:t>
            </a:r>
            <a:r>
              <a:rPr lang="ko-KR" altLang="en-US" sz="1000" dirty="0" smtClean="0"/>
              <a:t>일간의 </a:t>
            </a:r>
            <a:endParaRPr lang="en-US" altLang="ko-KR" sz="1000" dirty="0" smtClean="0"/>
          </a:p>
          <a:p>
            <a:pPr algn="ctr"/>
            <a:r>
              <a:rPr lang="en-US" altLang="ko-KR" sz="1000" dirty="0" err="1" smtClean="0"/>
              <a:t>hitcount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수집</a:t>
            </a:r>
          </a:p>
        </p:txBody>
      </p:sp>
      <p:cxnSp>
        <p:nvCxnSpPr>
          <p:cNvPr id="48" name="직선 화살표 연결선 47"/>
          <p:cNvCxnSpPr>
            <a:stCxn id="60" idx="2"/>
            <a:endCxn id="106" idx="0"/>
          </p:cNvCxnSpPr>
          <p:nvPr/>
        </p:nvCxnSpPr>
        <p:spPr>
          <a:xfrm flipH="1">
            <a:off x="2984256" y="3109445"/>
            <a:ext cx="1795" cy="27123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65" idx="2"/>
            <a:endCxn id="112" idx="0"/>
          </p:cNvCxnSpPr>
          <p:nvPr/>
        </p:nvCxnSpPr>
        <p:spPr>
          <a:xfrm flipH="1">
            <a:off x="5693170" y="3106586"/>
            <a:ext cx="3408" cy="274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3" name="직선 화살표 연결선 62"/>
          <p:cNvCxnSpPr>
            <a:stCxn id="40" idx="2"/>
            <a:endCxn id="47" idx="0"/>
          </p:cNvCxnSpPr>
          <p:nvPr/>
        </p:nvCxnSpPr>
        <p:spPr>
          <a:xfrm>
            <a:off x="2980072" y="1596862"/>
            <a:ext cx="1215" cy="28396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7" idx="2"/>
            <a:endCxn id="49" idx="0"/>
          </p:cNvCxnSpPr>
          <p:nvPr/>
        </p:nvCxnSpPr>
        <p:spPr>
          <a:xfrm flipH="1">
            <a:off x="5698164" y="1596862"/>
            <a:ext cx="199" cy="283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7" name="순서도: 판단 76"/>
          <p:cNvSpPr/>
          <p:nvPr/>
        </p:nvSpPr>
        <p:spPr>
          <a:xfrm>
            <a:off x="4851396" y="5360611"/>
            <a:ext cx="1683599" cy="4651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7406" y="546771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배포 정상 여부 체크</a:t>
            </a:r>
            <a:endParaRPr lang="en-US" altLang="ko-KR" sz="1000" dirty="0" smtClean="0"/>
          </a:p>
        </p:txBody>
      </p:sp>
      <p:cxnSp>
        <p:nvCxnSpPr>
          <p:cNvPr id="101" name="직선 화살표 연결선 100"/>
          <p:cNvCxnSpPr>
            <a:stCxn id="181" idx="2"/>
            <a:endCxn id="77" idx="0"/>
          </p:cNvCxnSpPr>
          <p:nvPr/>
        </p:nvCxnSpPr>
        <p:spPr>
          <a:xfrm flipH="1">
            <a:off x="5693196" y="5088577"/>
            <a:ext cx="1" cy="2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5" name="꺾인 연결선 74"/>
          <p:cNvCxnSpPr>
            <a:stCxn id="77" idx="3"/>
            <a:endCxn id="181" idx="3"/>
          </p:cNvCxnSpPr>
          <p:nvPr/>
        </p:nvCxnSpPr>
        <p:spPr>
          <a:xfrm flipH="1" flipV="1">
            <a:off x="6379708" y="4888522"/>
            <a:ext cx="155287" cy="704663"/>
          </a:xfrm>
          <a:prstGeom prst="bentConnector3">
            <a:avLst>
              <a:gd name="adj1" fmla="val -147211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784912" y="5122900"/>
            <a:ext cx="44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실</a:t>
            </a:r>
            <a:r>
              <a:rPr lang="ko-KR" altLang="en-US" sz="1000" dirty="0" smtClean="0"/>
              <a:t>패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77" idx="2"/>
            <a:endCxn id="118" idx="0"/>
          </p:cNvCxnSpPr>
          <p:nvPr/>
        </p:nvCxnSpPr>
        <p:spPr>
          <a:xfrm>
            <a:off x="5693196" y="5825759"/>
            <a:ext cx="1" cy="283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5" name="TextBox 114"/>
          <p:cNvSpPr txBox="1"/>
          <p:nvPr/>
        </p:nvSpPr>
        <p:spPr>
          <a:xfrm>
            <a:off x="5711912" y="5825759"/>
            <a:ext cx="44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성공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06685" y="6109513"/>
            <a:ext cx="13730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Frozen </a:t>
            </a:r>
            <a:r>
              <a:rPr lang="ko-KR" altLang="en-US" sz="1000" dirty="0" err="1" smtClean="0"/>
              <a:t>노드에서</a:t>
            </a:r>
            <a:endParaRPr lang="en-US" altLang="ko-KR" sz="1000" dirty="0"/>
          </a:p>
          <a:p>
            <a:pPr algn="ctr"/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삭제</a:t>
            </a:r>
          </a:p>
        </p:txBody>
      </p:sp>
      <p:cxnSp>
        <p:nvCxnSpPr>
          <p:cNvPr id="119" name="직선 화살표 연결선 118"/>
          <p:cNvCxnSpPr>
            <a:stCxn id="147" idx="2"/>
            <a:endCxn id="122" idx="0"/>
          </p:cNvCxnSpPr>
          <p:nvPr/>
        </p:nvCxnSpPr>
        <p:spPr>
          <a:xfrm>
            <a:off x="2987311" y="5065126"/>
            <a:ext cx="326" cy="28913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순서도: 판단 121"/>
          <p:cNvSpPr/>
          <p:nvPr/>
        </p:nvSpPr>
        <p:spPr>
          <a:xfrm>
            <a:off x="2145837" y="5354263"/>
            <a:ext cx="1683599" cy="489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000"/>
          </a:p>
        </p:txBody>
      </p:sp>
      <p:sp>
        <p:nvSpPr>
          <p:cNvPr id="124" name="TextBox 123"/>
          <p:cNvSpPr txBox="1"/>
          <p:nvPr/>
        </p:nvSpPr>
        <p:spPr>
          <a:xfrm>
            <a:off x="2310307" y="547570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배포 정상 여부 체크</a:t>
            </a:r>
            <a:endParaRPr lang="en-US" altLang="ko-KR" sz="1000" dirty="0" smtClean="0"/>
          </a:p>
        </p:txBody>
      </p:sp>
      <p:cxnSp>
        <p:nvCxnSpPr>
          <p:cNvPr id="126" name="직선 화살표 연결선 125"/>
          <p:cNvCxnSpPr>
            <a:stCxn id="122" idx="2"/>
            <a:endCxn id="129" idx="0"/>
          </p:cNvCxnSpPr>
          <p:nvPr/>
        </p:nvCxnSpPr>
        <p:spPr>
          <a:xfrm>
            <a:off x="2987637" y="5843372"/>
            <a:ext cx="0" cy="257897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00002" y="5817515"/>
            <a:ext cx="44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성공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01125" y="6101269"/>
            <a:ext cx="13730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/>
            </a:lvl1pPr>
          </a:lstStyle>
          <a:p>
            <a:r>
              <a:rPr lang="en-US" altLang="ko-KR" dirty="0" smtClean="0"/>
              <a:t>DMC </a:t>
            </a:r>
            <a:r>
              <a:rPr lang="ko-KR" altLang="en-US" dirty="0" err="1" smtClean="0"/>
              <a:t>노드에서</a:t>
            </a:r>
            <a:endParaRPr lang="en-US" altLang="ko-KR" dirty="0"/>
          </a:p>
          <a:p>
            <a:r>
              <a:rPr lang="ko-KR" altLang="en-US" dirty="0" err="1"/>
              <a:t>컨텐츠</a:t>
            </a:r>
            <a:r>
              <a:rPr lang="ko-KR" altLang="en-US" dirty="0"/>
              <a:t> 삭제</a:t>
            </a:r>
          </a:p>
        </p:txBody>
      </p:sp>
      <p:cxnSp>
        <p:nvCxnSpPr>
          <p:cNvPr id="98" name="꺾인 연결선 97"/>
          <p:cNvCxnSpPr>
            <a:stCxn id="143" idx="1"/>
          </p:cNvCxnSpPr>
          <p:nvPr/>
        </p:nvCxnSpPr>
        <p:spPr>
          <a:xfrm rot="10800000" flipH="1">
            <a:off x="979107" y="3243633"/>
            <a:ext cx="2000963" cy="1027648"/>
          </a:xfrm>
          <a:prstGeom prst="bentConnector3">
            <a:avLst>
              <a:gd name="adj1" fmla="val -11424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7" name="TextBox 136"/>
          <p:cNvSpPr txBox="1"/>
          <p:nvPr/>
        </p:nvSpPr>
        <p:spPr>
          <a:xfrm>
            <a:off x="748640" y="2986334"/>
            <a:ext cx="123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다음 스케줄 진행</a:t>
            </a:r>
            <a:endParaRPr lang="ko-KR" altLang="en-US" sz="1000" dirty="0"/>
          </a:p>
        </p:txBody>
      </p:sp>
      <p:cxnSp>
        <p:nvCxnSpPr>
          <p:cNvPr id="138" name="꺾인 연결선 137"/>
          <p:cNvCxnSpPr>
            <a:stCxn id="145" idx="3"/>
          </p:cNvCxnSpPr>
          <p:nvPr/>
        </p:nvCxnSpPr>
        <p:spPr>
          <a:xfrm flipH="1" flipV="1">
            <a:off x="5687484" y="3243633"/>
            <a:ext cx="2040998" cy="1039498"/>
          </a:xfrm>
          <a:prstGeom prst="bentConnector3">
            <a:avLst>
              <a:gd name="adj1" fmla="val -112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723223" y="2983475"/>
            <a:ext cx="123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다음 스케줄 진행</a:t>
            </a:r>
            <a:endParaRPr lang="ko-KR" altLang="en-US" sz="1000" dirty="0"/>
          </a:p>
        </p:txBody>
      </p:sp>
      <p:cxnSp>
        <p:nvCxnSpPr>
          <p:cNvPr id="148" name="꺾인 연결선 147"/>
          <p:cNvCxnSpPr/>
          <p:nvPr/>
        </p:nvCxnSpPr>
        <p:spPr>
          <a:xfrm flipV="1">
            <a:off x="2155020" y="4894435"/>
            <a:ext cx="155287" cy="704663"/>
          </a:xfrm>
          <a:prstGeom prst="bentConnector3">
            <a:avLst>
              <a:gd name="adj1" fmla="val -14721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9" name="TextBox 148"/>
          <p:cNvSpPr txBox="1"/>
          <p:nvPr/>
        </p:nvSpPr>
        <p:spPr>
          <a:xfrm flipH="1">
            <a:off x="1499312" y="5128937"/>
            <a:ext cx="44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실</a:t>
            </a:r>
            <a:r>
              <a:rPr lang="ko-KR" altLang="en-US" sz="1000" dirty="0" smtClean="0"/>
              <a:t>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041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103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LSJ</dc:creator>
  <cp:lastModifiedBy>LSJ</cp:lastModifiedBy>
  <cp:revision>17</cp:revision>
  <dcterms:created xsi:type="dcterms:W3CDTF">2016-06-17T08:29:25Z</dcterms:created>
  <dcterms:modified xsi:type="dcterms:W3CDTF">2016-06-20T07:52:34Z</dcterms:modified>
</cp:coreProperties>
</file>