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259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5E36-967D-410B-B631-D28B0B9C4C99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1CBA-5FD4-4E74-B194-902C84B33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695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5E36-967D-410B-B631-D28B0B9C4C99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1CBA-5FD4-4E74-B194-902C84B33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08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5E36-967D-410B-B631-D28B0B9C4C99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1CBA-5FD4-4E74-B194-902C84B33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99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5E36-967D-410B-B631-D28B0B9C4C99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1CBA-5FD4-4E74-B194-902C84B33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4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5E36-967D-410B-B631-D28B0B9C4C99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1CBA-5FD4-4E74-B194-902C84B33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287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5E36-967D-410B-B631-D28B0B9C4C99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1CBA-5FD4-4E74-B194-902C84B33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7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5E36-967D-410B-B631-D28B0B9C4C99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1CBA-5FD4-4E74-B194-902C84B33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323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5E36-967D-410B-B631-D28B0B9C4C99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1CBA-5FD4-4E74-B194-902C84B33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700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5E36-967D-410B-B631-D28B0B9C4C99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1CBA-5FD4-4E74-B194-902C84B33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737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5E36-967D-410B-B631-D28B0B9C4C99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1CBA-5FD4-4E74-B194-902C84B33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41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5E36-967D-410B-B631-D28B0B9C4C99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1CBA-5FD4-4E74-B194-902C84B33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730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C5E36-967D-410B-B631-D28B0B9C4C99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11CBA-5FD4-4E74-B194-902C84B33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49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PILE WORD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/>
            </a:r>
            <a:br>
              <a:rPr lang="ko-KR" altLang="en-US" dirty="0" smtClean="0">
                <a:latin typeface="HY견고딕" pitchFamily="18" charset="-127"/>
                <a:ea typeface="HY견고딕" pitchFamily="18" charset="-127"/>
              </a:rPr>
            </a:b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Project Programming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148064" y="4581128"/>
            <a:ext cx="3272408" cy="1129680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smtClean="0">
                <a:latin typeface="HY견고딕" pitchFamily="18" charset="-127"/>
                <a:ea typeface="HY견고딕" pitchFamily="18" charset="-127"/>
              </a:rPr>
              <a:t>201521208</a:t>
            </a:r>
            <a:r>
              <a:rPr lang="ko-KR" altLang="en-US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이현동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201720966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이세진 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dirty="0" smtClean="0">
              <a:latin typeface="HY견고딕" pitchFamily="18" charset="-127"/>
              <a:ea typeface="HY견고딕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681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6056" y="2420888"/>
            <a:ext cx="3610744" cy="3705275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비밀번호 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getpass</a:t>
            </a:r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기타 정보 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fgets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Func1.h</a:t>
            </a:r>
            <a:endParaRPr lang="ko-KR" altLang="en-US" dirty="0"/>
          </a:p>
        </p:txBody>
      </p:sp>
      <p:pic>
        <p:nvPicPr>
          <p:cNvPr id="6146" name="Picture 2" descr="C:\Users\User\Desktop\컴프 사진\m1-signup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556792"/>
            <a:ext cx="4464497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785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Func1.h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68144" y="1600200"/>
            <a:ext cx="2818656" cy="4525963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flag</a:t>
            </a:r>
          </a:p>
          <a:p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buFontTx/>
              <a:buChar char="-"/>
            </a:pP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아이디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비밀번호 확인을 위한 변수</a:t>
            </a:r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170" name="Picture 2" descr="C:\Users\User\Desktop\컴프 사진\m1-signi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5190455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845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Func1.h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8194" name="Picture 2" descr="C:\Users\User\Desktop\컴프 사진\m1-listofus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88840"/>
            <a:ext cx="5661653" cy="344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450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Func2.h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6096" y="2780928"/>
            <a:ext cx="3250704" cy="3345235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메모</a:t>
            </a:r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2400" dirty="0" err="1" smtClean="0">
                <a:latin typeface="HY견고딕" pitchFamily="18" charset="-127"/>
                <a:ea typeface="HY견고딕" pitchFamily="18" charset="-127"/>
              </a:rPr>
              <a:t>엔터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 연속 </a:t>
            </a:r>
            <a:r>
              <a:rPr lang="ko-KR" altLang="en-US" sz="2400" dirty="0" err="1" smtClean="0">
                <a:latin typeface="HY견고딕" pitchFamily="18" charset="-127"/>
                <a:ea typeface="HY견고딕" pitchFamily="18" charset="-127"/>
              </a:rPr>
              <a:t>두번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 입력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9218" name="Picture 2" descr="C:\Users\User\Desktop\컴프 사진\m2-tw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4792662" cy="492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683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Func2.h</a:t>
            </a:r>
            <a:endParaRPr lang="ko-KR" altLang="en-US" dirty="0"/>
          </a:p>
        </p:txBody>
      </p:sp>
      <p:pic>
        <p:nvPicPr>
          <p:cNvPr id="10242" name="Picture 2" descr="C:\Users\User\Desktop\컴프 사진\m2-tw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4"/>
            <a:ext cx="4968552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5652120" y="2636912"/>
            <a:ext cx="3240409" cy="3201219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제목</a:t>
            </a:r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2400" dirty="0" err="1" smtClean="0">
                <a:latin typeface="HY견고딕" pitchFamily="18" charset="-127"/>
                <a:ea typeface="HY견고딕" pitchFamily="18" charset="-127"/>
              </a:rPr>
              <a:t>띄워쓰기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2400" dirty="0" err="1" smtClean="0">
                <a:latin typeface="HY견고딕" pitchFamily="18" charset="-127"/>
                <a:ea typeface="HY견고딕" pitchFamily="18" charset="-127"/>
              </a:rPr>
              <a:t>엔터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번</a:t>
            </a:r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472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Func2.h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96136" y="2996952"/>
            <a:ext cx="3106688" cy="3085803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메모 입력 시 </a:t>
            </a:r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현재 시간을 같이 저장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2290" name="Picture 2" descr="C:\Users\User\Desktop\컴프 사진\m2-ti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4752528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508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Func2.h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01472" y="5517232"/>
            <a:ext cx="8229600" cy="896963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각 유저마다 저장한 메모 수 만큼 출력</a:t>
            </a:r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1266" name="Picture 2" descr="C:\Users\User\Desktop\컴프 사진\m2-tv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0" y="1412776"/>
            <a:ext cx="9108504" cy="3878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98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ArrFunc1.h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3314" name="Picture 2" descr="C:\Users\User\Desktop\컴프 사진\m1-arf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60848"/>
            <a:ext cx="3888432" cy="340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894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ArrFunc2.h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4338" name="Picture 2" descr="C:\Users\User\Desktop\컴프 사진\m2-arf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04864"/>
            <a:ext cx="6483276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004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File Load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08104" y="1600200"/>
            <a:ext cx="3178696" cy="4525963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15362" name="Picture 2" descr="C:\Users\User\Desktop\컴프 사진\load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4868862" cy="432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510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48064" y="3068960"/>
            <a:ext cx="3466728" cy="2409131"/>
          </a:xfrm>
        </p:spPr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일기장 같은 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프로그램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4" name="Picture 2" descr="WeChat logo vector - Seeklogo.net Tencent , WeChat WeChat 로고 벡터- Seeklogo.net Tencent, WeCha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88" y="1556792"/>
            <a:ext cx="2376263" cy="2376264"/>
          </a:xfrm>
          <a:prstGeom prst="rect">
            <a:avLst/>
          </a:prstGeom>
          <a:noFill/>
        </p:spPr>
      </p:pic>
      <p:pic>
        <p:nvPicPr>
          <p:cNvPr id="5" name="Picture 4" descr="신스 부평점 소개 / SHINS_B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920" y="3452737"/>
            <a:ext cx="3024336" cy="2856583"/>
          </a:xfrm>
          <a:prstGeom prst="rect">
            <a:avLst/>
          </a:prstGeom>
          <a:noFill/>
        </p:spPr>
      </p:pic>
      <p:pic>
        <p:nvPicPr>
          <p:cNvPr id="6" name="Picture 6" descr="교육 크리에이터 Annie를 소개합니다.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8224" y="3789040"/>
            <a:ext cx="2304256" cy="22344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6658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File Load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6386" name="Picture 2" descr="C:\Users\User\Desktop\컴프 사진\load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3071813" cy="2027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7" name="Picture 3" descr="C:\Users\User\Desktop\컴프 사진\load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151982"/>
            <a:ext cx="5121275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584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File Save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7410" name="Picture 2" descr="C:\Users\User\Desktop\컴프 사진\sav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32"/>
            <a:ext cx="5218791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691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File Save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8434" name="Picture 2" descr="C:\Users\User\Desktop\컴프 사진\sav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04913"/>
            <a:ext cx="3040063" cy="203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5" name="Picture 3" descr="C:\Users\User\Desktop\컴프 사진\save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240088"/>
            <a:ext cx="5129212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7700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07904" y="4149080"/>
            <a:ext cx="4906888" cy="2337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Thank u very much.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8324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03848" y="1700808"/>
            <a:ext cx="4186808" cy="4525963"/>
          </a:xfrm>
        </p:spPr>
        <p:txBody>
          <a:bodyPr>
            <a:normAutofit/>
          </a:bodyPr>
          <a:lstStyle/>
          <a:p>
            <a:r>
              <a:rPr lang="en-US" altLang="ko-KR" sz="2800" dirty="0" err="1" smtClean="0">
                <a:latin typeface="HY견고딕" pitchFamily="18" charset="-127"/>
                <a:ea typeface="HY견고딕" pitchFamily="18" charset="-127"/>
              </a:rPr>
              <a:t>Main.c</a:t>
            </a:r>
            <a:endParaRPr lang="en-US" altLang="ko-KR" sz="2800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8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800" dirty="0" err="1" smtClean="0">
                <a:latin typeface="HY견고딕" pitchFamily="18" charset="-127"/>
                <a:ea typeface="HY견고딕" pitchFamily="18" charset="-127"/>
              </a:rPr>
              <a:t>Info.h</a:t>
            </a:r>
            <a:endParaRPr lang="en-US" altLang="ko-KR" sz="28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Func1.h</a:t>
            </a:r>
          </a:p>
          <a:p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Func2.h</a:t>
            </a:r>
          </a:p>
          <a:p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ArrFunc1.h</a:t>
            </a:r>
          </a:p>
          <a:p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ArrFunc2.h</a:t>
            </a:r>
          </a:p>
          <a:p>
            <a:endParaRPr lang="en-US" altLang="ko-KR" dirty="0" smtClean="0">
              <a:latin typeface="제주고딕" pitchFamily="2" charset="-127"/>
              <a:ea typeface="제주고딕" pitchFamily="2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420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Main.c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789040"/>
            <a:ext cx="2930688" cy="2337123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초기 메뉴 화면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026" name="Picture 2" descr="C:\Users\User\Desktop\컴프 사진\Mai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03" y="1628800"/>
            <a:ext cx="2896785" cy="124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\Desktop\컴프 사진\Mai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598920"/>
            <a:ext cx="4962882" cy="248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User\Desktop\컴프 사진\Main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078877"/>
            <a:ext cx="4962882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53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Main.c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4048" y="3140968"/>
            <a:ext cx="3970784" cy="3201219"/>
          </a:xfrm>
        </p:spPr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초기 메뉴 화면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3074" name="Picture 2" descr="C:\Users\User\Desktop\P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32"/>
            <a:ext cx="4104456" cy="3936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8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Main.c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80312" y="3068960"/>
            <a:ext cx="1584176" cy="26555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Back to menu </a:t>
            </a:r>
          </a:p>
          <a:p>
            <a:pPr marL="0" indent="0">
              <a:buNone/>
            </a:pPr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선택 시 </a:t>
            </a:r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초기 메뉴 화면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6" name="Picture 3" descr="C:\Users\User\Desktop\컴프 사진\Main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340768"/>
            <a:ext cx="5169892" cy="496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278240" y="1613828"/>
            <a:ext cx="1954560" cy="2012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2000" dirty="0" err="1" smtClean="0">
                <a:latin typeface="HY견고딕" pitchFamily="18" charset="-127"/>
                <a:ea typeface="HY견고딕" pitchFamily="18" charset="-127"/>
              </a:rPr>
              <a:t>로그인이</a:t>
            </a:r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성공 </a:t>
            </a:r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한 뒤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491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Main.c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48064" y="2996952"/>
            <a:ext cx="3538736" cy="3129211"/>
          </a:xfrm>
        </p:spPr>
        <p:txBody>
          <a:bodyPr/>
          <a:lstStyle/>
          <a:p>
            <a:r>
              <a:rPr lang="ko-KR" altLang="en-US" smtClean="0">
                <a:latin typeface="HY견고딕" pitchFamily="18" charset="-127"/>
                <a:ea typeface="HY견고딕" pitchFamily="18" charset="-127"/>
              </a:rPr>
              <a:t>로그인 성공 시 메뉴 화면</a:t>
            </a:r>
            <a:endParaRPr lang="ko-KR" altLang="en-US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052" name="Picture 4" descr="C:\Users\User\Desktop\P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4327872" cy="4150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85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Info.h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60032" y="2060848"/>
            <a:ext cx="3826768" cy="3560502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MAX_P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유저 수</a:t>
            </a:r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MAX_N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메모 최대 개수</a:t>
            </a:r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구조체 배열 선언</a:t>
            </a:r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4098" name="Picture 2" descr="C:\Users\User\Desktop\컴프 사진\inf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1"/>
            <a:ext cx="4176464" cy="435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471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Func1.h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64088" y="1600200"/>
            <a:ext cx="3322712" cy="4525963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유저 수 고려 </a:t>
            </a:r>
            <a:r>
              <a:rPr lang="ko-KR" altLang="en-US" sz="2400" dirty="0" err="1" smtClean="0">
                <a:latin typeface="HY견고딕" pitchFamily="18" charset="-127"/>
                <a:ea typeface="HY견고딕" pitchFamily="18" charset="-127"/>
              </a:rPr>
              <a:t>조건문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 사용</a:t>
            </a:r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f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gets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마지막 </a:t>
            </a:r>
            <a:r>
              <a:rPr lang="ko-KR" altLang="en-US" sz="2400" dirty="0" err="1" smtClean="0">
                <a:latin typeface="HY견고딕" pitchFamily="18" charset="-127"/>
                <a:ea typeface="HY견고딕" pitchFamily="18" charset="-127"/>
              </a:rPr>
              <a:t>개행문제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 제거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ID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중복 방지</a:t>
            </a:r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5122" name="Picture 2" descr="C:\Users\User\Desktop\컴프 사진\m1-signup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4788024" cy="4839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088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130</Words>
  <Application>Microsoft Office PowerPoint</Application>
  <PresentationFormat>화면 슬라이드 쇼(4:3)</PresentationFormat>
  <Paragraphs>75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PILE WORD Project Programming</vt:lpstr>
      <vt:lpstr>PowerPoint 프레젠테이션</vt:lpstr>
      <vt:lpstr>PowerPoint 프레젠테이션</vt:lpstr>
      <vt:lpstr>Main.c</vt:lpstr>
      <vt:lpstr>Main.c</vt:lpstr>
      <vt:lpstr>Main.c</vt:lpstr>
      <vt:lpstr>Main.c</vt:lpstr>
      <vt:lpstr>Info.h</vt:lpstr>
      <vt:lpstr>Func1.h</vt:lpstr>
      <vt:lpstr>Func1.h</vt:lpstr>
      <vt:lpstr>Func1.h</vt:lpstr>
      <vt:lpstr>Func1.h</vt:lpstr>
      <vt:lpstr>Func2.h</vt:lpstr>
      <vt:lpstr>Func2.h</vt:lpstr>
      <vt:lpstr>Func2.h</vt:lpstr>
      <vt:lpstr>Func2.h</vt:lpstr>
      <vt:lpstr>ArrFunc1.h</vt:lpstr>
      <vt:lpstr>ArrFunc2.h</vt:lpstr>
      <vt:lpstr>File Load</vt:lpstr>
      <vt:lpstr>File Load</vt:lpstr>
      <vt:lpstr>File Save</vt:lpstr>
      <vt:lpstr>File Save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PILE WORD Project Programming</dc:title>
  <dc:creator>User</dc:creator>
  <cp:lastModifiedBy>User</cp:lastModifiedBy>
  <cp:revision>12</cp:revision>
  <dcterms:created xsi:type="dcterms:W3CDTF">2017-12-13T11:02:19Z</dcterms:created>
  <dcterms:modified xsi:type="dcterms:W3CDTF">2017-12-15T05:22:26Z</dcterms:modified>
</cp:coreProperties>
</file>