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2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5E36-967D-410B-B631-D28B0B9C4C9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PILE WORD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Project Programming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72408" cy="112968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이세진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이현동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2420888"/>
            <a:ext cx="3610744" cy="370527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getpass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기타 정보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pic>
        <p:nvPicPr>
          <p:cNvPr id="6146" name="Picture 2" descr="C:\Users\User\Desktop\컴프 사진\m1-signu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446449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8144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flag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아이디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확인을 위한 변수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User\Desktop\컴프 사진\m1-sign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1904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User\Desktop\컴프 사진\m1-listof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661653" cy="3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6096" y="2780928"/>
            <a:ext cx="3250704" cy="334523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연속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두번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입력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C:\Users\User\Desktop\컴프 사진\m2-tw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792662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8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pic>
        <p:nvPicPr>
          <p:cNvPr id="10242" name="Picture 2" descr="C:\Users\User\Desktop\컴프 사진\m2-tw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9685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52120" y="2636912"/>
            <a:ext cx="3240409" cy="3201219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번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7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2996952"/>
            <a:ext cx="3106688" cy="308580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메모 입력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현재 시간을 같이 저장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C:\Users\User\Desktop\컴프 사진\m2-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525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472" y="5517232"/>
            <a:ext cx="8229600" cy="896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각 유저마다 저장한 메모 수 만큼 출력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 descr="C:\Users\User\Desktop\컴프 사진\m2-t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" y="1412776"/>
            <a:ext cx="9108504" cy="38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 descr="C:\Users\User\Desktop\컴프 사진\m1-ar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888432" cy="34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8" name="Picture 2" descr="C:\Users\User\Desktop\컴프 사진\m2-ar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64832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0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45259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User\Desktop\컴프 사진\lo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86886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3068960"/>
            <a:ext cx="3466728" cy="2409131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일기장 같은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프로그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 descr="WeChat logo vector - Seeklogo.net Tencent , WeChat WeChat 로고 벡터- Seeklogo.net Tencent, We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88" y="1556792"/>
            <a:ext cx="2376263" cy="2376264"/>
          </a:xfrm>
          <a:prstGeom prst="rect">
            <a:avLst/>
          </a:prstGeom>
          <a:noFill/>
        </p:spPr>
      </p:pic>
      <p:pic>
        <p:nvPicPr>
          <p:cNvPr id="5" name="Picture 4" descr="신스 부평점 소개 / SHINS_B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0" y="3452737"/>
            <a:ext cx="3024336" cy="2856583"/>
          </a:xfrm>
          <a:prstGeom prst="rect">
            <a:avLst/>
          </a:prstGeom>
          <a:noFill/>
        </p:spPr>
      </p:pic>
      <p:pic>
        <p:nvPicPr>
          <p:cNvPr id="6" name="Picture 6" descr="교육 크리에이터 Annie를 소개합니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224" y="3789040"/>
            <a:ext cx="2304256" cy="2234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 descr="C:\Users\User\Desktop\컴프 사진\loa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071813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User\Desktop\컴프 사진\loa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1982"/>
            <a:ext cx="5121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8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:\Users\User\Desktop\컴프 사진\s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2187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434" name="Picture 2" descr="C:\Users\User\Desktop\컴프 사진\sa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4913"/>
            <a:ext cx="3040063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컴프 사진\sav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0088"/>
            <a:ext cx="51292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7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7904" y="4149080"/>
            <a:ext cx="4906888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Thank u very much.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1700808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ArrFunc2.h</a:t>
            </a:r>
          </a:p>
          <a:p>
            <a:endParaRPr lang="en-US" altLang="ko-KR" dirty="0" smtClean="0">
              <a:latin typeface="제주고딕" pitchFamily="2" charset="-127"/>
              <a:ea typeface="제주고딕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40"/>
            <a:ext cx="2930688" cy="233712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컴프 사진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3" y="1628800"/>
            <a:ext cx="2896785" cy="12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컴프 사진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98920"/>
            <a:ext cx="4962882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컴프 사진\Mai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8877"/>
            <a:ext cx="49628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3140968"/>
            <a:ext cx="3970784" cy="3201219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104456" cy="39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0312" y="3068960"/>
            <a:ext cx="1584176" cy="265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Back to menu 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선택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3" descr="C:\Users\User\Desktop\컴프 사진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169892" cy="49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78240" y="1613828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로그인이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성공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한 뒤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996952"/>
            <a:ext cx="3538736" cy="3129211"/>
          </a:xfrm>
        </p:spPr>
        <p:txBody>
          <a:bodyPr/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로그인 성공 시 메뉴 화면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327872" cy="41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2060848"/>
            <a:ext cx="3826768" cy="356050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MAX_P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MAX_N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 최대 개수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구조체 배열 선언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User\Desktop\컴프 사진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176464" cy="43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7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 고려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마지막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개행문제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제거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중복 방지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User\Desktop\컴프 사진\m1-sign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788024" cy="48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8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화면 슬라이드 쇼(4:3)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PILE WORD Project Programming</vt:lpstr>
      <vt:lpstr>PowerPoint 프레젠테이션</vt:lpstr>
      <vt:lpstr>PowerPoint 프레젠테이션</vt:lpstr>
      <vt:lpstr>Main.c</vt:lpstr>
      <vt:lpstr>Main.c</vt:lpstr>
      <vt:lpstr>Main.c</vt:lpstr>
      <vt:lpstr>Main.c</vt:lpstr>
      <vt:lpstr>Info.h</vt:lpstr>
      <vt:lpstr>Func1.h</vt:lpstr>
      <vt:lpstr>Func1.h</vt:lpstr>
      <vt:lpstr>Func1.h</vt:lpstr>
      <vt:lpstr>Func1.h</vt:lpstr>
      <vt:lpstr>Func2.h</vt:lpstr>
      <vt:lpstr>Func2.h</vt:lpstr>
      <vt:lpstr>Func2.h</vt:lpstr>
      <vt:lpstr>Func2.h</vt:lpstr>
      <vt:lpstr>ArrFunc1.h</vt:lpstr>
      <vt:lpstr>ArrFunc2.h</vt:lpstr>
      <vt:lpstr>File Load</vt:lpstr>
      <vt:lpstr>File Load</vt:lpstr>
      <vt:lpstr>File Save</vt:lpstr>
      <vt:lpstr>File Save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 WORD Project Programming</dc:title>
  <dc:creator>User</dc:creator>
  <cp:lastModifiedBy>User</cp:lastModifiedBy>
  <cp:revision>10</cp:revision>
  <dcterms:created xsi:type="dcterms:W3CDTF">2017-12-13T11:02:19Z</dcterms:created>
  <dcterms:modified xsi:type="dcterms:W3CDTF">2017-12-13T11:47:30Z</dcterms:modified>
</cp:coreProperties>
</file>