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79" r:id="rId10"/>
    <p:sldId id="264" r:id="rId11"/>
    <p:sldId id="265" r:id="rId12"/>
    <p:sldId id="266" r:id="rId13"/>
    <p:sldId id="267" r:id="rId14"/>
    <p:sldId id="280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7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2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3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5E36-967D-410B-B631-D28B0B9C4C9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PILE WORD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ko-KR" altLang="en-US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Project Programming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64" y="4581128"/>
            <a:ext cx="3272408" cy="112968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201521208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이현동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201720966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이세진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 고려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마지막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개행문제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제거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ID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중복 방지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 descr="C:\Users\User\Desktop\컴프 사진\m1-signu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788024" cy="48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8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6056" y="2420888"/>
            <a:ext cx="3610744" cy="370527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비밀번호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getpass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기타 정보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pic>
        <p:nvPicPr>
          <p:cNvPr id="6146" name="Picture 2" descr="C:\Users\User\Desktop\컴프 사진\m1-signu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446449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8144" y="1600200"/>
            <a:ext cx="2818656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flag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아이디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비밀번호 확인을 위한 변수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아이디 및 비밀번호가 각각 일치 할 때마다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flag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증가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lag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값이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일 때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로그인 성공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C:\Users\User\Desktop\컴프 사진\m1-sign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1904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4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Users\User\Desktop\컴프 사진\m1-listof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5661653" cy="34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5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2132856"/>
            <a:ext cx="3898776" cy="320121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strncmp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사용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time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용</a:t>
            </a:r>
          </a:p>
        </p:txBody>
      </p:sp>
      <p:pic>
        <p:nvPicPr>
          <p:cNvPr id="3074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4073674" cy="128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6096" y="1916832"/>
            <a:ext cx="3250704" cy="4209331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입력시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flag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증가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엔터이외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입력시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flag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으로 초기화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연속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두번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flag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값이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가되며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메모를 저장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6901"/>
            <a:ext cx="4892675" cy="49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8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pic>
        <p:nvPicPr>
          <p:cNvPr id="10242" name="Picture 2" descr="C:\Users\User\Desktop\컴프 사진\m2-tw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96855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52120" y="2636912"/>
            <a:ext cx="3240409" cy="3201219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제목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띄워쓰기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및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번시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엔터는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띄워쓰기로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변환되며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띄워쓰기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번한 시점까지 제목에 저장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7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6136" y="2996952"/>
            <a:ext cx="3106688" cy="308580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메모 입력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현재 시간을 같이 저장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 descr="C:\Users\User\Desktop\컴프 사진\m2-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75252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472" y="5517232"/>
            <a:ext cx="8229600" cy="896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각 유저마다 저장한 메모 수 만큼 출력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6" name="Picture 2" descr="C:\Users\User\Desktop\컴프 사진\m2-tv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" y="1412776"/>
            <a:ext cx="9108504" cy="38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564904"/>
            <a:ext cx="3538736" cy="298519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함수을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이용하기 위한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주소값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전달 함수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화면전환이 필요한 시점에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system(“clear”)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선언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314" name="Picture 2" descr="C:\Users\User\Desktop\컴프 사진\m1-ar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888432" cy="34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3068960"/>
            <a:ext cx="3466728" cy="2409131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Shareing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note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학생들이 수업을 들으면서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    중요한 내용을 필기 한 것을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    공유해주도록 하는 프로그램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 descr="WeChat logo vector - Seeklogo.net Tencent , WeChat WeChat 로고 벡터- Seeklogo.net Tencent, WeCh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88" y="1556792"/>
            <a:ext cx="2376263" cy="2376264"/>
          </a:xfrm>
          <a:prstGeom prst="rect">
            <a:avLst/>
          </a:prstGeom>
          <a:noFill/>
        </p:spPr>
      </p:pic>
      <p:pic>
        <p:nvPicPr>
          <p:cNvPr id="5" name="Picture 4" descr="신스 부평점 소개 / SHINS_B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0" y="3452737"/>
            <a:ext cx="3024336" cy="2856583"/>
          </a:xfrm>
          <a:prstGeom prst="rect">
            <a:avLst/>
          </a:prstGeom>
          <a:noFill/>
        </p:spPr>
      </p:pic>
      <p:pic>
        <p:nvPicPr>
          <p:cNvPr id="6" name="Picture 6" descr="교육 크리에이터 Annie를 소개합니다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8224" y="3789040"/>
            <a:ext cx="2304256" cy="22344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6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ArrFunc2.h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292080" y="2454453"/>
            <a:ext cx="3538736" cy="298519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함수을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이용하기 위한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주소값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전달 함수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화면전환이 필요한 시점에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system(“clear”)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선언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468051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0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8104" y="2132856"/>
            <a:ext cx="3178696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파일을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회원의 정보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회원정보가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될때마다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값이 증가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정보가 더 이상 없으면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break</a:t>
            </a: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62" name="Picture 2" descr="C:\Users\User\Desktop\컴프 사진\lo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868862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1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4128" y="1772816"/>
            <a:ext cx="2962672" cy="4353347"/>
          </a:xfrm>
        </p:spPr>
        <p:txBody>
          <a:bodyPr>
            <a:normAutofit/>
          </a:bodyPr>
          <a:lstStyle/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파일에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각각 회원의 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 개수를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회원 수 마다 해당되는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tnum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의 값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메모의 개수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386" name="Picture 2" descr="C:\Users\User\Desktop\컴프 사진\loa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071813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User\Desktop\컴프 사진\loa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1982"/>
            <a:ext cx="51212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84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6136" y="3068960"/>
            <a:ext cx="2890664" cy="3057203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파일에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만큼의 회원 정보를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410" name="Picture 2" descr="C:\Users\User\Desktop\컴프 사진\sa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2187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파일에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각각의 회원의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 개수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값을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각각 회원의 메모를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 개수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만큼 저장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434" name="Picture 2" descr="C:\Users\User\Desktop\컴프 사진\sa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4913"/>
            <a:ext cx="3040063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esktop\컴프 사진\sav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0088"/>
            <a:ext cx="51292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7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7904" y="4149080"/>
            <a:ext cx="4906888" cy="233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Thank u very much.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3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3848" y="1700808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Func2.h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ArrFunc2.h</a:t>
            </a:r>
          </a:p>
          <a:p>
            <a:endParaRPr lang="en-US" altLang="ko-KR" dirty="0" smtClean="0">
              <a:latin typeface="제주고딕" pitchFamily="2" charset="-127"/>
              <a:ea typeface="제주고딕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2930688" cy="233712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루프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번을 사용한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스위치문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End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선택시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menu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‘Q’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를 반환하여 루프 탈출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esktop\컴프 사진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3" y="1628800"/>
            <a:ext cx="2896785" cy="12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컴프 사진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98920"/>
            <a:ext cx="4962882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컴프 사진\Mai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8877"/>
            <a:ext cx="49628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3140968"/>
            <a:ext cx="3970784" cy="3201219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104456" cy="393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4248" y="1484784"/>
            <a:ext cx="1800200" cy="1224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Back to menu </a:t>
            </a: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선택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3" descr="C:\Users\User\Desktop\컴프 사진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169892" cy="49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012160" y="2924944"/>
            <a:ext cx="1954560" cy="201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60232" y="3212976"/>
            <a:ext cx="1954560" cy="201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Case ‘a’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Back to menu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선택시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menu2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‘Q’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가 저장된 후 다시 루프를 돌리기 위해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menu2 = ‘a’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로 초기화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9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996952"/>
            <a:ext cx="3538736" cy="3129211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로그인 성공 시 메뉴 화면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2" name="Picture 4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327872" cy="41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2060848"/>
            <a:ext cx="3826768" cy="356050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MAX_P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MAX_N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 최대 개수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구조체 배열 선언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User\Desktop\컴프 사진\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4176464" cy="435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7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2132856"/>
            <a:ext cx="3898776" cy="320121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strncmp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사용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unistd.h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g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etpass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용</a:t>
            </a:r>
          </a:p>
        </p:txBody>
      </p:sp>
      <p:pic>
        <p:nvPicPr>
          <p:cNvPr id="2050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16355"/>
            <a:ext cx="4195219" cy="13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371</Words>
  <Application>Microsoft Office PowerPoint</Application>
  <PresentationFormat>화면 슬라이드 쇼(4:3)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PILE WORD Project Programming</vt:lpstr>
      <vt:lpstr>PowerPoint 프레젠테이션</vt:lpstr>
      <vt:lpstr>PowerPoint 프레젠테이션</vt:lpstr>
      <vt:lpstr>Main.c</vt:lpstr>
      <vt:lpstr>Main.c</vt:lpstr>
      <vt:lpstr>Main.c</vt:lpstr>
      <vt:lpstr>Main.c</vt:lpstr>
      <vt:lpstr>Info.h</vt:lpstr>
      <vt:lpstr>Func1.h</vt:lpstr>
      <vt:lpstr>Func1.h</vt:lpstr>
      <vt:lpstr>Func1.h</vt:lpstr>
      <vt:lpstr>Func1.h</vt:lpstr>
      <vt:lpstr>Func1.h</vt:lpstr>
      <vt:lpstr>Func2.h</vt:lpstr>
      <vt:lpstr>Func2.h</vt:lpstr>
      <vt:lpstr>Func2.h</vt:lpstr>
      <vt:lpstr>Func2.h</vt:lpstr>
      <vt:lpstr>Func2.h</vt:lpstr>
      <vt:lpstr>ArrFunc1.h</vt:lpstr>
      <vt:lpstr>ArrFunc2.h</vt:lpstr>
      <vt:lpstr>File Load</vt:lpstr>
      <vt:lpstr>File Load</vt:lpstr>
      <vt:lpstr>File Save</vt:lpstr>
      <vt:lpstr>File Save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 WORD Project Programming</dc:title>
  <dc:creator>User</dc:creator>
  <cp:lastModifiedBy>User</cp:lastModifiedBy>
  <cp:revision>20</cp:revision>
  <dcterms:created xsi:type="dcterms:W3CDTF">2017-12-13T11:02:19Z</dcterms:created>
  <dcterms:modified xsi:type="dcterms:W3CDTF">2017-12-17T06:36:14Z</dcterms:modified>
</cp:coreProperties>
</file>