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27" r:id="rId2"/>
    <p:sldId id="256" r:id="rId3"/>
    <p:sldId id="415" r:id="rId4"/>
    <p:sldId id="421" r:id="rId5"/>
    <p:sldId id="425" r:id="rId6"/>
    <p:sldId id="426" r:id="rId7"/>
    <p:sldId id="428" r:id="rId8"/>
    <p:sldId id="417" r:id="rId9"/>
    <p:sldId id="420" r:id="rId10"/>
    <p:sldId id="419" r:id="rId11"/>
    <p:sldId id="41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4E4"/>
    <a:srgbClr val="2B5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01F82-2960-4DF1-B250-63C7B7D28C2E}" v="74" dt="2022-09-13T08:30:38.459"/>
    <p1510:client id="{B0BBD50F-AC58-4C6B-B8C4-7E70D7C07BE1}" v="268" dt="2022-09-12T15:21:01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788" autoAdjust="0"/>
  </p:normalViewPr>
  <p:slideViewPr>
    <p:cSldViewPr snapToGrid="0">
      <p:cViewPr varScale="1">
        <p:scale>
          <a:sx n="108" d="100"/>
          <a:sy n="108" d="100"/>
        </p:scale>
        <p:origin x="8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준" userId="73256f58-64ad-4fdb-8087-b1e36ecff85d" providerId="ADAL" clId="{B0BBD50F-AC58-4C6B-B8C4-7E70D7C07BE1}"/>
    <pc:docChg chg="undo redo custSel addSld delSld modSld sldOrd modMainMaster">
      <pc:chgData name="이승준" userId="73256f58-64ad-4fdb-8087-b1e36ecff85d" providerId="ADAL" clId="{B0BBD50F-AC58-4C6B-B8C4-7E70D7C07BE1}" dt="2022-09-12T15:21:04.374" v="2678" actId="14100"/>
      <pc:docMkLst>
        <pc:docMk/>
      </pc:docMkLst>
      <pc:sldChg chg="addSp delSp modSp mod setBg">
        <pc:chgData name="이승준" userId="73256f58-64ad-4fdb-8087-b1e36ecff85d" providerId="ADAL" clId="{B0BBD50F-AC58-4C6B-B8C4-7E70D7C07BE1}" dt="2022-09-04T13:38:19.893" v="131"/>
        <pc:sldMkLst>
          <pc:docMk/>
          <pc:sldMk cId="75906580" sldId="256"/>
        </pc:sldMkLst>
        <pc:spChg chg="add mod">
          <ac:chgData name="이승준" userId="73256f58-64ad-4fdb-8087-b1e36ecff85d" providerId="ADAL" clId="{B0BBD50F-AC58-4C6B-B8C4-7E70D7C07BE1}" dt="2022-09-04T13:34:52.908" v="24" actId="20577"/>
          <ac:spMkLst>
            <pc:docMk/>
            <pc:sldMk cId="75906580" sldId="256"/>
            <ac:spMk id="2" creationId="{54C6C6A0-551F-383E-57FD-B5ED1024399C}"/>
          </ac:spMkLst>
        </pc:spChg>
        <pc:spChg chg="del mod">
          <ac:chgData name="이승준" userId="73256f58-64ad-4fdb-8087-b1e36ecff85d" providerId="ADAL" clId="{B0BBD50F-AC58-4C6B-B8C4-7E70D7C07BE1}" dt="2022-09-04T13:34:19.758" v="11" actId="21"/>
          <ac:spMkLst>
            <pc:docMk/>
            <pc:sldMk cId="75906580" sldId="256"/>
            <ac:spMk id="3" creationId="{00000000-0000-0000-0000-000000000000}"/>
          </ac:spMkLst>
        </pc:spChg>
        <pc:spChg chg="del mod">
          <ac:chgData name="이승준" userId="73256f58-64ad-4fdb-8087-b1e36ecff85d" providerId="ADAL" clId="{B0BBD50F-AC58-4C6B-B8C4-7E70D7C07BE1}" dt="2022-09-04T13:34:19.758" v="11" actId="21"/>
          <ac:spMkLst>
            <pc:docMk/>
            <pc:sldMk cId="75906580" sldId="256"/>
            <ac:spMk id="4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34:28.656" v="15" actId="478"/>
          <ac:spMkLst>
            <pc:docMk/>
            <pc:sldMk cId="75906580" sldId="256"/>
            <ac:spMk id="5" creationId="{00000000-0000-0000-0000-000000000000}"/>
          </ac:spMkLst>
        </pc:spChg>
        <pc:spChg chg="add mod">
          <ac:chgData name="이승준" userId="73256f58-64ad-4fdb-8087-b1e36ecff85d" providerId="ADAL" clId="{B0BBD50F-AC58-4C6B-B8C4-7E70D7C07BE1}" dt="2022-09-04T13:36:54.926" v="99" actId="404"/>
          <ac:spMkLst>
            <pc:docMk/>
            <pc:sldMk cId="75906580" sldId="256"/>
            <ac:spMk id="6" creationId="{961275EB-EB59-CC2A-4E46-404BC4238DE6}"/>
          </ac:spMkLst>
        </pc:spChg>
      </pc:sldChg>
      <pc:sldChg chg="modSp del mod">
        <pc:chgData name="이승준" userId="73256f58-64ad-4fdb-8087-b1e36ecff85d" providerId="ADAL" clId="{B0BBD50F-AC58-4C6B-B8C4-7E70D7C07BE1}" dt="2022-09-04T13:57:23.594" v="857" actId="47"/>
        <pc:sldMkLst>
          <pc:docMk/>
          <pc:sldMk cId="229899583" sldId="364"/>
        </pc:sldMkLst>
        <pc:spChg chg="mod">
          <ac:chgData name="이승준" userId="73256f58-64ad-4fdb-8087-b1e36ecff85d" providerId="ADAL" clId="{B0BBD50F-AC58-4C6B-B8C4-7E70D7C07BE1}" dt="2022-09-04T13:38:59.409" v="139" actId="2711"/>
          <ac:spMkLst>
            <pc:docMk/>
            <pc:sldMk cId="229899583" sldId="364"/>
            <ac:spMk id="6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3:38:59.409" v="139" actId="2711"/>
          <ac:spMkLst>
            <pc:docMk/>
            <pc:sldMk cId="229899583" sldId="364"/>
            <ac:spMk id="7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3:38:59.409" v="139" actId="2711"/>
          <ac:spMkLst>
            <pc:docMk/>
            <pc:sldMk cId="229899583" sldId="364"/>
            <ac:spMk id="8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3:39:07.024" v="171" actId="20577"/>
          <ac:spMkLst>
            <pc:docMk/>
            <pc:sldMk cId="229899583" sldId="364"/>
            <ac:spMk id="9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3:38:33.956" v="135" actId="404"/>
          <ac:spMkLst>
            <pc:docMk/>
            <pc:sldMk cId="229899583" sldId="364"/>
            <ac:spMk id="12" creationId="{00000000-0000-0000-0000-000000000000}"/>
          </ac:spMkLst>
        </pc:spChg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4072499392" sldId="401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694339250" sldId="402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2612675698" sldId="403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2426256161" sldId="404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1818704084" sldId="405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1989657314" sldId="406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998717975" sldId="408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1528268087" sldId="409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912038237" sldId="410"/>
        </pc:sldMkLst>
      </pc:sldChg>
      <pc:sldChg chg="del">
        <pc:chgData name="이승준" userId="73256f58-64ad-4fdb-8087-b1e36ecff85d" providerId="ADAL" clId="{B0BBD50F-AC58-4C6B-B8C4-7E70D7C07BE1}" dt="2022-09-12T14:50:27.872" v="2372" actId="47"/>
        <pc:sldMkLst>
          <pc:docMk/>
          <pc:sldMk cId="2902602218" sldId="411"/>
        </pc:sldMkLst>
      </pc:sldChg>
      <pc:sldChg chg="delSp modSp mod setBg">
        <pc:chgData name="이승준" userId="73256f58-64ad-4fdb-8087-b1e36ecff85d" providerId="ADAL" clId="{B0BBD50F-AC58-4C6B-B8C4-7E70D7C07BE1}" dt="2022-09-12T14:50:45.522" v="2385" actId="2711"/>
        <pc:sldMkLst>
          <pc:docMk/>
          <pc:sldMk cId="2406432434" sldId="413"/>
        </pc:sldMkLst>
        <pc:spChg chg="mod">
          <ac:chgData name="이승준" userId="73256f58-64ad-4fdb-8087-b1e36ecff85d" providerId="ADAL" clId="{B0BBD50F-AC58-4C6B-B8C4-7E70D7C07BE1}" dt="2022-09-12T14:50:45.522" v="2385" actId="2711"/>
          <ac:spMkLst>
            <pc:docMk/>
            <pc:sldMk cId="2406432434" sldId="413"/>
            <ac:spMk id="3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12T14:50:32.875" v="2374" actId="478"/>
          <ac:spMkLst>
            <pc:docMk/>
            <pc:sldMk cId="2406432434" sldId="413"/>
            <ac:spMk id="4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12T14:50:32.875" v="2374" actId="478"/>
          <ac:spMkLst>
            <pc:docMk/>
            <pc:sldMk cId="2406432434" sldId="413"/>
            <ac:spMk id="5" creationId="{00000000-0000-0000-0000-000000000000}"/>
          </ac:spMkLst>
        </pc:spChg>
      </pc:sldChg>
      <pc:sldChg chg="addSp modSp del mod">
        <pc:chgData name="이승준" userId="73256f58-64ad-4fdb-8087-b1e36ecff85d" providerId="ADAL" clId="{B0BBD50F-AC58-4C6B-B8C4-7E70D7C07BE1}" dt="2022-09-12T14:50:27.872" v="2372" actId="47"/>
        <pc:sldMkLst>
          <pc:docMk/>
          <pc:sldMk cId="3876878667" sldId="414"/>
        </pc:sldMkLst>
        <pc:spChg chg="add mod">
          <ac:chgData name="이승준" userId="73256f58-64ad-4fdb-8087-b1e36ecff85d" providerId="ADAL" clId="{B0BBD50F-AC58-4C6B-B8C4-7E70D7C07BE1}" dt="2022-09-04T13:34:22.958" v="13" actId="1076"/>
          <ac:spMkLst>
            <pc:docMk/>
            <pc:sldMk cId="3876878667" sldId="414"/>
            <ac:spMk id="2" creationId="{44048E75-7985-2E01-D2B0-1406EF962199}"/>
          </ac:spMkLst>
        </pc:spChg>
        <pc:spChg chg="mod">
          <ac:chgData name="이승준" userId="73256f58-64ad-4fdb-8087-b1e36ecff85d" providerId="ADAL" clId="{B0BBD50F-AC58-4C6B-B8C4-7E70D7C07BE1}" dt="2022-09-04T13:34:23.273" v="14" actId="1076"/>
          <ac:spMkLst>
            <pc:docMk/>
            <pc:sldMk cId="3876878667" sldId="414"/>
            <ac:spMk id="12" creationId="{00000000-0000-0000-0000-000000000000}"/>
          </ac:spMkLst>
        </pc:spChg>
        <pc:spChg chg="add mod">
          <ac:chgData name="이승준" userId="73256f58-64ad-4fdb-8087-b1e36ecff85d" providerId="ADAL" clId="{B0BBD50F-AC58-4C6B-B8C4-7E70D7C07BE1}" dt="2022-09-04T13:34:22.958" v="13" actId="1076"/>
          <ac:spMkLst>
            <pc:docMk/>
            <pc:sldMk cId="3876878667" sldId="414"/>
            <ac:spMk id="19" creationId="{95C1BD10-A9D5-11F2-5989-77F9D6DE93AF}"/>
          </ac:spMkLst>
        </pc:spChg>
      </pc:sldChg>
      <pc:sldChg chg="add del setBg">
        <pc:chgData name="이승준" userId="73256f58-64ad-4fdb-8087-b1e36ecff85d" providerId="ADAL" clId="{B0BBD50F-AC58-4C6B-B8C4-7E70D7C07BE1}" dt="2022-09-04T13:37:42.099" v="126"/>
        <pc:sldMkLst>
          <pc:docMk/>
          <pc:sldMk cId="958196340" sldId="415"/>
        </pc:sldMkLst>
      </pc:sldChg>
      <pc:sldChg chg="addSp delSp modSp add mod">
        <pc:chgData name="이승준" userId="73256f58-64ad-4fdb-8087-b1e36ecff85d" providerId="ADAL" clId="{B0BBD50F-AC58-4C6B-B8C4-7E70D7C07BE1}" dt="2022-09-12T14:50:08.194" v="2371" actId="1076"/>
        <pc:sldMkLst>
          <pc:docMk/>
          <pc:sldMk cId="2973473679" sldId="415"/>
        </pc:sldMkLst>
        <pc:spChg chg="add mod">
          <ac:chgData name="이승준" userId="73256f58-64ad-4fdb-8087-b1e36ecff85d" providerId="ADAL" clId="{B0BBD50F-AC58-4C6B-B8C4-7E70D7C07BE1}" dt="2022-09-12T14:49:51.772" v="2348" actId="2711"/>
          <ac:spMkLst>
            <pc:docMk/>
            <pc:sldMk cId="2973473679" sldId="415"/>
            <ac:spMk id="2" creationId="{E4A56D1C-1CFC-15D1-B2A2-0369DA5934C6}"/>
          </ac:spMkLst>
        </pc:spChg>
        <pc:spChg chg="add mod">
          <ac:chgData name="이승준" userId="73256f58-64ad-4fdb-8087-b1e36ecff85d" providerId="ADAL" clId="{B0BBD50F-AC58-4C6B-B8C4-7E70D7C07BE1}" dt="2022-09-12T14:35:46.608" v="2116" actId="571"/>
          <ac:spMkLst>
            <pc:docMk/>
            <pc:sldMk cId="2973473679" sldId="415"/>
            <ac:spMk id="3" creationId="{E3B0D00F-4CD4-1DE8-ADBD-2DEED3A850A3}"/>
          </ac:spMkLst>
        </pc:spChg>
        <pc:spChg chg="add mod">
          <ac:chgData name="이승준" userId="73256f58-64ad-4fdb-8087-b1e36ecff85d" providerId="ADAL" clId="{B0BBD50F-AC58-4C6B-B8C4-7E70D7C07BE1}" dt="2022-09-12T14:35:46.608" v="2116" actId="571"/>
          <ac:spMkLst>
            <pc:docMk/>
            <pc:sldMk cId="2973473679" sldId="415"/>
            <ac:spMk id="4" creationId="{32ED49F0-480D-9703-8115-CECE95B3783D}"/>
          </ac:spMkLst>
        </pc:spChg>
        <pc:spChg chg="add mod">
          <ac:chgData name="이승준" userId="73256f58-64ad-4fdb-8087-b1e36ecff85d" providerId="ADAL" clId="{B0BBD50F-AC58-4C6B-B8C4-7E70D7C07BE1}" dt="2022-09-12T14:35:46.608" v="2116" actId="571"/>
          <ac:spMkLst>
            <pc:docMk/>
            <pc:sldMk cId="2973473679" sldId="415"/>
            <ac:spMk id="5" creationId="{7A4D97F1-C8A8-AD26-2C2B-9F5D1BCEFB31}"/>
          </ac:spMkLst>
        </pc:spChg>
        <pc:spChg chg="mod">
          <ac:chgData name="이승준" userId="73256f58-64ad-4fdb-8087-b1e36ecff85d" providerId="ADAL" clId="{B0BBD50F-AC58-4C6B-B8C4-7E70D7C07BE1}" dt="2022-09-12T14:49:51.772" v="2348" actId="2711"/>
          <ac:spMkLst>
            <pc:docMk/>
            <pc:sldMk cId="2973473679" sldId="415"/>
            <ac:spMk id="6" creationId="{00000000-0000-0000-0000-000000000000}"/>
          </ac:spMkLst>
        </pc:spChg>
        <pc:spChg chg="del mod">
          <ac:chgData name="이승준" userId="73256f58-64ad-4fdb-8087-b1e36ecff85d" providerId="ADAL" clId="{B0BBD50F-AC58-4C6B-B8C4-7E70D7C07BE1}" dt="2022-09-12T14:35:57.180" v="2119" actId="478"/>
          <ac:spMkLst>
            <pc:docMk/>
            <pc:sldMk cId="2973473679" sldId="415"/>
            <ac:spMk id="7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12T14:49:51.772" v="2348" actId="2711"/>
          <ac:spMkLst>
            <pc:docMk/>
            <pc:sldMk cId="2973473679" sldId="415"/>
            <ac:spMk id="8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12T14:49:51.772" v="2348" actId="2711"/>
          <ac:spMkLst>
            <pc:docMk/>
            <pc:sldMk cId="2973473679" sldId="415"/>
            <ac:spMk id="9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12T14:35:06.924" v="2091" actId="478"/>
          <ac:spMkLst>
            <pc:docMk/>
            <pc:sldMk cId="2973473679" sldId="415"/>
            <ac:spMk id="10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12T14:35:09.605" v="2093" actId="478"/>
          <ac:spMkLst>
            <pc:docMk/>
            <pc:sldMk cId="2973473679" sldId="415"/>
            <ac:spMk id="11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3:57:18.636" v="855" actId="255"/>
          <ac:spMkLst>
            <pc:docMk/>
            <pc:sldMk cId="2973473679" sldId="415"/>
            <ac:spMk id="12" creationId="{00000000-0000-0000-0000-000000000000}"/>
          </ac:spMkLst>
        </pc:spChg>
        <pc:spChg chg="add mod">
          <ac:chgData name="이승준" userId="73256f58-64ad-4fdb-8087-b1e36ecff85d" providerId="ADAL" clId="{B0BBD50F-AC58-4C6B-B8C4-7E70D7C07BE1}" dt="2022-09-12T14:35:46.608" v="2116" actId="571"/>
          <ac:spMkLst>
            <pc:docMk/>
            <pc:sldMk cId="2973473679" sldId="415"/>
            <ac:spMk id="13" creationId="{EB594C10-FB69-ED83-43CA-66C283B2BEA2}"/>
          </ac:spMkLst>
        </pc:spChg>
        <pc:spChg chg="add del mod">
          <ac:chgData name="이승준" userId="73256f58-64ad-4fdb-8087-b1e36ecff85d" providerId="ADAL" clId="{B0BBD50F-AC58-4C6B-B8C4-7E70D7C07BE1}" dt="2022-09-12T14:36:48.597" v="2132" actId="478"/>
          <ac:spMkLst>
            <pc:docMk/>
            <pc:sldMk cId="2973473679" sldId="415"/>
            <ac:spMk id="16" creationId="{2CCE2D11-594D-96B5-8294-D7D972775926}"/>
          </ac:spMkLst>
        </pc:spChg>
        <pc:spChg chg="add mod">
          <ac:chgData name="이승준" userId="73256f58-64ad-4fdb-8087-b1e36ecff85d" providerId="ADAL" clId="{B0BBD50F-AC58-4C6B-B8C4-7E70D7C07BE1}" dt="2022-09-12T14:46:14.490" v="2340" actId="1076"/>
          <ac:spMkLst>
            <pc:docMk/>
            <pc:sldMk cId="2973473679" sldId="415"/>
            <ac:spMk id="17" creationId="{C1A94F6F-AC26-6CAB-8342-07B7318256DC}"/>
          </ac:spMkLst>
        </pc:spChg>
        <pc:spChg chg="add mod">
          <ac:chgData name="이승준" userId="73256f58-64ad-4fdb-8087-b1e36ecff85d" providerId="ADAL" clId="{B0BBD50F-AC58-4C6B-B8C4-7E70D7C07BE1}" dt="2022-09-12T14:45:53.358" v="2336" actId="1076"/>
          <ac:spMkLst>
            <pc:docMk/>
            <pc:sldMk cId="2973473679" sldId="415"/>
            <ac:spMk id="19" creationId="{681ACB66-CD4B-34EC-8825-CE8CE9E620FE}"/>
          </ac:spMkLst>
        </pc:spChg>
        <pc:spChg chg="add del mod">
          <ac:chgData name="이승준" userId="73256f58-64ad-4fdb-8087-b1e36ecff85d" providerId="ADAL" clId="{B0BBD50F-AC58-4C6B-B8C4-7E70D7C07BE1}" dt="2022-09-12T14:45:28.001" v="2331" actId="478"/>
          <ac:spMkLst>
            <pc:docMk/>
            <pc:sldMk cId="2973473679" sldId="415"/>
            <ac:spMk id="20" creationId="{E0B7599B-5236-4D04-FCF3-70A0C40E74BD}"/>
          </ac:spMkLst>
        </pc:spChg>
        <pc:spChg chg="add mod">
          <ac:chgData name="이승준" userId="73256f58-64ad-4fdb-8087-b1e36ecff85d" providerId="ADAL" clId="{B0BBD50F-AC58-4C6B-B8C4-7E70D7C07BE1}" dt="2022-09-12T14:46:14.490" v="2340" actId="1076"/>
          <ac:spMkLst>
            <pc:docMk/>
            <pc:sldMk cId="2973473679" sldId="415"/>
            <ac:spMk id="27" creationId="{F5AC57CC-9B10-684E-81A6-08ACE75ADA4A}"/>
          </ac:spMkLst>
        </pc:spChg>
        <pc:spChg chg="add mod">
          <ac:chgData name="이승준" userId="73256f58-64ad-4fdb-8087-b1e36ecff85d" providerId="ADAL" clId="{B0BBD50F-AC58-4C6B-B8C4-7E70D7C07BE1}" dt="2022-09-12T14:46:14.490" v="2340" actId="1076"/>
          <ac:spMkLst>
            <pc:docMk/>
            <pc:sldMk cId="2973473679" sldId="415"/>
            <ac:spMk id="33" creationId="{9D5FB002-BEC2-3992-4CFA-ACD977B37F31}"/>
          </ac:spMkLst>
        </pc:spChg>
        <pc:spChg chg="add del mod">
          <ac:chgData name="이승준" userId="73256f58-64ad-4fdb-8087-b1e36ecff85d" providerId="ADAL" clId="{B0BBD50F-AC58-4C6B-B8C4-7E70D7C07BE1}" dt="2022-09-12T14:49:41.220" v="2342" actId="478"/>
          <ac:spMkLst>
            <pc:docMk/>
            <pc:sldMk cId="2973473679" sldId="415"/>
            <ac:spMk id="47" creationId="{15AAB017-C462-3963-4488-4D750F852E8F}"/>
          </ac:spMkLst>
        </pc:spChg>
        <pc:spChg chg="add mod">
          <ac:chgData name="이승준" userId="73256f58-64ad-4fdb-8087-b1e36ecff85d" providerId="ADAL" clId="{B0BBD50F-AC58-4C6B-B8C4-7E70D7C07BE1}" dt="2022-09-12T14:50:08.194" v="2371" actId="1076"/>
          <ac:spMkLst>
            <pc:docMk/>
            <pc:sldMk cId="2973473679" sldId="415"/>
            <ac:spMk id="48" creationId="{7407C44E-FA01-0003-B874-5E9A836609BE}"/>
          </ac:spMkLst>
        </pc:spChg>
        <pc:cxnChg chg="add mod">
          <ac:chgData name="이승준" userId="73256f58-64ad-4fdb-8087-b1e36ecff85d" providerId="ADAL" clId="{B0BBD50F-AC58-4C6B-B8C4-7E70D7C07BE1}" dt="2022-09-12T14:46:14.490" v="2340" actId="1076"/>
          <ac:cxnSpMkLst>
            <pc:docMk/>
            <pc:sldMk cId="2973473679" sldId="415"/>
            <ac:cxnSpMk id="15" creationId="{4BACE0E0-DAAB-AE2C-C8B1-EA2C749CF8EB}"/>
          </ac:cxnSpMkLst>
        </pc:cxnChg>
        <pc:cxnChg chg="add mod ord">
          <ac:chgData name="이승준" userId="73256f58-64ad-4fdb-8087-b1e36ecff85d" providerId="ADAL" clId="{B0BBD50F-AC58-4C6B-B8C4-7E70D7C07BE1}" dt="2022-09-12T14:46:14.490" v="2340" actId="1076"/>
          <ac:cxnSpMkLst>
            <pc:docMk/>
            <pc:sldMk cId="2973473679" sldId="415"/>
            <ac:cxnSpMk id="21" creationId="{74F979E2-55A9-BB52-BAA7-9D5FA66DED0D}"/>
          </ac:cxnSpMkLst>
        </pc:cxnChg>
        <pc:cxnChg chg="add mod">
          <ac:chgData name="이승준" userId="73256f58-64ad-4fdb-8087-b1e36ecff85d" providerId="ADAL" clId="{B0BBD50F-AC58-4C6B-B8C4-7E70D7C07BE1}" dt="2022-09-12T14:46:14.490" v="2340" actId="1076"/>
          <ac:cxnSpMkLst>
            <pc:docMk/>
            <pc:sldMk cId="2973473679" sldId="415"/>
            <ac:cxnSpMk id="28" creationId="{3FD5BD7E-5F59-7957-4E2E-1FF2E7A60E93}"/>
          </ac:cxnSpMkLst>
        </pc:cxnChg>
        <pc:cxnChg chg="add mod">
          <ac:chgData name="이승준" userId="73256f58-64ad-4fdb-8087-b1e36ecff85d" providerId="ADAL" clId="{B0BBD50F-AC58-4C6B-B8C4-7E70D7C07BE1}" dt="2022-09-12T14:46:14.490" v="2340" actId="1076"/>
          <ac:cxnSpMkLst>
            <pc:docMk/>
            <pc:sldMk cId="2973473679" sldId="415"/>
            <ac:cxnSpMk id="32" creationId="{FE5405DB-6334-2DDA-8C8E-0F6AEDD3E65A}"/>
          </ac:cxnSpMkLst>
        </pc:cxnChg>
      </pc:sldChg>
      <pc:sldChg chg="add del">
        <pc:chgData name="이승준" userId="73256f58-64ad-4fdb-8087-b1e36ecff85d" providerId="ADAL" clId="{B0BBD50F-AC58-4C6B-B8C4-7E70D7C07BE1}" dt="2022-09-04T13:57:21.274" v="856" actId="47"/>
        <pc:sldMkLst>
          <pc:docMk/>
          <pc:sldMk cId="1916495844" sldId="416"/>
        </pc:sldMkLst>
      </pc:sldChg>
      <pc:sldChg chg="addSp delSp modSp add mod">
        <pc:chgData name="이승준" userId="73256f58-64ad-4fdb-8087-b1e36ecff85d" providerId="ADAL" clId="{B0BBD50F-AC58-4C6B-B8C4-7E70D7C07BE1}" dt="2022-09-04T14:00:27.736" v="911" actId="1076"/>
        <pc:sldMkLst>
          <pc:docMk/>
          <pc:sldMk cId="2751320109" sldId="417"/>
        </pc:sldMkLst>
        <pc:spChg chg="add mod">
          <ac:chgData name="이승준" userId="73256f58-64ad-4fdb-8087-b1e36ecff85d" providerId="ADAL" clId="{B0BBD50F-AC58-4C6B-B8C4-7E70D7C07BE1}" dt="2022-09-04T13:50:43.658" v="847" actId="1076"/>
          <ac:spMkLst>
            <pc:docMk/>
            <pc:sldMk cId="2751320109" sldId="417"/>
            <ac:spMk id="5" creationId="{E025B14A-2479-4CD4-38E0-4A8C7F1576AC}"/>
          </ac:spMkLst>
        </pc:spChg>
        <pc:spChg chg="del">
          <ac:chgData name="이승준" userId="73256f58-64ad-4fdb-8087-b1e36ecff85d" providerId="ADAL" clId="{B0BBD50F-AC58-4C6B-B8C4-7E70D7C07BE1}" dt="2022-09-04T13:39:50.425" v="233" actId="478"/>
          <ac:spMkLst>
            <pc:docMk/>
            <pc:sldMk cId="2751320109" sldId="417"/>
            <ac:spMk id="6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4:00:27.736" v="911" actId="1076"/>
          <ac:spMkLst>
            <pc:docMk/>
            <pc:sldMk cId="2751320109" sldId="417"/>
            <ac:spMk id="7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39:51.088" v="234" actId="478"/>
          <ac:spMkLst>
            <pc:docMk/>
            <pc:sldMk cId="2751320109" sldId="417"/>
            <ac:spMk id="8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39:51.088" v="234" actId="478"/>
          <ac:spMkLst>
            <pc:docMk/>
            <pc:sldMk cId="2751320109" sldId="417"/>
            <ac:spMk id="9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39:51.672" v="235" actId="478"/>
          <ac:spMkLst>
            <pc:docMk/>
            <pc:sldMk cId="2751320109" sldId="417"/>
            <ac:spMk id="10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39:51.672" v="235" actId="478"/>
          <ac:spMkLst>
            <pc:docMk/>
            <pc:sldMk cId="2751320109" sldId="417"/>
            <ac:spMk id="11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3:49:58.307" v="835" actId="404"/>
          <ac:spMkLst>
            <pc:docMk/>
            <pc:sldMk cId="2751320109" sldId="417"/>
            <ac:spMk id="12" creationId="{00000000-0000-0000-0000-000000000000}"/>
          </ac:spMkLst>
        </pc:spChg>
        <pc:picChg chg="add del mod ord">
          <ac:chgData name="이승준" userId="73256f58-64ad-4fdb-8087-b1e36ecff85d" providerId="ADAL" clId="{B0BBD50F-AC58-4C6B-B8C4-7E70D7C07BE1}" dt="2022-09-04T13:45:57.784" v="754" actId="478"/>
          <ac:picMkLst>
            <pc:docMk/>
            <pc:sldMk cId="2751320109" sldId="417"/>
            <ac:picMk id="3" creationId="{FA0DB2AD-F860-0785-9CF6-A57F4F6158F4}"/>
          </ac:picMkLst>
        </pc:picChg>
      </pc:sldChg>
      <pc:sldChg chg="add del">
        <pc:chgData name="이승준" userId="73256f58-64ad-4fdb-8087-b1e36ecff85d" providerId="ADAL" clId="{B0BBD50F-AC58-4C6B-B8C4-7E70D7C07BE1}" dt="2022-09-04T14:49:42.988" v="2087" actId="47"/>
        <pc:sldMkLst>
          <pc:docMk/>
          <pc:sldMk cId="498078968" sldId="418"/>
        </pc:sldMkLst>
      </pc:sldChg>
      <pc:sldChg chg="addSp delSp modSp add mod">
        <pc:chgData name="이승준" userId="73256f58-64ad-4fdb-8087-b1e36ecff85d" providerId="ADAL" clId="{B0BBD50F-AC58-4C6B-B8C4-7E70D7C07BE1}" dt="2022-09-12T15:21:04.374" v="2678" actId="14100"/>
        <pc:sldMkLst>
          <pc:docMk/>
          <pc:sldMk cId="9714486" sldId="419"/>
        </pc:sldMkLst>
        <pc:spChg chg="mod">
          <ac:chgData name="이승준" userId="73256f58-64ad-4fdb-8087-b1e36ecff85d" providerId="ADAL" clId="{B0BBD50F-AC58-4C6B-B8C4-7E70D7C07BE1}" dt="2022-09-04T13:50:31.520" v="845" actId="207"/>
          <ac:spMkLst>
            <pc:docMk/>
            <pc:sldMk cId="9714486" sldId="419"/>
            <ac:spMk id="7" creationId="{00000000-0000-0000-0000-000000000000}"/>
          </ac:spMkLst>
        </pc:spChg>
        <pc:spChg chg="add mod">
          <ac:chgData name="이승준" userId="73256f58-64ad-4fdb-8087-b1e36ecff85d" providerId="ADAL" clId="{B0BBD50F-AC58-4C6B-B8C4-7E70D7C07BE1}" dt="2022-09-12T15:21:04.374" v="2678" actId="14100"/>
          <ac:spMkLst>
            <pc:docMk/>
            <pc:sldMk cId="9714486" sldId="419"/>
            <ac:spMk id="8" creationId="{02A582AC-F3AE-5045-69B3-39842E5122D8}"/>
          </ac:spMkLst>
        </pc:spChg>
        <pc:spChg chg="mod">
          <ac:chgData name="이승준" userId="73256f58-64ad-4fdb-8087-b1e36ecff85d" providerId="ADAL" clId="{B0BBD50F-AC58-4C6B-B8C4-7E70D7C07BE1}" dt="2022-09-04T13:50:14.737" v="839" actId="255"/>
          <ac:spMkLst>
            <pc:docMk/>
            <pc:sldMk cId="9714486" sldId="419"/>
            <ac:spMk id="12" creationId="{00000000-0000-0000-0000-000000000000}"/>
          </ac:spMkLst>
        </pc:spChg>
        <pc:picChg chg="del">
          <ac:chgData name="이승준" userId="73256f58-64ad-4fdb-8087-b1e36ecff85d" providerId="ADAL" clId="{B0BBD50F-AC58-4C6B-B8C4-7E70D7C07BE1}" dt="2022-09-04T13:44:08.257" v="726" actId="478"/>
          <ac:picMkLst>
            <pc:docMk/>
            <pc:sldMk cId="9714486" sldId="419"/>
            <ac:picMk id="3" creationId="{FA0DB2AD-F860-0785-9CF6-A57F4F6158F4}"/>
          </ac:picMkLst>
        </pc:picChg>
        <pc:picChg chg="add mod">
          <ac:chgData name="이승준" userId="73256f58-64ad-4fdb-8087-b1e36ecff85d" providerId="ADAL" clId="{B0BBD50F-AC58-4C6B-B8C4-7E70D7C07BE1}" dt="2022-09-12T15:17:10.685" v="2515" actId="1076"/>
          <ac:picMkLst>
            <pc:docMk/>
            <pc:sldMk cId="9714486" sldId="419"/>
            <ac:picMk id="1026" creationId="{6B9CDC3B-56E1-F290-1D91-1BB83921AF54}"/>
          </ac:picMkLst>
        </pc:picChg>
        <pc:cxnChg chg="add mod">
          <ac:chgData name="이승준" userId="73256f58-64ad-4fdb-8087-b1e36ecff85d" providerId="ADAL" clId="{B0BBD50F-AC58-4C6B-B8C4-7E70D7C07BE1}" dt="2022-09-12T15:17:32.107" v="2520" actId="1076"/>
          <ac:cxnSpMkLst>
            <pc:docMk/>
            <pc:sldMk cId="9714486" sldId="419"/>
            <ac:cxnSpMk id="3" creationId="{112601B4-0B1B-8274-D088-D7BC2D3C6170}"/>
          </ac:cxnSpMkLst>
        </pc:cxnChg>
        <pc:cxnChg chg="add mod">
          <ac:chgData name="이승준" userId="73256f58-64ad-4fdb-8087-b1e36ecff85d" providerId="ADAL" clId="{B0BBD50F-AC58-4C6B-B8C4-7E70D7C07BE1}" dt="2022-09-12T15:19:27.488" v="2651" actId="14100"/>
          <ac:cxnSpMkLst>
            <pc:docMk/>
            <pc:sldMk cId="9714486" sldId="419"/>
            <ac:cxnSpMk id="4" creationId="{054F418A-B054-3BBC-C78C-0FBD04C79672}"/>
          </ac:cxnSpMkLst>
        </pc:cxnChg>
      </pc:sldChg>
      <pc:sldChg chg="modSp add mod">
        <pc:chgData name="이승준" userId="73256f58-64ad-4fdb-8087-b1e36ecff85d" providerId="ADAL" clId="{B0BBD50F-AC58-4C6B-B8C4-7E70D7C07BE1}" dt="2022-09-04T13:50:20.595" v="842" actId="113"/>
        <pc:sldMkLst>
          <pc:docMk/>
          <pc:sldMk cId="2779397201" sldId="420"/>
        </pc:sldMkLst>
        <pc:spChg chg="mod">
          <ac:chgData name="이승준" userId="73256f58-64ad-4fdb-8087-b1e36ecff85d" providerId="ADAL" clId="{B0BBD50F-AC58-4C6B-B8C4-7E70D7C07BE1}" dt="2022-09-04T13:50:20.595" v="842" actId="113"/>
          <ac:spMkLst>
            <pc:docMk/>
            <pc:sldMk cId="2779397201" sldId="420"/>
            <ac:spMk id="7" creationId="{00000000-0000-0000-0000-000000000000}"/>
          </ac:spMkLst>
        </pc:spChg>
        <pc:spChg chg="mod">
          <ac:chgData name="이승준" userId="73256f58-64ad-4fdb-8087-b1e36ecff85d" providerId="ADAL" clId="{B0BBD50F-AC58-4C6B-B8C4-7E70D7C07BE1}" dt="2022-09-04T13:50:09.947" v="838" actId="255"/>
          <ac:spMkLst>
            <pc:docMk/>
            <pc:sldMk cId="2779397201" sldId="420"/>
            <ac:spMk id="12" creationId="{00000000-0000-0000-0000-000000000000}"/>
          </ac:spMkLst>
        </pc:spChg>
      </pc:sldChg>
      <pc:sldChg chg="addSp delSp modSp add mod setBg modNotesTx">
        <pc:chgData name="이승준" userId="73256f58-64ad-4fdb-8087-b1e36ecff85d" providerId="ADAL" clId="{B0BBD50F-AC58-4C6B-B8C4-7E70D7C07BE1}" dt="2022-09-04T14:30:07.239" v="1381" actId="1076"/>
        <pc:sldMkLst>
          <pc:docMk/>
          <pc:sldMk cId="2707322339" sldId="421"/>
        </pc:sldMkLst>
        <pc:spChg chg="add del mod">
          <ac:chgData name="이승준" userId="73256f58-64ad-4fdb-8087-b1e36ecff85d" providerId="ADAL" clId="{B0BBD50F-AC58-4C6B-B8C4-7E70D7C07BE1}" dt="2022-09-04T14:04:22.334" v="1127" actId="478"/>
          <ac:spMkLst>
            <pc:docMk/>
            <pc:sldMk cId="2707322339" sldId="421"/>
            <ac:spMk id="2" creationId="{1FDBC55E-EC49-C640-9972-7A279F519864}"/>
          </ac:spMkLst>
        </pc:spChg>
        <pc:spChg chg="add mod">
          <ac:chgData name="이승준" userId="73256f58-64ad-4fdb-8087-b1e36ecff85d" providerId="ADAL" clId="{B0BBD50F-AC58-4C6B-B8C4-7E70D7C07BE1}" dt="2022-09-04T14:30:04.169" v="1379" actId="1076"/>
          <ac:spMkLst>
            <pc:docMk/>
            <pc:sldMk cId="2707322339" sldId="421"/>
            <ac:spMk id="3" creationId="{9752490C-CBBC-765B-1D08-BDCDFFA706F6}"/>
          </ac:spMkLst>
        </pc:spChg>
        <pc:spChg chg="add mod">
          <ac:chgData name="이승준" userId="73256f58-64ad-4fdb-8087-b1e36ecff85d" providerId="ADAL" clId="{B0BBD50F-AC58-4C6B-B8C4-7E70D7C07BE1}" dt="2022-09-04T14:04:29.390" v="1131"/>
          <ac:spMkLst>
            <pc:docMk/>
            <pc:sldMk cId="2707322339" sldId="421"/>
            <ac:spMk id="4" creationId="{FFB52CC5-B6F6-FFDA-E985-076441054C60}"/>
          </ac:spMkLst>
        </pc:spChg>
        <pc:spChg chg="add mod">
          <ac:chgData name="이승준" userId="73256f58-64ad-4fdb-8087-b1e36ecff85d" providerId="ADAL" clId="{B0BBD50F-AC58-4C6B-B8C4-7E70D7C07BE1}" dt="2022-09-04T14:30:07.239" v="1381" actId="1076"/>
          <ac:spMkLst>
            <pc:docMk/>
            <pc:sldMk cId="2707322339" sldId="421"/>
            <ac:spMk id="5" creationId="{C913A765-EECE-086F-547E-30BF0EE73DA8}"/>
          </ac:spMkLst>
        </pc:spChg>
        <pc:spChg chg="del">
          <ac:chgData name="이승준" userId="73256f58-64ad-4fdb-8087-b1e36ecff85d" providerId="ADAL" clId="{B0BBD50F-AC58-4C6B-B8C4-7E70D7C07BE1}" dt="2022-09-04T13:59:17.240" v="866" actId="478"/>
          <ac:spMkLst>
            <pc:docMk/>
            <pc:sldMk cId="2707322339" sldId="421"/>
            <ac:spMk id="6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59:17.240" v="866" actId="478"/>
          <ac:spMkLst>
            <pc:docMk/>
            <pc:sldMk cId="2707322339" sldId="421"/>
            <ac:spMk id="7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59:17.240" v="866" actId="478"/>
          <ac:spMkLst>
            <pc:docMk/>
            <pc:sldMk cId="2707322339" sldId="421"/>
            <ac:spMk id="8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59:17.240" v="866" actId="478"/>
          <ac:spMkLst>
            <pc:docMk/>
            <pc:sldMk cId="2707322339" sldId="421"/>
            <ac:spMk id="9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59:17.240" v="866" actId="478"/>
          <ac:spMkLst>
            <pc:docMk/>
            <pc:sldMk cId="2707322339" sldId="421"/>
            <ac:spMk id="10" creationId="{00000000-0000-0000-0000-000000000000}"/>
          </ac:spMkLst>
        </pc:spChg>
        <pc:spChg chg="del">
          <ac:chgData name="이승준" userId="73256f58-64ad-4fdb-8087-b1e36ecff85d" providerId="ADAL" clId="{B0BBD50F-AC58-4C6B-B8C4-7E70D7C07BE1}" dt="2022-09-04T13:59:17.240" v="866" actId="478"/>
          <ac:spMkLst>
            <pc:docMk/>
            <pc:sldMk cId="2707322339" sldId="421"/>
            <ac:spMk id="11" creationId="{00000000-0000-0000-0000-000000000000}"/>
          </ac:spMkLst>
        </pc:spChg>
        <pc:spChg chg="del mod">
          <ac:chgData name="이승준" userId="73256f58-64ad-4fdb-8087-b1e36ecff85d" providerId="ADAL" clId="{B0BBD50F-AC58-4C6B-B8C4-7E70D7C07BE1}" dt="2022-09-04T14:04:29.230" v="1130" actId="478"/>
          <ac:spMkLst>
            <pc:docMk/>
            <pc:sldMk cId="2707322339" sldId="421"/>
            <ac:spMk id="12" creationId="{00000000-0000-0000-0000-000000000000}"/>
          </ac:spMkLst>
        </pc:spChg>
        <pc:spChg chg="add del">
          <ac:chgData name="이승준" userId="73256f58-64ad-4fdb-8087-b1e36ecff85d" providerId="ADAL" clId="{B0BBD50F-AC58-4C6B-B8C4-7E70D7C07BE1}" dt="2022-09-04T13:59:20.676" v="869" actId="26606"/>
          <ac:spMkLst>
            <pc:docMk/>
            <pc:sldMk cId="2707322339" sldId="421"/>
            <ac:spMk id="2055" creationId="{A4AC5506-6312-4701-8D3C-40187889A947}"/>
          </ac:spMkLst>
        </pc:spChg>
        <pc:picChg chg="add mod">
          <ac:chgData name="이승준" userId="73256f58-64ad-4fdb-8087-b1e36ecff85d" providerId="ADAL" clId="{B0BBD50F-AC58-4C6B-B8C4-7E70D7C07BE1}" dt="2022-09-04T14:30:05.837" v="1380" actId="1076"/>
          <ac:picMkLst>
            <pc:docMk/>
            <pc:sldMk cId="2707322339" sldId="421"/>
            <ac:picMk id="2050" creationId="{32FC2BBA-27C7-D3DA-AB34-FCD35BB6986E}"/>
          </ac:picMkLst>
        </pc:picChg>
      </pc:sldChg>
      <pc:sldChg chg="add del">
        <pc:chgData name="이승준" userId="73256f58-64ad-4fdb-8087-b1e36ecff85d" providerId="ADAL" clId="{B0BBD50F-AC58-4C6B-B8C4-7E70D7C07BE1}" dt="2022-09-04T14:01:16.755" v="928" actId="47"/>
        <pc:sldMkLst>
          <pc:docMk/>
          <pc:sldMk cId="2256360805" sldId="422"/>
        </pc:sldMkLst>
      </pc:sldChg>
      <pc:sldChg chg="delSp add del">
        <pc:chgData name="이승준" userId="73256f58-64ad-4fdb-8087-b1e36ecff85d" providerId="ADAL" clId="{B0BBD50F-AC58-4C6B-B8C4-7E70D7C07BE1}" dt="2022-09-04T14:26:49.657" v="1218" actId="47"/>
        <pc:sldMkLst>
          <pc:docMk/>
          <pc:sldMk cId="1658598795" sldId="423"/>
        </pc:sldMkLst>
        <pc:picChg chg="del">
          <ac:chgData name="이승준" userId="73256f58-64ad-4fdb-8087-b1e36ecff85d" providerId="ADAL" clId="{B0BBD50F-AC58-4C6B-B8C4-7E70D7C07BE1}" dt="2022-09-04T14:01:13.784" v="925" actId="478"/>
          <ac:picMkLst>
            <pc:docMk/>
            <pc:sldMk cId="1658598795" sldId="423"/>
            <ac:picMk id="2050" creationId="{32FC2BBA-27C7-D3DA-AB34-FCD35BB6986E}"/>
          </ac:picMkLst>
        </pc:picChg>
      </pc:sldChg>
      <pc:sldChg chg="add del">
        <pc:chgData name="이승준" userId="73256f58-64ad-4fdb-8087-b1e36ecff85d" providerId="ADAL" clId="{B0BBD50F-AC58-4C6B-B8C4-7E70D7C07BE1}" dt="2022-09-04T14:01:15.839" v="927" actId="47"/>
        <pc:sldMkLst>
          <pc:docMk/>
          <pc:sldMk cId="1433718793" sldId="424"/>
        </pc:sldMkLst>
      </pc:sldChg>
      <pc:sldChg chg="addSp delSp modSp add mod ord">
        <pc:chgData name="이승준" userId="73256f58-64ad-4fdb-8087-b1e36ecff85d" providerId="ADAL" clId="{B0BBD50F-AC58-4C6B-B8C4-7E70D7C07BE1}" dt="2022-09-04T14:29:50.084" v="1377" actId="1076"/>
        <pc:sldMkLst>
          <pc:docMk/>
          <pc:sldMk cId="803719723" sldId="425"/>
        </pc:sldMkLst>
        <pc:spChg chg="del">
          <ac:chgData name="이승준" userId="73256f58-64ad-4fdb-8087-b1e36ecff85d" providerId="ADAL" clId="{B0BBD50F-AC58-4C6B-B8C4-7E70D7C07BE1}" dt="2022-09-04T14:04:33.418" v="1133" actId="478"/>
          <ac:spMkLst>
            <pc:docMk/>
            <pc:sldMk cId="803719723" sldId="425"/>
            <ac:spMk id="2" creationId="{1FDBC55E-EC49-C640-9972-7A279F519864}"/>
          </ac:spMkLst>
        </pc:spChg>
        <pc:spChg chg="add mod">
          <ac:chgData name="이승준" userId="73256f58-64ad-4fdb-8087-b1e36ecff85d" providerId="ADAL" clId="{B0BBD50F-AC58-4C6B-B8C4-7E70D7C07BE1}" dt="2022-09-04T14:26:31.499" v="1217" actId="14100"/>
          <ac:spMkLst>
            <pc:docMk/>
            <pc:sldMk cId="803719723" sldId="425"/>
            <ac:spMk id="3" creationId="{28D81E5E-BBEA-F9C5-1D52-377078FB0972}"/>
          </ac:spMkLst>
        </pc:spChg>
        <pc:spChg chg="add del mod">
          <ac:chgData name="이승준" userId="73256f58-64ad-4fdb-8087-b1e36ecff85d" providerId="ADAL" clId="{B0BBD50F-AC58-4C6B-B8C4-7E70D7C07BE1}" dt="2022-09-04T14:26:17.261" v="1192" actId="478"/>
          <ac:spMkLst>
            <pc:docMk/>
            <pc:sldMk cId="803719723" sldId="425"/>
            <ac:spMk id="4" creationId="{3CA1F218-2B7D-1E17-3E87-D4D488577CB5}"/>
          </ac:spMkLst>
        </pc:spChg>
        <pc:spChg chg="add del">
          <ac:chgData name="이승준" userId="73256f58-64ad-4fdb-8087-b1e36ecff85d" providerId="ADAL" clId="{B0BBD50F-AC58-4C6B-B8C4-7E70D7C07BE1}" dt="2022-09-04T14:05:57.537" v="1151"/>
          <ac:spMkLst>
            <pc:docMk/>
            <pc:sldMk cId="803719723" sldId="425"/>
            <ac:spMk id="5" creationId="{AFA5ADE4-0C17-A106-648F-DFF302658DB5}"/>
          </ac:spMkLst>
        </pc:spChg>
        <pc:spChg chg="add del">
          <ac:chgData name="이승준" userId="73256f58-64ad-4fdb-8087-b1e36ecff85d" providerId="ADAL" clId="{B0BBD50F-AC58-4C6B-B8C4-7E70D7C07BE1}" dt="2022-09-04T14:06:02.464" v="1153"/>
          <ac:spMkLst>
            <pc:docMk/>
            <pc:sldMk cId="803719723" sldId="425"/>
            <ac:spMk id="6" creationId="{68979BCC-DC62-F26A-963B-D8D560BC21D5}"/>
          </ac:spMkLst>
        </pc:spChg>
        <pc:spChg chg="add mod">
          <ac:chgData name="이승준" userId="73256f58-64ad-4fdb-8087-b1e36ecff85d" providerId="ADAL" clId="{B0BBD50F-AC58-4C6B-B8C4-7E70D7C07BE1}" dt="2022-09-04T14:26:26.997" v="1216" actId="14100"/>
          <ac:spMkLst>
            <pc:docMk/>
            <pc:sldMk cId="803719723" sldId="425"/>
            <ac:spMk id="7" creationId="{31BC09DF-A80E-54AB-293C-E1C0CEB3E679}"/>
          </ac:spMkLst>
        </pc:spChg>
        <pc:spChg chg="add mod">
          <ac:chgData name="이승준" userId="73256f58-64ad-4fdb-8087-b1e36ecff85d" providerId="ADAL" clId="{B0BBD50F-AC58-4C6B-B8C4-7E70D7C07BE1}" dt="2022-09-04T14:26:20.851" v="1215" actId="20577"/>
          <ac:spMkLst>
            <pc:docMk/>
            <pc:sldMk cId="803719723" sldId="425"/>
            <ac:spMk id="8" creationId="{A9FD2E96-2993-E73F-17A8-661274DF4A1F}"/>
          </ac:spMkLst>
        </pc:spChg>
        <pc:spChg chg="del">
          <ac:chgData name="이승준" userId="73256f58-64ad-4fdb-8087-b1e36ecff85d" providerId="ADAL" clId="{B0BBD50F-AC58-4C6B-B8C4-7E70D7C07BE1}" dt="2022-09-04T14:04:31.394" v="1132" actId="478"/>
          <ac:spMkLst>
            <pc:docMk/>
            <pc:sldMk cId="803719723" sldId="425"/>
            <ac:spMk id="12" creationId="{00000000-0000-0000-0000-000000000000}"/>
          </ac:spMkLst>
        </pc:spChg>
        <pc:spChg chg="add mod">
          <ac:chgData name="이승준" userId="73256f58-64ad-4fdb-8087-b1e36ecff85d" providerId="ADAL" clId="{B0BBD50F-AC58-4C6B-B8C4-7E70D7C07BE1}" dt="2022-09-04T14:29:18.780" v="1353" actId="1076"/>
          <ac:spMkLst>
            <pc:docMk/>
            <pc:sldMk cId="803719723" sldId="425"/>
            <ac:spMk id="14" creationId="{278648BA-CC5D-2B21-F70C-7746314712D2}"/>
          </ac:spMkLst>
        </pc:spChg>
        <pc:spChg chg="add mod">
          <ac:chgData name="이승준" userId="73256f58-64ad-4fdb-8087-b1e36ecff85d" providerId="ADAL" clId="{B0BBD50F-AC58-4C6B-B8C4-7E70D7C07BE1}" dt="2022-09-04T14:29:24.285" v="1367"/>
          <ac:spMkLst>
            <pc:docMk/>
            <pc:sldMk cId="803719723" sldId="425"/>
            <ac:spMk id="15" creationId="{F1D872BB-BA1D-E204-361A-A23017CD39AE}"/>
          </ac:spMkLst>
        </pc:spChg>
        <pc:spChg chg="add mod">
          <ac:chgData name="이승준" userId="73256f58-64ad-4fdb-8087-b1e36ecff85d" providerId="ADAL" clId="{B0BBD50F-AC58-4C6B-B8C4-7E70D7C07BE1}" dt="2022-09-04T14:29:50.084" v="1377" actId="1076"/>
          <ac:spMkLst>
            <pc:docMk/>
            <pc:sldMk cId="803719723" sldId="425"/>
            <ac:spMk id="16" creationId="{EFD4FF8C-5850-128D-F0EE-8F2468CAD6D0}"/>
          </ac:spMkLst>
        </pc:spChg>
        <pc:picChg chg="add mod">
          <ac:chgData name="이승준" userId="73256f58-64ad-4fdb-8087-b1e36ecff85d" providerId="ADAL" clId="{B0BBD50F-AC58-4C6B-B8C4-7E70D7C07BE1}" dt="2022-09-04T14:26:04.150" v="1190" actId="1076"/>
          <ac:picMkLst>
            <pc:docMk/>
            <pc:sldMk cId="803719723" sldId="425"/>
            <ac:picMk id="3074" creationId="{00F46823-BECD-00C1-AB3C-595D0C905F90}"/>
          </ac:picMkLst>
        </pc:picChg>
        <pc:picChg chg="add mod">
          <ac:chgData name="이승준" userId="73256f58-64ad-4fdb-8087-b1e36ecff85d" providerId="ADAL" clId="{B0BBD50F-AC58-4C6B-B8C4-7E70D7C07BE1}" dt="2022-09-04T14:26:03.040" v="1188" actId="1076"/>
          <ac:picMkLst>
            <pc:docMk/>
            <pc:sldMk cId="803719723" sldId="425"/>
            <ac:picMk id="3080" creationId="{3C156CB4-A2F1-B9D7-5D8F-A274984E69FC}"/>
          </ac:picMkLst>
        </pc:picChg>
        <pc:cxnChg chg="add mod">
          <ac:chgData name="이승준" userId="73256f58-64ad-4fdb-8087-b1e36ecff85d" providerId="ADAL" clId="{B0BBD50F-AC58-4C6B-B8C4-7E70D7C07BE1}" dt="2022-09-04T14:28:36.851" v="1315" actId="1582"/>
          <ac:cxnSpMkLst>
            <pc:docMk/>
            <pc:sldMk cId="803719723" sldId="425"/>
            <ac:cxnSpMk id="10" creationId="{F75A4105-E6F2-5E8A-9F69-95F278EF02F3}"/>
          </ac:cxnSpMkLst>
        </pc:cxnChg>
      </pc:sldChg>
      <pc:sldChg chg="add del">
        <pc:chgData name="이승준" userId="73256f58-64ad-4fdb-8087-b1e36ecff85d" providerId="ADAL" clId="{B0BBD50F-AC58-4C6B-B8C4-7E70D7C07BE1}" dt="2022-09-04T14:30:19.452" v="1383" actId="47"/>
        <pc:sldMkLst>
          <pc:docMk/>
          <pc:sldMk cId="1328575589" sldId="426"/>
        </pc:sldMkLst>
      </pc:sldChg>
      <pc:sldChg chg="addSp delSp modSp add mod">
        <pc:chgData name="이승준" userId="73256f58-64ad-4fdb-8087-b1e36ecff85d" providerId="ADAL" clId="{B0BBD50F-AC58-4C6B-B8C4-7E70D7C07BE1}" dt="2022-09-04T14:48:52.313" v="2086" actId="2710"/>
        <pc:sldMkLst>
          <pc:docMk/>
          <pc:sldMk cId="2947606966" sldId="426"/>
        </pc:sldMkLst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2" creationId="{7E844AA8-5209-38F1-542D-8965A6A6410F}"/>
          </ac:spMkLst>
        </pc:spChg>
        <pc:spChg chg="del">
          <ac:chgData name="이승준" userId="73256f58-64ad-4fdb-8087-b1e36ecff85d" providerId="ADAL" clId="{B0BBD50F-AC58-4C6B-B8C4-7E70D7C07BE1}" dt="2022-09-04T14:30:36.359" v="1403" actId="478"/>
          <ac:spMkLst>
            <pc:docMk/>
            <pc:sldMk cId="2947606966" sldId="426"/>
            <ac:spMk id="3" creationId="{28D81E5E-BBEA-F9C5-1D52-377078FB0972}"/>
          </ac:spMkLst>
        </pc:spChg>
        <pc:spChg chg="add del mod">
          <ac:chgData name="이승준" userId="73256f58-64ad-4fdb-8087-b1e36ecff85d" providerId="ADAL" clId="{B0BBD50F-AC58-4C6B-B8C4-7E70D7C07BE1}" dt="2022-09-04T14:35:00.472" v="1510" actId="478"/>
          <ac:spMkLst>
            <pc:docMk/>
            <pc:sldMk cId="2947606966" sldId="426"/>
            <ac:spMk id="4" creationId="{CCB7EFB8-A78E-F226-2172-FA65CD1ABDAA}"/>
          </ac:spMkLst>
        </pc:spChg>
        <pc:spChg chg="add del mod">
          <ac:chgData name="이승준" userId="73256f58-64ad-4fdb-8087-b1e36ecff85d" providerId="ADAL" clId="{B0BBD50F-AC58-4C6B-B8C4-7E70D7C07BE1}" dt="2022-09-04T14:35:00.472" v="1510" actId="478"/>
          <ac:spMkLst>
            <pc:docMk/>
            <pc:sldMk cId="2947606966" sldId="426"/>
            <ac:spMk id="5" creationId="{88C2CC83-5E0F-0207-CCAD-0370E961E584}"/>
          </ac:spMkLst>
        </pc:spChg>
        <pc:spChg chg="add del mod">
          <ac:chgData name="이승준" userId="73256f58-64ad-4fdb-8087-b1e36ecff85d" providerId="ADAL" clId="{B0BBD50F-AC58-4C6B-B8C4-7E70D7C07BE1}" dt="2022-09-04T14:40:23.241" v="1614" actId="478"/>
          <ac:spMkLst>
            <pc:docMk/>
            <pc:sldMk cId="2947606966" sldId="426"/>
            <ac:spMk id="6" creationId="{B5136564-7773-2EB3-E62E-0BAF92618FE7}"/>
          </ac:spMkLst>
        </pc:spChg>
        <pc:spChg chg="mod">
          <ac:chgData name="이승준" userId="73256f58-64ad-4fdb-8087-b1e36ecff85d" providerId="ADAL" clId="{B0BBD50F-AC58-4C6B-B8C4-7E70D7C07BE1}" dt="2022-09-04T14:42:18.381" v="1665" actId="1076"/>
          <ac:spMkLst>
            <pc:docMk/>
            <pc:sldMk cId="2947606966" sldId="426"/>
            <ac:spMk id="7" creationId="{31BC09DF-A80E-54AB-293C-E1C0CEB3E679}"/>
          </ac:spMkLst>
        </pc:spChg>
        <pc:spChg chg="add del mod">
          <ac:chgData name="이승준" userId="73256f58-64ad-4fdb-8087-b1e36ecff85d" providerId="ADAL" clId="{B0BBD50F-AC58-4C6B-B8C4-7E70D7C07BE1}" dt="2022-09-04T14:35:10.891" v="1512" actId="478"/>
          <ac:spMkLst>
            <pc:docMk/>
            <pc:sldMk cId="2947606966" sldId="426"/>
            <ac:spMk id="9" creationId="{F4258CB0-024E-9AB8-9CCA-18BC958EC036}"/>
          </ac:spMkLst>
        </pc:spChg>
        <pc:spChg chg="add del mod">
          <ac:chgData name="이승준" userId="73256f58-64ad-4fdb-8087-b1e36ecff85d" providerId="ADAL" clId="{B0BBD50F-AC58-4C6B-B8C4-7E70D7C07BE1}" dt="2022-09-04T14:40:23.241" v="1614" actId="478"/>
          <ac:spMkLst>
            <pc:docMk/>
            <pc:sldMk cId="2947606966" sldId="426"/>
            <ac:spMk id="11" creationId="{5B9C6D5A-0CDF-9FF8-C184-0D40895E0E1F}"/>
          </ac:spMkLst>
        </pc:spChg>
        <pc:spChg chg="add del mod">
          <ac:chgData name="이승준" userId="73256f58-64ad-4fdb-8087-b1e36ecff85d" providerId="ADAL" clId="{B0BBD50F-AC58-4C6B-B8C4-7E70D7C07BE1}" dt="2022-09-04T14:35:15.316" v="1516" actId="478"/>
          <ac:spMkLst>
            <pc:docMk/>
            <pc:sldMk cId="2947606966" sldId="426"/>
            <ac:spMk id="12" creationId="{79C1E829-72E5-416B-7286-1DD7048B60E7}"/>
          </ac:spMkLst>
        </pc:spChg>
        <pc:spChg chg="add del mod">
          <ac:chgData name="이승준" userId="73256f58-64ad-4fdb-8087-b1e36ecff85d" providerId="ADAL" clId="{B0BBD50F-AC58-4C6B-B8C4-7E70D7C07BE1}" dt="2022-09-04T14:40:23.241" v="1614" actId="478"/>
          <ac:spMkLst>
            <pc:docMk/>
            <pc:sldMk cId="2947606966" sldId="426"/>
            <ac:spMk id="13" creationId="{AAD5E45B-8A77-E4BA-5F0D-C3980B6A26CF}"/>
          </ac:spMkLst>
        </pc:spChg>
        <pc:spChg chg="del">
          <ac:chgData name="이승준" userId="73256f58-64ad-4fdb-8087-b1e36ecff85d" providerId="ADAL" clId="{B0BBD50F-AC58-4C6B-B8C4-7E70D7C07BE1}" dt="2022-09-04T14:30:37.601" v="1404" actId="478"/>
          <ac:spMkLst>
            <pc:docMk/>
            <pc:sldMk cId="2947606966" sldId="426"/>
            <ac:spMk id="14" creationId="{278648BA-CC5D-2B21-F70C-7746314712D2}"/>
          </ac:spMkLst>
        </pc:spChg>
        <pc:spChg chg="del">
          <ac:chgData name="이승준" userId="73256f58-64ad-4fdb-8087-b1e36ecff85d" providerId="ADAL" clId="{B0BBD50F-AC58-4C6B-B8C4-7E70D7C07BE1}" dt="2022-09-04T14:30:37.601" v="1404" actId="478"/>
          <ac:spMkLst>
            <pc:docMk/>
            <pc:sldMk cId="2947606966" sldId="426"/>
            <ac:spMk id="15" creationId="{F1D872BB-BA1D-E204-361A-A23017CD39AE}"/>
          </ac:spMkLst>
        </pc:spChg>
        <pc:spChg chg="del mod">
          <ac:chgData name="이승준" userId="73256f58-64ad-4fdb-8087-b1e36ecff85d" providerId="ADAL" clId="{B0BBD50F-AC58-4C6B-B8C4-7E70D7C07BE1}" dt="2022-09-04T14:35:00.472" v="1510" actId="478"/>
          <ac:spMkLst>
            <pc:docMk/>
            <pc:sldMk cId="2947606966" sldId="426"/>
            <ac:spMk id="16" creationId="{EFD4FF8C-5850-128D-F0EE-8F2468CAD6D0}"/>
          </ac:spMkLst>
        </pc:spChg>
        <pc:spChg chg="add del mod or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17" creationId="{9389B4BC-E7F6-A22B-2CF9-17616A62AD7C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18" creationId="{32ECEBA1-AE78-88E2-376A-D4EBEA4A9F36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19" creationId="{F2FAC812-E2B1-4E1D-DCB4-AB15AA2CA69E}"/>
          </ac:spMkLst>
        </pc:spChg>
        <pc:spChg chg="add del mod">
          <ac:chgData name="이승준" userId="73256f58-64ad-4fdb-8087-b1e36ecff85d" providerId="ADAL" clId="{B0BBD50F-AC58-4C6B-B8C4-7E70D7C07BE1}" dt="2022-09-04T14:38:38.106" v="1581" actId="478"/>
          <ac:spMkLst>
            <pc:docMk/>
            <pc:sldMk cId="2947606966" sldId="426"/>
            <ac:spMk id="20" creationId="{A9941E6D-1AD3-7131-3522-43622F16552E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21" creationId="{6F4B4879-73E2-A24E-7CCA-3D9BE91C5F92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22" creationId="{49C6A633-61CA-E582-E46E-41F836861EB9}"/>
          </ac:spMkLst>
        </pc:spChg>
        <pc:spChg chg="add del mod">
          <ac:chgData name="이승준" userId="73256f58-64ad-4fdb-8087-b1e36ecff85d" providerId="ADAL" clId="{B0BBD50F-AC58-4C6B-B8C4-7E70D7C07BE1}" dt="2022-09-04T14:36:56.057" v="1545" actId="478"/>
          <ac:spMkLst>
            <pc:docMk/>
            <pc:sldMk cId="2947606966" sldId="426"/>
            <ac:spMk id="23" creationId="{F4D260C5-DC99-5F67-FE55-2E34EC45B18F}"/>
          </ac:spMkLst>
        </pc:spChg>
        <pc:spChg chg="add del mod">
          <ac:chgData name="이승준" userId="73256f58-64ad-4fdb-8087-b1e36ecff85d" providerId="ADAL" clId="{B0BBD50F-AC58-4C6B-B8C4-7E70D7C07BE1}" dt="2022-09-04T14:36:56.057" v="1545" actId="478"/>
          <ac:spMkLst>
            <pc:docMk/>
            <pc:sldMk cId="2947606966" sldId="426"/>
            <ac:spMk id="24" creationId="{5AD2C4D5-A6EE-AF63-C5C8-B902D9692995}"/>
          </ac:spMkLst>
        </pc:spChg>
        <pc:spChg chg="add del mod">
          <ac:chgData name="이승준" userId="73256f58-64ad-4fdb-8087-b1e36ecff85d" providerId="ADAL" clId="{B0BBD50F-AC58-4C6B-B8C4-7E70D7C07BE1}" dt="2022-09-04T14:36:56.057" v="1545" actId="478"/>
          <ac:spMkLst>
            <pc:docMk/>
            <pc:sldMk cId="2947606966" sldId="426"/>
            <ac:spMk id="25" creationId="{724C9D42-D661-77BD-76B6-0B6C8401D861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26" creationId="{DE72B9BC-F444-23CE-12E6-56A6095FFAC0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27" creationId="{6210A33C-B24E-9316-028E-13C59B9E6365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28" creationId="{2234C31B-749B-92F7-A42E-65E81E62596C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29" creationId="{0ED9611B-D662-31F5-F68B-721C1F99C93A}"/>
          </ac:spMkLst>
        </pc:spChg>
        <pc:spChg chg="add del mod">
          <ac:chgData name="이승준" userId="73256f58-64ad-4fdb-8087-b1e36ecff85d" providerId="ADAL" clId="{B0BBD50F-AC58-4C6B-B8C4-7E70D7C07BE1}" dt="2022-09-04T14:38:37.458" v="1580" actId="478"/>
          <ac:spMkLst>
            <pc:docMk/>
            <pc:sldMk cId="2947606966" sldId="426"/>
            <ac:spMk id="30" creationId="{50767D85-E78D-B5A7-A7B0-3B46D32B9537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1" creationId="{D872D01F-3757-D525-B1CD-06F17ABAFEA8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2" creationId="{55D59BDC-22DA-79EA-D453-D3A8BDC7B20F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3" creationId="{221CD30C-82AA-AAC0-C940-FCE0933E0455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4" creationId="{0E9A246B-BB84-121D-2D39-9EBC1922E99F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5" creationId="{456D4FF4-A3FC-DA2E-9E9A-B617F039D06E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6" creationId="{0469DE10-9DFC-AD2C-C8F2-3E441359371E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7" creationId="{DA2EB39C-3522-971D-489B-78BDF739D8C8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38" creationId="{21787B48-467F-D865-5C6A-96ABA94E1A5B}"/>
          </ac:spMkLst>
        </pc:spChg>
        <pc:spChg chg="add del mod">
          <ac:chgData name="이승준" userId="73256f58-64ad-4fdb-8087-b1e36ecff85d" providerId="ADAL" clId="{B0BBD50F-AC58-4C6B-B8C4-7E70D7C07BE1}" dt="2022-09-04T14:38:35.334" v="1578" actId="478"/>
          <ac:spMkLst>
            <pc:docMk/>
            <pc:sldMk cId="2947606966" sldId="426"/>
            <ac:spMk id="39" creationId="{629E6D56-8C61-15A0-E22D-7867DB5B3F93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40" creationId="{3BC6A300-BABC-51A7-2765-AA909123642D}"/>
          </ac:spMkLst>
        </pc:spChg>
        <pc:spChg chg="add del mod">
          <ac:chgData name="이승준" userId="73256f58-64ad-4fdb-8087-b1e36ecff85d" providerId="ADAL" clId="{B0BBD50F-AC58-4C6B-B8C4-7E70D7C07BE1}" dt="2022-09-04T14:38:35.334" v="1578" actId="478"/>
          <ac:spMkLst>
            <pc:docMk/>
            <pc:sldMk cId="2947606966" sldId="426"/>
            <ac:spMk id="41" creationId="{FD8363CB-044B-A49A-A9BC-BD9F8020A111}"/>
          </ac:spMkLst>
        </pc:spChg>
        <pc:spChg chg="add mod">
          <ac:chgData name="이승준" userId="73256f58-64ad-4fdb-8087-b1e36ecff85d" providerId="ADAL" clId="{B0BBD50F-AC58-4C6B-B8C4-7E70D7C07BE1}" dt="2022-09-04T14:37:25.536" v="1559" actId="571"/>
          <ac:spMkLst>
            <pc:docMk/>
            <pc:sldMk cId="2947606966" sldId="426"/>
            <ac:spMk id="42" creationId="{AC70643D-B727-2E25-27A8-1F3F2FE9B070}"/>
          </ac:spMkLst>
        </pc:spChg>
        <pc:spChg chg="add mod">
          <ac:chgData name="이승준" userId="73256f58-64ad-4fdb-8087-b1e36ecff85d" providerId="ADAL" clId="{B0BBD50F-AC58-4C6B-B8C4-7E70D7C07BE1}" dt="2022-09-04T14:37:25.536" v="1559" actId="571"/>
          <ac:spMkLst>
            <pc:docMk/>
            <pc:sldMk cId="2947606966" sldId="426"/>
            <ac:spMk id="43" creationId="{CD5B6B80-35DD-9D77-C8F5-88B81F8672A0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44" creationId="{6E6F1020-210C-5F34-2448-ED817C7D40EE}"/>
          </ac:spMkLst>
        </pc:spChg>
        <pc:spChg chg="add del mod">
          <ac:chgData name="이승준" userId="73256f58-64ad-4fdb-8087-b1e36ecff85d" providerId="ADAL" clId="{B0BBD50F-AC58-4C6B-B8C4-7E70D7C07BE1}" dt="2022-09-04T14:38:35.334" v="1578" actId="478"/>
          <ac:spMkLst>
            <pc:docMk/>
            <pc:sldMk cId="2947606966" sldId="426"/>
            <ac:spMk id="45" creationId="{C5A811BE-9995-2CB1-4DE7-EAB66D48AF3C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46" creationId="{E461B9E1-4E53-E8A8-EF0D-1B7C01355DC1}"/>
          </ac:spMkLst>
        </pc:spChg>
        <pc:spChg chg="add del mod">
          <ac:chgData name="이승준" userId="73256f58-64ad-4fdb-8087-b1e36ecff85d" providerId="ADAL" clId="{B0BBD50F-AC58-4C6B-B8C4-7E70D7C07BE1}" dt="2022-09-04T14:38:35.334" v="1578" actId="478"/>
          <ac:spMkLst>
            <pc:docMk/>
            <pc:sldMk cId="2947606966" sldId="426"/>
            <ac:spMk id="47" creationId="{E62B6280-308D-C4D1-9C61-A9CD536A47DB}"/>
          </ac:spMkLst>
        </pc:spChg>
        <pc:spChg chg="add del mod">
          <ac:chgData name="이승준" userId="73256f58-64ad-4fdb-8087-b1e36ecff85d" providerId="ADAL" clId="{B0BBD50F-AC58-4C6B-B8C4-7E70D7C07BE1}" dt="2022-09-04T14:38:36.638" v="1579" actId="478"/>
          <ac:spMkLst>
            <pc:docMk/>
            <pc:sldMk cId="2947606966" sldId="426"/>
            <ac:spMk id="48" creationId="{1818EE8A-A3AC-1300-302D-6D6A36BB72F8}"/>
          </ac:spMkLst>
        </pc:spChg>
        <pc:spChg chg="add del mod">
          <ac:chgData name="이승준" userId="73256f58-64ad-4fdb-8087-b1e36ecff85d" providerId="ADAL" clId="{B0BBD50F-AC58-4C6B-B8C4-7E70D7C07BE1}" dt="2022-09-04T14:38:35.334" v="1578" actId="478"/>
          <ac:spMkLst>
            <pc:docMk/>
            <pc:sldMk cId="2947606966" sldId="426"/>
            <ac:spMk id="49" creationId="{6AE4E631-6A93-FEC8-458C-70EEAAC984AC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53" creationId="{C0F005BD-BB5F-1023-83CD-94AA0125E4D7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54" creationId="{7E3ED08E-B8AF-6111-4467-A9550AB0275C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55" creationId="{C309D498-9852-A8D5-9B58-5A04E17408D7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56" creationId="{BDC72F61-37B1-65F4-A98C-F92868FF230B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57" creationId="{1D2B5027-44C2-A048-781E-97CA5424E3AD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58" creationId="{12CBF1C6-95C8-FBA1-34BF-C479365D66D9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59" creationId="{9AC4AB05-13C6-54ED-0853-5A25AD5AF0E3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60" creationId="{684B6817-6465-0FB9-1370-287C2C7E3C5A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61" creationId="{1C842FB2-9B9C-3D74-DE19-2848F92B6BB5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62" creationId="{4768AE15-92C0-3BB7-53D4-9CF8DC389465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63" creationId="{00CE7417-9F3B-EDAF-DFA0-9A1A95731D7F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72" creationId="{E6466C64-C9DE-6915-3713-D16A0F640DDE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73" creationId="{FF2B4A16-17CE-0B88-ABEA-BB2C1A91E823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75" creationId="{97816D1A-1F3D-C3C4-06AE-4CC6ECF34679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76" creationId="{82B6C2F9-8006-69F1-4552-26240979EFB9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77" creationId="{DDD95338-99E5-67A2-19DA-B227213C9940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78" creationId="{2F3C8072-5954-4EA0-684A-3659F2381477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79" creationId="{E58A2BD9-E70B-B8FE-17C5-E01A9D955652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81" creationId="{9B093F23-C9F9-84DA-8A10-A7F808EDF786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82" creationId="{7B84A650-302F-8556-3C17-EE7E2AAE00B7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83" creationId="{3EDD9369-834D-F72E-DC3F-79CA199A578A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84" creationId="{3FA89CF1-C29A-8DE5-D9C3-D89202041423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85" creationId="{1B0CD2A9-DA6C-0125-53B5-135A6B579505}"/>
          </ac:spMkLst>
        </pc:spChg>
        <pc:spChg chg="add del mod">
          <ac:chgData name="이승준" userId="73256f58-64ad-4fdb-8087-b1e36ecff85d" providerId="ADAL" clId="{B0BBD50F-AC58-4C6B-B8C4-7E70D7C07BE1}" dt="2022-09-04T14:45:50.978" v="1770" actId="478"/>
          <ac:spMkLst>
            <pc:docMk/>
            <pc:sldMk cId="2947606966" sldId="426"/>
            <ac:spMk id="3086" creationId="{05EB90A6-9B2D-1853-BC6B-AE7BEA5CBF82}"/>
          </ac:spMkLst>
        </pc:spChg>
        <pc:spChg chg="add del mod">
          <ac:chgData name="이승준" userId="73256f58-64ad-4fdb-8087-b1e36ecff85d" providerId="ADAL" clId="{B0BBD50F-AC58-4C6B-B8C4-7E70D7C07BE1}" dt="2022-09-04T14:46:39.118" v="1790" actId="478"/>
          <ac:spMkLst>
            <pc:docMk/>
            <pc:sldMk cId="2947606966" sldId="426"/>
            <ac:spMk id="3087" creationId="{8F6EA4C3-8B57-DA04-6CAC-744BD7743E9C}"/>
          </ac:spMkLst>
        </pc:spChg>
        <pc:spChg chg="add mod">
          <ac:chgData name="이승준" userId="73256f58-64ad-4fdb-8087-b1e36ecff85d" providerId="ADAL" clId="{B0BBD50F-AC58-4C6B-B8C4-7E70D7C07BE1}" dt="2022-09-04T14:48:52.313" v="2086" actId="2710"/>
          <ac:spMkLst>
            <pc:docMk/>
            <pc:sldMk cId="2947606966" sldId="426"/>
            <ac:spMk id="3088" creationId="{4E24F135-D002-F025-8E74-C2E9601E3B48}"/>
          </ac:spMkLst>
        </pc:spChg>
        <pc:picChg chg="del">
          <ac:chgData name="이승준" userId="73256f58-64ad-4fdb-8087-b1e36ecff85d" providerId="ADAL" clId="{B0BBD50F-AC58-4C6B-B8C4-7E70D7C07BE1}" dt="2022-09-04T14:30:37.601" v="1404" actId="478"/>
          <ac:picMkLst>
            <pc:docMk/>
            <pc:sldMk cId="2947606966" sldId="426"/>
            <ac:picMk id="3074" creationId="{00F46823-BECD-00C1-AB3C-595D0C905F90}"/>
          </ac:picMkLst>
        </pc:picChg>
        <pc:picChg chg="del mod">
          <ac:chgData name="이승준" userId="73256f58-64ad-4fdb-8087-b1e36ecff85d" providerId="ADAL" clId="{B0BBD50F-AC58-4C6B-B8C4-7E70D7C07BE1}" dt="2022-09-04T14:35:00.472" v="1510" actId="478"/>
          <ac:picMkLst>
            <pc:docMk/>
            <pc:sldMk cId="2947606966" sldId="426"/>
            <ac:picMk id="3080" creationId="{3C156CB4-A2F1-B9D7-5D8F-A274984E69FC}"/>
          </ac:picMkLst>
        </pc:picChg>
        <pc:picChg chg="add mod">
          <ac:chgData name="이승준" userId="73256f58-64ad-4fdb-8087-b1e36ecff85d" providerId="ADAL" clId="{B0BBD50F-AC58-4C6B-B8C4-7E70D7C07BE1}" dt="2022-09-04T14:47:39.615" v="1848" actId="1076"/>
          <ac:picMkLst>
            <pc:docMk/>
            <pc:sldMk cId="2947606966" sldId="426"/>
            <ac:picMk id="5122" creationId="{A91DAC9B-8F4D-C52B-828D-85CFEE18D7BE}"/>
          </ac:picMkLst>
        </pc:picChg>
        <pc:cxnChg chg="del">
          <ac:chgData name="이승준" userId="73256f58-64ad-4fdb-8087-b1e36ecff85d" providerId="ADAL" clId="{B0BBD50F-AC58-4C6B-B8C4-7E70D7C07BE1}" dt="2022-09-04T14:30:37.601" v="1404" actId="478"/>
          <ac:cxnSpMkLst>
            <pc:docMk/>
            <pc:sldMk cId="2947606966" sldId="426"/>
            <ac:cxnSpMk id="10" creationId="{F75A4105-E6F2-5E8A-9F69-95F278EF02F3}"/>
          </ac:cxnSpMkLst>
        </pc:cxnChg>
        <pc:cxnChg chg="add del mod">
          <ac:chgData name="이승준" userId="73256f58-64ad-4fdb-8087-b1e36ecff85d" providerId="ADAL" clId="{B0BBD50F-AC58-4C6B-B8C4-7E70D7C07BE1}" dt="2022-09-04T14:39:37.595" v="1608" actId="478"/>
          <ac:cxnSpMkLst>
            <pc:docMk/>
            <pc:sldMk cId="2947606966" sldId="426"/>
            <ac:cxnSpMk id="51" creationId="{B79D303F-9320-1BD2-9122-D4143B1C94E8}"/>
          </ac:cxnSpMkLst>
        </pc:cxnChg>
      </pc:sldChg>
      <pc:sldChg chg="addSp delSp modSp new mod ord setBg">
        <pc:chgData name="이승준" userId="73256f58-64ad-4fdb-8087-b1e36ecff85d" providerId="ADAL" clId="{B0BBD50F-AC58-4C6B-B8C4-7E70D7C07BE1}" dt="2022-09-12T14:51:41.291" v="2511" actId="207"/>
        <pc:sldMkLst>
          <pc:docMk/>
          <pc:sldMk cId="3873211471" sldId="427"/>
        </pc:sldMkLst>
        <pc:spChg chg="add del mod">
          <ac:chgData name="이승준" userId="73256f58-64ad-4fdb-8087-b1e36ecff85d" providerId="ADAL" clId="{B0BBD50F-AC58-4C6B-B8C4-7E70D7C07BE1}" dt="2022-09-12T14:51:41.291" v="2511" actId="207"/>
          <ac:spMkLst>
            <pc:docMk/>
            <pc:sldMk cId="3873211471" sldId="427"/>
            <ac:spMk id="2" creationId="{78C3CBFC-AAEC-2D92-9758-2EF0CEC93E0A}"/>
          </ac:spMkLst>
        </pc:spChg>
        <pc:spChg chg="add del">
          <ac:chgData name="이승준" userId="73256f58-64ad-4fdb-8087-b1e36ecff85d" providerId="ADAL" clId="{B0BBD50F-AC58-4C6B-B8C4-7E70D7C07BE1}" dt="2022-09-12T14:51:08.033" v="2395" actId="478"/>
          <ac:spMkLst>
            <pc:docMk/>
            <pc:sldMk cId="3873211471" sldId="427"/>
            <ac:spMk id="3" creationId="{032C318D-9925-0CFE-7C72-B21F90F4782F}"/>
          </ac:spMkLst>
        </pc:spChg>
      </pc:sldChg>
      <pc:sldChg chg="new del">
        <pc:chgData name="이승준" userId="73256f58-64ad-4fdb-8087-b1e36ecff85d" providerId="ADAL" clId="{B0BBD50F-AC58-4C6B-B8C4-7E70D7C07BE1}" dt="2022-09-12T14:50:54.748" v="2390" actId="680"/>
        <pc:sldMkLst>
          <pc:docMk/>
          <pc:sldMk cId="2194464595" sldId="428"/>
        </pc:sldMkLst>
      </pc:sldChg>
      <pc:sldMasterChg chg="setBg modSldLayout">
        <pc:chgData name="이승준" userId="73256f58-64ad-4fdb-8087-b1e36ecff85d" providerId="ADAL" clId="{B0BBD50F-AC58-4C6B-B8C4-7E70D7C07BE1}" dt="2022-09-04T13:38:19.893" v="131"/>
        <pc:sldMasterMkLst>
          <pc:docMk/>
          <pc:sldMasterMk cId="450330620" sldId="2147483648"/>
        </pc:sldMasterMkLst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1557019042" sldId="2147483649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48428340" sldId="2147483650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2065904663" sldId="2147483651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1007120310" sldId="2147483652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845886266" sldId="2147483653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12488352" sldId="2147483654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1091287033" sldId="2147483655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4036948048" sldId="2147483656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866946784" sldId="2147483657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3298230767" sldId="2147483658"/>
          </pc:sldLayoutMkLst>
        </pc:sldLayoutChg>
        <pc:sldLayoutChg chg="setBg">
          <pc:chgData name="이승준" userId="73256f58-64ad-4fdb-8087-b1e36ecff85d" providerId="ADAL" clId="{B0BBD50F-AC58-4C6B-B8C4-7E70D7C07BE1}" dt="2022-09-04T13:38:19.893" v="131"/>
          <pc:sldLayoutMkLst>
            <pc:docMk/>
            <pc:sldMasterMk cId="450330620" sldId="2147483648"/>
            <pc:sldLayoutMk cId="439056336" sldId="2147483659"/>
          </pc:sldLayoutMkLst>
        </pc:sldLayoutChg>
      </pc:sldMasterChg>
    </pc:docChg>
  </pc:docChgLst>
  <pc:docChgLst>
    <pc:chgData name="이승준" userId="73256f58-64ad-4fdb-8087-b1e36ecff85d" providerId="ADAL" clId="{9A301F82-2960-4DF1-B250-63C7B7D28C2E}"/>
    <pc:docChg chg="undo custSel addSld modSld">
      <pc:chgData name="이승준" userId="73256f58-64ad-4fdb-8087-b1e36ecff85d" providerId="ADAL" clId="{9A301F82-2960-4DF1-B250-63C7B7D28C2E}" dt="2022-09-13T08:30:44.906" v="491" actId="1076"/>
      <pc:docMkLst>
        <pc:docMk/>
      </pc:docMkLst>
      <pc:sldChg chg="addSp delSp modSp mod">
        <pc:chgData name="이승준" userId="73256f58-64ad-4fdb-8087-b1e36ecff85d" providerId="ADAL" clId="{9A301F82-2960-4DF1-B250-63C7B7D28C2E}" dt="2022-09-13T08:16:51.646" v="393" actId="571"/>
        <pc:sldMkLst>
          <pc:docMk/>
          <pc:sldMk cId="9714486" sldId="419"/>
        </pc:sldMkLst>
        <pc:spChg chg="add mod">
          <ac:chgData name="이승준" userId="73256f58-64ad-4fdb-8087-b1e36ecff85d" providerId="ADAL" clId="{9A301F82-2960-4DF1-B250-63C7B7D28C2E}" dt="2022-09-13T08:14:36.225" v="343" actId="1076"/>
          <ac:spMkLst>
            <pc:docMk/>
            <pc:sldMk cId="9714486" sldId="419"/>
            <ac:spMk id="5" creationId="{3FE08748-10B0-ECEE-5296-C114C3BA4598}"/>
          </ac:spMkLst>
        </pc:spChg>
        <pc:spChg chg="mod">
          <ac:chgData name="이승준" userId="73256f58-64ad-4fdb-8087-b1e36ecff85d" providerId="ADAL" clId="{9A301F82-2960-4DF1-B250-63C7B7D28C2E}" dt="2022-09-13T08:16:37.063" v="392"/>
          <ac:spMkLst>
            <pc:docMk/>
            <pc:sldMk cId="9714486" sldId="419"/>
            <ac:spMk id="8" creationId="{02A582AC-F3AE-5045-69B3-39842E5122D8}"/>
          </ac:spMkLst>
        </pc:spChg>
        <pc:spChg chg="add mod">
          <ac:chgData name="이승준" userId="73256f58-64ad-4fdb-8087-b1e36ecff85d" providerId="ADAL" clId="{9A301F82-2960-4DF1-B250-63C7B7D28C2E}" dt="2022-09-13T08:16:00.932" v="382" actId="1076"/>
          <ac:spMkLst>
            <pc:docMk/>
            <pc:sldMk cId="9714486" sldId="419"/>
            <ac:spMk id="11" creationId="{47EBCAFB-0A16-017D-A808-8BC8AE63EDC6}"/>
          </ac:spMkLst>
        </pc:spChg>
        <pc:spChg chg="mod">
          <ac:chgData name="이승준" userId="73256f58-64ad-4fdb-8087-b1e36ecff85d" providerId="ADAL" clId="{9A301F82-2960-4DF1-B250-63C7B7D28C2E}" dt="2022-09-13T08:09:26.843" v="299" actId="20577"/>
          <ac:spMkLst>
            <pc:docMk/>
            <pc:sldMk cId="9714486" sldId="419"/>
            <ac:spMk id="12" creationId="{00000000-0000-0000-0000-000000000000}"/>
          </ac:spMkLst>
        </pc:spChg>
        <pc:picChg chg="mod">
          <ac:chgData name="이승준" userId="73256f58-64ad-4fdb-8087-b1e36ecff85d" providerId="ADAL" clId="{9A301F82-2960-4DF1-B250-63C7B7D28C2E}" dt="2022-09-13T08:16:26.249" v="387" actId="1076"/>
          <ac:picMkLst>
            <pc:docMk/>
            <pc:sldMk cId="9714486" sldId="419"/>
            <ac:picMk id="1026" creationId="{6B9CDC3B-56E1-F290-1D91-1BB83921AF54}"/>
          </ac:picMkLst>
        </pc:picChg>
        <pc:cxnChg chg="mod">
          <ac:chgData name="이승준" userId="73256f58-64ad-4fdb-8087-b1e36ecff85d" providerId="ADAL" clId="{9A301F82-2960-4DF1-B250-63C7B7D28C2E}" dt="2022-09-13T08:15:17.451" v="360" actId="1076"/>
          <ac:cxnSpMkLst>
            <pc:docMk/>
            <pc:sldMk cId="9714486" sldId="419"/>
            <ac:cxnSpMk id="3" creationId="{112601B4-0B1B-8274-D088-D7BC2D3C6170}"/>
          </ac:cxnSpMkLst>
        </pc:cxnChg>
        <pc:cxnChg chg="del mod">
          <ac:chgData name="이승준" userId="73256f58-64ad-4fdb-8087-b1e36ecff85d" providerId="ADAL" clId="{9A301F82-2960-4DF1-B250-63C7B7D28C2E}" dt="2022-09-13T08:14:58.939" v="352" actId="478"/>
          <ac:cxnSpMkLst>
            <pc:docMk/>
            <pc:sldMk cId="9714486" sldId="419"/>
            <ac:cxnSpMk id="4" creationId="{054F418A-B054-3BBC-C78C-0FBD04C79672}"/>
          </ac:cxnSpMkLst>
        </pc:cxnChg>
        <pc:cxnChg chg="add mod">
          <ac:chgData name="이승준" userId="73256f58-64ad-4fdb-8087-b1e36ecff85d" providerId="ADAL" clId="{9A301F82-2960-4DF1-B250-63C7B7D28C2E}" dt="2022-09-13T08:16:51.646" v="393" actId="571"/>
          <ac:cxnSpMkLst>
            <pc:docMk/>
            <pc:sldMk cId="9714486" sldId="419"/>
            <ac:cxnSpMk id="13" creationId="{B993B516-0EB7-C941-CDCD-D351D1A8F66A}"/>
          </ac:cxnSpMkLst>
        </pc:cxnChg>
      </pc:sldChg>
      <pc:sldChg chg="modSp mod">
        <pc:chgData name="이승준" userId="73256f58-64ad-4fdb-8087-b1e36ecff85d" providerId="ADAL" clId="{9A301F82-2960-4DF1-B250-63C7B7D28C2E}" dt="2022-09-13T08:09:24.303" v="295" actId="20577"/>
        <pc:sldMkLst>
          <pc:docMk/>
          <pc:sldMk cId="2779397201" sldId="420"/>
        </pc:sldMkLst>
        <pc:spChg chg="mod">
          <ac:chgData name="이승준" userId="73256f58-64ad-4fdb-8087-b1e36ecff85d" providerId="ADAL" clId="{9A301F82-2960-4DF1-B250-63C7B7D28C2E}" dt="2022-09-13T07:43:18.763" v="291" actId="1076"/>
          <ac:spMkLst>
            <pc:docMk/>
            <pc:sldMk cId="2779397201" sldId="420"/>
            <ac:spMk id="7" creationId="{00000000-0000-0000-0000-000000000000}"/>
          </ac:spMkLst>
        </pc:spChg>
        <pc:spChg chg="mod">
          <ac:chgData name="이승준" userId="73256f58-64ad-4fdb-8087-b1e36ecff85d" providerId="ADAL" clId="{9A301F82-2960-4DF1-B250-63C7B7D28C2E}" dt="2022-09-13T08:09:24.303" v="295" actId="20577"/>
          <ac:spMkLst>
            <pc:docMk/>
            <pc:sldMk cId="2779397201" sldId="420"/>
            <ac:spMk id="12" creationId="{00000000-0000-0000-0000-000000000000}"/>
          </ac:spMkLst>
        </pc:spChg>
        <pc:picChg chg="mod">
          <ac:chgData name="이승준" userId="73256f58-64ad-4fdb-8087-b1e36ecff85d" providerId="ADAL" clId="{9A301F82-2960-4DF1-B250-63C7B7D28C2E}" dt="2022-09-13T07:42:44.515" v="290" actId="1076"/>
          <ac:picMkLst>
            <pc:docMk/>
            <pc:sldMk cId="2779397201" sldId="420"/>
            <ac:picMk id="3" creationId="{FA0DB2AD-F860-0785-9CF6-A57F4F6158F4}"/>
          </ac:picMkLst>
        </pc:picChg>
      </pc:sldChg>
      <pc:sldChg chg="addSp modSp mod">
        <pc:chgData name="이승준" userId="73256f58-64ad-4fdb-8087-b1e36ecff85d" providerId="ADAL" clId="{9A301F82-2960-4DF1-B250-63C7B7D28C2E}" dt="2022-09-13T08:30:44.906" v="491" actId="1076"/>
        <pc:sldMkLst>
          <pc:docMk/>
          <pc:sldMk cId="803719723" sldId="425"/>
        </pc:sldMkLst>
        <pc:spChg chg="add mod">
          <ac:chgData name="이승준" userId="73256f58-64ad-4fdb-8087-b1e36ecff85d" providerId="ADAL" clId="{9A301F82-2960-4DF1-B250-63C7B7D28C2E}" dt="2022-09-13T08:30:44.906" v="491" actId="1076"/>
          <ac:spMkLst>
            <pc:docMk/>
            <pc:sldMk cId="803719723" sldId="425"/>
            <ac:spMk id="2" creationId="{D90E37B8-06A4-A0CC-A11E-DF2698E024EF}"/>
          </ac:spMkLst>
        </pc:spChg>
        <pc:spChg chg="mod">
          <ac:chgData name="이승준" userId="73256f58-64ad-4fdb-8087-b1e36ecff85d" providerId="ADAL" clId="{9A301F82-2960-4DF1-B250-63C7B7D28C2E}" dt="2022-09-13T08:30:22.241" v="395" actId="1076"/>
          <ac:spMkLst>
            <pc:docMk/>
            <pc:sldMk cId="803719723" sldId="425"/>
            <ac:spMk id="16" creationId="{EFD4FF8C-5850-128D-F0EE-8F2468CAD6D0}"/>
          </ac:spMkLst>
        </pc:spChg>
      </pc:sldChg>
      <pc:sldChg chg="addSp delSp modSp add mod">
        <pc:chgData name="이승준" userId="73256f58-64ad-4fdb-8087-b1e36ecff85d" providerId="ADAL" clId="{9A301F82-2960-4DF1-B250-63C7B7D28C2E}" dt="2022-09-13T07:32:52.994" v="287" actId="20577"/>
        <pc:sldMkLst>
          <pc:docMk/>
          <pc:sldMk cId="1399212407" sldId="428"/>
        </pc:sldMkLst>
        <pc:spChg chg="add mod">
          <ac:chgData name="이승준" userId="73256f58-64ad-4fdb-8087-b1e36ecff85d" providerId="ADAL" clId="{9A301F82-2960-4DF1-B250-63C7B7D28C2E}" dt="2022-09-13T07:32:33.813" v="273" actId="1076"/>
          <ac:spMkLst>
            <pc:docMk/>
            <pc:sldMk cId="1399212407" sldId="428"/>
            <ac:spMk id="3" creationId="{DEB8D348-B51A-106E-E7C0-341EC55BA11B}"/>
          </ac:spMkLst>
        </pc:spChg>
        <pc:spChg chg="add mod">
          <ac:chgData name="이승준" userId="73256f58-64ad-4fdb-8087-b1e36ecff85d" providerId="ADAL" clId="{9A301F82-2960-4DF1-B250-63C7B7D28C2E}" dt="2022-09-13T07:32:14.283" v="264" actId="1038"/>
          <ac:spMkLst>
            <pc:docMk/>
            <pc:sldMk cId="1399212407" sldId="428"/>
            <ac:spMk id="4" creationId="{E4429AAA-6BA8-8E32-14A0-F770A63351C2}"/>
          </ac:spMkLst>
        </pc:spChg>
        <pc:spChg chg="add del mod">
          <ac:chgData name="이승준" userId="73256f58-64ad-4fdb-8087-b1e36ecff85d" providerId="ADAL" clId="{9A301F82-2960-4DF1-B250-63C7B7D28C2E}" dt="2022-09-13T07:31:36.490" v="103"/>
          <ac:spMkLst>
            <pc:docMk/>
            <pc:sldMk cId="1399212407" sldId="428"/>
            <ac:spMk id="6" creationId="{ABBCF127-4EC3-F65E-4209-F5934F86782C}"/>
          </ac:spMkLst>
        </pc:spChg>
        <pc:spChg chg="del mod">
          <ac:chgData name="이승준" userId="73256f58-64ad-4fdb-8087-b1e36ecff85d" providerId="ADAL" clId="{9A301F82-2960-4DF1-B250-63C7B7D28C2E}" dt="2022-09-13T07:30:12.906" v="90" actId="478"/>
          <ac:spMkLst>
            <pc:docMk/>
            <pc:sldMk cId="1399212407" sldId="428"/>
            <ac:spMk id="7" creationId="{31BC09DF-A80E-54AB-293C-E1C0CEB3E679}"/>
          </ac:spMkLst>
        </pc:spChg>
        <pc:spChg chg="add mod">
          <ac:chgData name="이승준" userId="73256f58-64ad-4fdb-8087-b1e36ecff85d" providerId="ADAL" clId="{9A301F82-2960-4DF1-B250-63C7B7D28C2E}" dt="2022-09-13T07:32:33.813" v="273" actId="1076"/>
          <ac:spMkLst>
            <pc:docMk/>
            <pc:sldMk cId="1399212407" sldId="428"/>
            <ac:spMk id="9" creationId="{187DEABE-BFF5-6815-8F45-68AADFC121A0}"/>
          </ac:spMkLst>
        </pc:spChg>
        <pc:spChg chg="add del mod">
          <ac:chgData name="이승준" userId="73256f58-64ad-4fdb-8087-b1e36ecff85d" providerId="ADAL" clId="{9A301F82-2960-4DF1-B250-63C7B7D28C2E}" dt="2022-09-13T07:32:52.994" v="287" actId="20577"/>
          <ac:spMkLst>
            <pc:docMk/>
            <pc:sldMk cId="1399212407" sldId="428"/>
            <ac:spMk id="3088" creationId="{4E24F135-D002-F025-8E74-C2E9601E3B48}"/>
          </ac:spMkLst>
        </pc:spChg>
        <pc:picChg chg="add mod">
          <ac:chgData name="이승준" userId="73256f58-64ad-4fdb-8087-b1e36ecff85d" providerId="ADAL" clId="{9A301F82-2960-4DF1-B250-63C7B7D28C2E}" dt="2022-09-13T07:32:27.960" v="270" actId="1076"/>
          <ac:picMkLst>
            <pc:docMk/>
            <pc:sldMk cId="1399212407" sldId="428"/>
            <ac:picMk id="1026" creationId="{4D3424F7-6B10-7513-C00F-5037CCF19AC8}"/>
          </ac:picMkLst>
        </pc:picChg>
        <pc:picChg chg="add del mod">
          <ac:chgData name="이승준" userId="73256f58-64ad-4fdb-8087-b1e36ecff85d" providerId="ADAL" clId="{9A301F82-2960-4DF1-B250-63C7B7D28C2E}" dt="2022-09-13T07:21:56.303" v="55" actId="478"/>
          <ac:picMkLst>
            <pc:docMk/>
            <pc:sldMk cId="1399212407" sldId="428"/>
            <ac:picMk id="1028" creationId="{D3168C64-355C-AA05-7992-09B2DC414700}"/>
          </ac:picMkLst>
        </pc:picChg>
        <pc:picChg chg="add mod">
          <ac:chgData name="이승준" userId="73256f58-64ad-4fdb-8087-b1e36ecff85d" providerId="ADAL" clId="{9A301F82-2960-4DF1-B250-63C7B7D28C2E}" dt="2022-09-13T07:32:27.960" v="270" actId="1076"/>
          <ac:picMkLst>
            <pc:docMk/>
            <pc:sldMk cId="1399212407" sldId="428"/>
            <ac:picMk id="1030" creationId="{F76071FA-6496-03B4-4791-15C7B94517FE}"/>
          </ac:picMkLst>
        </pc:picChg>
        <pc:picChg chg="del">
          <ac:chgData name="이승준" userId="73256f58-64ad-4fdb-8087-b1e36ecff85d" providerId="ADAL" clId="{9A301F82-2960-4DF1-B250-63C7B7D28C2E}" dt="2022-09-13T07:21:40.881" v="44" actId="478"/>
          <ac:picMkLst>
            <pc:docMk/>
            <pc:sldMk cId="1399212407" sldId="428"/>
            <ac:picMk id="5122" creationId="{A91DAC9B-8F4D-C52B-828D-85CFEE18D7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A86D5-FB34-4FA2-AD09-E683F354993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B89A6-FB4F-4E24-B5E2-7766C0D3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5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이외에도 있지만 주로 쓰는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B89A6-FB4F-4E24-B5E2-7766C0D3973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77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5D8A-C572-4ED6-9BF4-8BF12D39998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3CBFC-AAEC-2D92-9758-2EF0CEC9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708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채팅창에 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출석</a:t>
            </a:r>
            <a:r>
              <a:rPr lang="ko-KR" altLang="en-US" dirty="0"/>
              <a:t> 적어주세요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10</a:t>
            </a:r>
            <a:r>
              <a:rPr lang="ko-KR" altLang="en-US" dirty="0"/>
              <a:t>시 </a:t>
            </a:r>
            <a:r>
              <a:rPr lang="en-US" altLang="ko-KR" dirty="0"/>
              <a:t>5</a:t>
            </a:r>
            <a:r>
              <a:rPr lang="ko-KR" altLang="en-US" dirty="0"/>
              <a:t>분에 시작합니다</a:t>
            </a:r>
          </a:p>
        </p:txBody>
      </p:sp>
    </p:spTree>
    <p:extLst>
      <p:ext uri="{BB962C8B-B14F-4D97-AF65-F5344CB8AC3E}">
        <p14:creationId xmlns:p14="http://schemas.microsoft.com/office/powerpoint/2010/main" val="387321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50268" y="1639018"/>
            <a:ext cx="9599587" cy="1101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4.  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베이지안 최적화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Bayesian Optimization :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베이즈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정리를 기반으로 목적함수를 최대화하는 최적해 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하이퍼파라미터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최적화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026" name="Picture 2" descr="베이즈 정리의 의미 - 공돌이의 수학정리노트">
            <a:extLst>
              <a:ext uri="{FF2B5EF4-FFF2-40B4-BE49-F238E27FC236}">
                <a16:creationId xmlns:a16="http://schemas.microsoft.com/office/drawing/2014/main" id="{6B9CDC3B-56E1-F290-1D91-1BB83921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037" y="4175750"/>
            <a:ext cx="2758139" cy="13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2601B4-0B1B-8274-D088-D7BC2D3C6170}"/>
              </a:ext>
            </a:extLst>
          </p:cNvPr>
          <p:cNvCxnSpPr/>
          <p:nvPr/>
        </p:nvCxnSpPr>
        <p:spPr>
          <a:xfrm>
            <a:off x="8119635" y="2170226"/>
            <a:ext cx="796247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A582AC-F3AE-5045-69B3-39842E5122D8}"/>
              </a:ext>
            </a:extLst>
          </p:cNvPr>
          <p:cNvSpPr txBox="1"/>
          <p:nvPr/>
        </p:nvSpPr>
        <p:spPr>
          <a:xfrm>
            <a:off x="6887568" y="3841288"/>
            <a:ext cx="4056628" cy="188160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예측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회귀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MSE, RMSE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분류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정확도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정밀도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재현율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f1-score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08748-10B0-ECEE-5296-C114C3BA4598}"/>
              </a:ext>
            </a:extLst>
          </p:cNvPr>
          <p:cNvSpPr txBox="1"/>
          <p:nvPr/>
        </p:nvSpPr>
        <p:spPr>
          <a:xfrm>
            <a:off x="1805350" y="2353348"/>
            <a:ext cx="7739806" cy="773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매 회 새로운 </a:t>
            </a:r>
            <a:r>
              <a:rPr lang="en-US" altLang="ko-KR" sz="160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hyperparameter </a:t>
            </a:r>
            <a:r>
              <a:rPr lang="ko-KR" altLang="en-US" sz="160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값에 대한 조사를 수행할 시 </a:t>
            </a:r>
            <a:r>
              <a:rPr lang="ko-KR" altLang="en-US" sz="1600" i="0" dirty="0">
                <a:solidFill>
                  <a:srgbClr val="FF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사전 지식</a:t>
            </a:r>
            <a:r>
              <a:rPr lang="ko-KR" altLang="en-US" sz="160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충분히 반영하면서</a:t>
            </a:r>
            <a:r>
              <a:rPr lang="en-US" altLang="ko-KR" sz="160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동시에 전체적인 탐색 과정을 체계적으로 수행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BCAFB-0A16-017D-A808-8BC8AE63EDC6}"/>
              </a:ext>
            </a:extLst>
          </p:cNvPr>
          <p:cNvSpPr txBox="1"/>
          <p:nvPr/>
        </p:nvSpPr>
        <p:spPr>
          <a:xfrm>
            <a:off x="7079875" y="3656622"/>
            <a:ext cx="103976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목적함수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93B516-0EB7-C941-CDCD-D351D1A8F66A}"/>
              </a:ext>
            </a:extLst>
          </p:cNvPr>
          <p:cNvCxnSpPr/>
          <p:nvPr/>
        </p:nvCxnSpPr>
        <p:spPr>
          <a:xfrm>
            <a:off x="7205235" y="4025954"/>
            <a:ext cx="796247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52184" y="2891430"/>
            <a:ext cx="39796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Noto Sans CJK KR Bold" panose="020B0800000000000000" pitchFamily="34" charset="-127"/>
              </a:rPr>
              <a:t>감사합니다</a:t>
            </a:r>
            <a:endParaRPr kumimoji="0" lang="en-US" altLang="ko-KR" sz="54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4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54C6C6A0-551F-383E-57FD-B5ED1024399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35700" y="153345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9</a:t>
            </a:r>
            <a:r>
              <a:rPr lang="ko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월 2</a:t>
            </a:r>
            <a:r>
              <a:rPr lang="en-US" altLang="ko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ko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 비어플 세션</a:t>
            </a:r>
            <a:endParaRPr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961275EB-EB59-CC2A-4E46-404BC4238D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5700" y="3941541"/>
            <a:ext cx="85206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성능 평가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하이퍼파라미터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최적화</a:t>
            </a:r>
            <a:endParaRPr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0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4F979E2-55A9-BB52-BAA7-9D5FA66DED0D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5787886" y="4625973"/>
            <a:ext cx="0" cy="444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010583" y="4236051"/>
            <a:ext cx="779846" cy="77984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816193" y="4236050"/>
            <a:ext cx="779846" cy="779846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1550" y="4345638"/>
            <a:ext cx="957910" cy="560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srgbClr val="E7E6E6">
                    <a:lumMod val="2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빈</a:t>
            </a:r>
            <a:endParaRPr lang="en-US" altLang="ko-KR" sz="1100" dirty="0">
              <a:solidFill>
                <a:srgbClr val="E7E6E6">
                  <a:lumMod val="25000"/>
                </a:srgb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srgbClr val="E7E6E6">
                    <a:lumMod val="2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</a:t>
            </a:r>
            <a:endParaRPr kumimoji="0" lang="en-US" altLang="ko-KR" sz="110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모델링이란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A56D1C-1CFC-15D1-B2A2-0369DA5934C6}"/>
              </a:ext>
            </a:extLst>
          </p:cNvPr>
          <p:cNvSpPr/>
          <p:nvPr/>
        </p:nvSpPr>
        <p:spPr>
          <a:xfrm>
            <a:off x="6727160" y="4345638"/>
            <a:ext cx="957910" cy="560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srgbClr val="E7E6E6">
                    <a:lumMod val="2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학습된</a:t>
            </a:r>
            <a:endParaRPr lang="en-US" altLang="ko-KR" sz="1100" dirty="0">
              <a:solidFill>
                <a:srgbClr val="E7E6E6">
                  <a:lumMod val="25000"/>
                </a:srgb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srgbClr val="E7E6E6">
                    <a:lumMod val="2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</a:t>
            </a:r>
            <a:r>
              <a:rPr lang="en-US" altLang="ko-KR" sz="1100" dirty="0">
                <a:solidFill>
                  <a:srgbClr val="E7E6E6">
                    <a:lumMod val="2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kumimoji="0" lang="en-US" altLang="ko-KR" sz="110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ACE0E0-DAAB-AE2C-C8B1-EA2C749CF8EB}"/>
              </a:ext>
            </a:extLst>
          </p:cNvPr>
          <p:cNvCxnSpPr>
            <a:cxnSpLocks/>
          </p:cNvCxnSpPr>
          <p:nvPr/>
        </p:nvCxnSpPr>
        <p:spPr>
          <a:xfrm>
            <a:off x="4774973" y="4625973"/>
            <a:ext cx="20624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A94F6F-AC26-6CAB-8342-07B7318256DC}"/>
              </a:ext>
            </a:extLst>
          </p:cNvPr>
          <p:cNvSpPr/>
          <p:nvPr/>
        </p:nvSpPr>
        <p:spPr>
          <a:xfrm>
            <a:off x="5205794" y="5070787"/>
            <a:ext cx="1164184" cy="452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학습 데이터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Train dataset</a:t>
            </a:r>
            <a:endParaRPr lang="ko-KR" altLang="en-US" sz="1200" dirty="0">
              <a:solidFill>
                <a:sysClr val="windowText" lastClr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1ACB66-CD4B-34EC-8825-CE8CE9E620FE}"/>
              </a:ext>
            </a:extLst>
          </p:cNvPr>
          <p:cNvSpPr txBox="1"/>
          <p:nvPr/>
        </p:nvSpPr>
        <p:spPr>
          <a:xfrm>
            <a:off x="1299681" y="1559036"/>
            <a:ext cx="10166278" cy="1689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분석용 데이터를 이용한 가설 설정을 통하여 통계모형을 만들거나</a:t>
            </a:r>
            <a:r>
              <a:rPr lang="en-US" altLang="ko-KR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b="0" i="0" dirty="0"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기계학습</a:t>
            </a:r>
            <a:r>
              <a:rPr lang="en-US" altLang="ko-KR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(Machine Learning)</a:t>
            </a:r>
            <a:r>
              <a:rPr lang="ko-KR" altLang="en-US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이용한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데이터의 분류</a:t>
            </a:r>
            <a:r>
              <a:rPr lang="en-US" altLang="ko-KR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예측</a:t>
            </a:r>
            <a:r>
              <a:rPr lang="en-US" altLang="ko-KR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군집 등의 기능을 수행하는 모형을</a:t>
            </a:r>
            <a:endParaRPr lang="en-US" altLang="ko-KR" b="0" i="0" dirty="0"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만드는 과정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AC57CC-9B10-684E-81A6-08ACE75ADA4A}"/>
              </a:ext>
            </a:extLst>
          </p:cNvPr>
          <p:cNvSpPr/>
          <p:nvPr/>
        </p:nvSpPr>
        <p:spPr>
          <a:xfrm>
            <a:off x="6800800" y="5501876"/>
            <a:ext cx="839056" cy="3418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Output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FD5BD7E-5F59-7957-4E2E-1FF2E7A60E93}"/>
              </a:ext>
            </a:extLst>
          </p:cNvPr>
          <p:cNvCxnSpPr>
            <a:cxnSpLocks/>
          </p:cNvCxnSpPr>
          <p:nvPr/>
        </p:nvCxnSpPr>
        <p:spPr>
          <a:xfrm>
            <a:off x="7220328" y="3821065"/>
            <a:ext cx="0" cy="3198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E5405DB-6334-2DDA-8C8E-0F6AEDD3E65A}"/>
              </a:ext>
            </a:extLst>
          </p:cNvPr>
          <p:cNvCxnSpPr>
            <a:cxnSpLocks/>
          </p:cNvCxnSpPr>
          <p:nvPr/>
        </p:nvCxnSpPr>
        <p:spPr>
          <a:xfrm>
            <a:off x="7220328" y="5135589"/>
            <a:ext cx="0" cy="3198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5FB002-BEC2-3992-4CFA-ACD977B37F31}"/>
              </a:ext>
            </a:extLst>
          </p:cNvPr>
          <p:cNvSpPr/>
          <p:nvPr/>
        </p:nvSpPr>
        <p:spPr>
          <a:xfrm>
            <a:off x="6800800" y="3432780"/>
            <a:ext cx="839056" cy="3418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input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407C44E-FA01-0003-B874-5E9A836609BE}"/>
              </a:ext>
            </a:extLst>
          </p:cNvPr>
          <p:cNvSpPr/>
          <p:nvPr/>
        </p:nvSpPr>
        <p:spPr>
          <a:xfrm>
            <a:off x="5395545" y="5849777"/>
            <a:ext cx="1189844" cy="30675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지도 학습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7347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FC2BBA-27C7-D3DA-AB34-FCD35BB69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80" y="2815745"/>
            <a:ext cx="6118830" cy="202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752490C-CBBC-765B-1D08-BDCDFFA706F6}"/>
              </a:ext>
            </a:extLst>
          </p:cNvPr>
          <p:cNvSpPr/>
          <p:nvPr/>
        </p:nvSpPr>
        <p:spPr>
          <a:xfrm>
            <a:off x="1450269" y="1589894"/>
            <a:ext cx="8983138" cy="858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학습을 과하게 시켜 학습 데이터에선 최적의 결과를 내지만 새로운 데이터에 대해선 판단력이 부정확해지는 문제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B52CC5-B6F6-FFDA-E985-076441054C60}"/>
              </a:ext>
            </a:extLst>
          </p:cNvPr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과적합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13A765-EECE-086F-547E-30BF0EE73DA8}"/>
              </a:ext>
            </a:extLst>
          </p:cNvPr>
          <p:cNvSpPr/>
          <p:nvPr/>
        </p:nvSpPr>
        <p:spPr>
          <a:xfrm>
            <a:off x="1450269" y="5205997"/>
            <a:ext cx="8983138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이를 해결하기 위해 모델 검증 과정을 거침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32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8D81E5E-BBEA-F9C5-1D52-377078FB0972}"/>
              </a:ext>
            </a:extLst>
          </p:cNvPr>
          <p:cNvSpPr/>
          <p:nvPr/>
        </p:nvSpPr>
        <p:spPr>
          <a:xfrm>
            <a:off x="1450269" y="1681153"/>
            <a:ext cx="3617031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Hold out [</a:t>
            </a:r>
            <a:r>
              <a:rPr lang="en-US" altLang="ko-KR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train_test_split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]</a:t>
            </a:r>
          </a:p>
        </p:txBody>
      </p:sp>
      <p:pic>
        <p:nvPicPr>
          <p:cNvPr id="3074" name="Picture 2" descr="Holdout">
            <a:extLst>
              <a:ext uri="{FF2B5EF4-FFF2-40B4-BE49-F238E27FC236}">
                <a16:creationId xmlns:a16="http://schemas.microsoft.com/office/drawing/2014/main" id="{00F46823-BECD-00C1-AB3C-595D0C905F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35"/>
          <a:stretch/>
        </p:blipFill>
        <p:spPr bwMode="auto">
          <a:xfrm>
            <a:off x="1281056" y="3246811"/>
            <a:ext cx="4100921" cy="156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C156CB4-A2F1-B9D7-5D8F-A274984E6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26" y="2758440"/>
            <a:ext cx="4358774" cy="295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1BC09DF-A80E-54AB-293C-E1C0CEB3E679}"/>
              </a:ext>
            </a:extLst>
          </p:cNvPr>
          <p:cNvSpPr/>
          <p:nvPr/>
        </p:nvSpPr>
        <p:spPr>
          <a:xfrm>
            <a:off x="7014631" y="1685306"/>
            <a:ext cx="4271436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 K-fold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교차검증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(Cross Validation)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FD2E96-2993-E73F-17A8-661274DF4A1F}"/>
              </a:ext>
            </a:extLst>
          </p:cNvPr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 검증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5A4105-E6F2-5E8A-9F69-95F278EF02F3}"/>
              </a:ext>
            </a:extLst>
          </p:cNvPr>
          <p:cNvCxnSpPr>
            <a:cxnSpLocks/>
          </p:cNvCxnSpPr>
          <p:nvPr/>
        </p:nvCxnSpPr>
        <p:spPr>
          <a:xfrm>
            <a:off x="3733800" y="3937000"/>
            <a:ext cx="0" cy="119888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8648BA-CC5D-2B21-F70C-7746314712D2}"/>
              </a:ext>
            </a:extLst>
          </p:cNvPr>
          <p:cNvSpPr/>
          <p:nvPr/>
        </p:nvSpPr>
        <p:spPr>
          <a:xfrm>
            <a:off x="1568864" y="5094237"/>
            <a:ext cx="1877129" cy="326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 학습 및 선택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D872BB-BA1D-E204-361A-A23017CD39AE}"/>
              </a:ext>
            </a:extLst>
          </p:cNvPr>
          <p:cNvSpPr/>
          <p:nvPr/>
        </p:nvSpPr>
        <p:spPr>
          <a:xfrm>
            <a:off x="3641504" y="5094237"/>
            <a:ext cx="1877129" cy="326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 평가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4FF8C-5850-128D-F0EE-8F2468CAD6D0}"/>
              </a:ext>
            </a:extLst>
          </p:cNvPr>
          <p:cNvSpPr/>
          <p:nvPr/>
        </p:nvSpPr>
        <p:spPr>
          <a:xfrm>
            <a:off x="6076066" y="2595286"/>
            <a:ext cx="1877129" cy="326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 = 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0E37B8-06A4-A0CC-A11E-DF2698E024EF}"/>
              </a:ext>
            </a:extLst>
          </p:cNvPr>
          <p:cNvSpPr/>
          <p:nvPr/>
        </p:nvSpPr>
        <p:spPr>
          <a:xfrm>
            <a:off x="7651193" y="2035619"/>
            <a:ext cx="2424905" cy="326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수가 적을 때 활용하기 좋음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71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BC09DF-A80E-54AB-293C-E1C0CEB3E679}"/>
              </a:ext>
            </a:extLst>
          </p:cNvPr>
          <p:cNvSpPr/>
          <p:nvPr/>
        </p:nvSpPr>
        <p:spPr>
          <a:xfrm>
            <a:off x="1492670" y="1685306"/>
            <a:ext cx="5649809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 Stratified K-fold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교차검증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(Cross Validation)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FD2E96-2993-E73F-17A8-661274DF4A1F}"/>
              </a:ext>
            </a:extLst>
          </p:cNvPr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 검증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122" name="Picture 2" descr="Stratified KFold Tutorial | AnalyseUp.com">
            <a:extLst>
              <a:ext uri="{FF2B5EF4-FFF2-40B4-BE49-F238E27FC236}">
                <a16:creationId xmlns:a16="http://schemas.microsoft.com/office/drawing/2014/main" id="{A91DAC9B-8F4D-C52B-828D-85CFEE18D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02517"/>
            <a:ext cx="5357368" cy="334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직사각형 3087">
            <a:extLst>
              <a:ext uri="{FF2B5EF4-FFF2-40B4-BE49-F238E27FC236}">
                <a16:creationId xmlns:a16="http://schemas.microsoft.com/office/drawing/2014/main" id="{4E24F135-D002-F025-8E74-C2E9601E3B48}"/>
              </a:ext>
            </a:extLst>
          </p:cNvPr>
          <p:cNvSpPr/>
          <p:nvPr/>
        </p:nvSpPr>
        <p:spPr>
          <a:xfrm>
            <a:off x="1492670" y="3306934"/>
            <a:ext cx="4770970" cy="1655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k-fold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 경우 데이터 셋을 일정한 간격으로 분할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불균형한 데이터가 될 수 있음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marR="0" lvl="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계층화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(Stratified)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된 분할로 해결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60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9FD2E96-2993-E73F-17A8-661274DF4A1F}"/>
              </a:ext>
            </a:extLst>
          </p:cNvPr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 검증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088" name="직사각형 3087">
            <a:extLst>
              <a:ext uri="{FF2B5EF4-FFF2-40B4-BE49-F238E27FC236}">
                <a16:creationId xmlns:a16="http://schemas.microsoft.com/office/drawing/2014/main" id="{4E24F135-D002-F025-8E74-C2E9601E3B48}"/>
              </a:ext>
            </a:extLst>
          </p:cNvPr>
          <p:cNvSpPr/>
          <p:nvPr/>
        </p:nvSpPr>
        <p:spPr>
          <a:xfrm>
            <a:off x="1839311" y="2129218"/>
            <a:ext cx="6939955" cy="404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※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일반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k-fold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방식을 사용하면 미래 자료로 과거를 예측하는 꼴이 되어버린다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3424F7-6B10-7513-C00F-5037CCF19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3"/>
          <a:stretch/>
        </p:blipFill>
        <p:spPr bwMode="auto">
          <a:xfrm>
            <a:off x="1942662" y="3424056"/>
            <a:ext cx="3375084" cy="23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76071FA-6496-03B4-4791-15C7B9451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0"/>
          <a:stretch/>
        </p:blipFill>
        <p:spPr bwMode="auto">
          <a:xfrm>
            <a:off x="6570324" y="3505412"/>
            <a:ext cx="4476108" cy="222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B8D348-B51A-106E-E7C0-341EC55BA11B}"/>
              </a:ext>
            </a:extLst>
          </p:cNvPr>
          <p:cNvSpPr txBox="1"/>
          <p:nvPr/>
        </p:nvSpPr>
        <p:spPr>
          <a:xfrm>
            <a:off x="7022176" y="3116279"/>
            <a:ext cx="3581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i="0" dirty="0">
                <a:solidFill>
                  <a:srgbClr val="000000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blocked cross-validation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429AAA-6BA8-8E32-14A0-F770A63351C2}"/>
              </a:ext>
            </a:extLst>
          </p:cNvPr>
          <p:cNvSpPr/>
          <p:nvPr/>
        </p:nvSpPr>
        <p:spPr>
          <a:xfrm>
            <a:off x="1497807" y="1685306"/>
            <a:ext cx="5649809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시계열 데이터 교차 검증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DEABE-BFF5-6815-8F45-68AADFC121A0}"/>
              </a:ext>
            </a:extLst>
          </p:cNvPr>
          <p:cNvSpPr txBox="1"/>
          <p:nvPr/>
        </p:nvSpPr>
        <p:spPr>
          <a:xfrm>
            <a:off x="1839312" y="3116279"/>
            <a:ext cx="3581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i="0" dirty="0">
                <a:solidFill>
                  <a:srgbClr val="000000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Nested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39921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50269" y="1956638"/>
            <a:ext cx="8983138" cy="1689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하이퍼파라미터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모델링에서 사용자가 직접 세팅해주는 값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머신러닝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모델을 쓸 때 사용자가 직접 세팅해야 하는 값은 상당히 많다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하이퍼파라미터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최적화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5B14A-2479-4CD4-38E0-4A8C7F1576AC}"/>
              </a:ext>
            </a:extLst>
          </p:cNvPr>
          <p:cNvSpPr txBox="1"/>
          <p:nvPr/>
        </p:nvSpPr>
        <p:spPr>
          <a:xfrm>
            <a:off x="1450269" y="4273002"/>
            <a:ext cx="9693868" cy="1334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RandomForestClassifier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n_estimators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=100, *, criterion='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gini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',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max_depth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=None,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min_samples_split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=2,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min_samples_leaf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=1,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min_weight_fraction_leaf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=0.0,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max_features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='sqrt',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max_leaf_nodes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=None,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min_impurity_decrease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=0.0, bootstrap=True,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oob_score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=False,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n_jobs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=None,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random_state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=None, verbose=0,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warm_start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=False,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class_weight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=None,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ccp_alpha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=0.0,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max_samples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=None)</a:t>
            </a:r>
          </a:p>
        </p:txBody>
      </p:sp>
    </p:spTree>
    <p:extLst>
      <p:ext uri="{BB962C8B-B14F-4D97-AF65-F5344CB8AC3E}">
        <p14:creationId xmlns:p14="http://schemas.microsoft.com/office/powerpoint/2010/main" val="275132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0DB2AD-F860-0785-9CF6-A57F4F615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07" y="3310264"/>
            <a:ext cx="5752659" cy="287633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62067" y="1480829"/>
            <a:ext cx="8983138" cy="1655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매뉴얼 </a:t>
            </a:r>
            <a:r>
              <a:rPr kumimoji="0" lang="ko-KR" altLang="en-US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서치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Manual Search :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직관과 경험에 의존해서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그리드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서치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Grid Search 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탐색할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하이퍼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파라미터의 범위 지정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랜덤 </a:t>
            </a:r>
            <a:r>
              <a:rPr kumimoji="0" lang="ko-KR" altLang="en-US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서치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Random Search 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탐색할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하이퍼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파라미터의 범위 지정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무작위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49922" y="868368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하이퍼파라미터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최적화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39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416</Words>
  <Application>Microsoft Office PowerPoint</Application>
  <PresentationFormat>와이드스크린</PresentationFormat>
  <Paragraphs>59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12롯데마트드림Bold</vt:lpstr>
      <vt:lpstr>12롯데마트드림Medium</vt:lpstr>
      <vt:lpstr>맑은 고딕</vt:lpstr>
      <vt:lpstr>Arial</vt:lpstr>
      <vt:lpstr>Office 테마</vt:lpstr>
      <vt:lpstr>채팅창에 출석 적어주세요  10시 5분에 시작합니다</vt:lpstr>
      <vt:lpstr>9월 24일 비어플 세션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왕별</dc:creator>
  <cp:lastModifiedBy>이승준</cp:lastModifiedBy>
  <cp:revision>101</cp:revision>
  <dcterms:created xsi:type="dcterms:W3CDTF">2021-05-30T08:06:49Z</dcterms:created>
  <dcterms:modified xsi:type="dcterms:W3CDTF">2022-09-13T08:30:46Z</dcterms:modified>
</cp:coreProperties>
</file>