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9" r:id="rId6"/>
    <p:sldId id="280" r:id="rId7"/>
    <p:sldId id="281" r:id="rId8"/>
    <p:sldId id="283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79BF2-0DC4-4345-816E-E4436B40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C4F87-1FA5-4230-8DE1-E8B3D378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5DD8-0B42-4036-857A-3CBA8E53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3347-3258-45CE-89FE-957FB60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85D8-0334-4B81-AB72-66C2D198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1F430-CBCF-4E01-9AF9-E99D1FA7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6DF91-F4C6-4D24-8526-C52DBD83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28315-4E96-4A6A-8296-3501E279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45520-11B2-4DE3-80FC-DB72CA0A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7D33F-AF62-49D1-A5E6-6C843CA1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9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66FAF-3DC8-4B11-98A8-5CE688C8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B040F-A70E-4EB9-8219-684E2ED9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F0649-F253-4284-B3FF-93313445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77038-531C-4B85-933E-63A9A20A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6F211-BCBF-40E4-8677-0F007E62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4561419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885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42995-5880-4DA0-B9EE-B471BE1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32582-6ECF-409E-A174-CECC83BF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ECF5D-A816-4339-8EC3-3E83667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EDFA4-E08C-4070-886C-DCBBCC67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8B3B1-EF70-4D85-8806-33D47760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DDFF-4C50-4ECF-BD0F-BDF588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683A7-79EF-47AC-9ADF-5EE8293C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9F4DD-13A1-4620-A1CB-C520D1D7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FE54F-ACBF-4438-BF19-AB96F054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15B7-AD3F-4818-925E-4DADA1F5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9C35-EE79-489C-A16C-57AD674B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682F5-86E4-482B-9A7B-AED66F34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C60CD-FD45-41A4-BB9B-EBF274EF4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8D48B-9332-401F-988A-34E7DCFD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9B248-26AB-48E5-B162-6C378D6F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63992-7748-46BE-9107-49D1FAAB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BDCC-31ED-47BB-9BE8-F547AAB6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C0ECB-0A15-4EC0-9FCB-158BAD4B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810D-C1CC-4456-A277-9FF20CE9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6E6E33-162B-45B5-95E5-A734B1DD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126E47-DA6D-4E47-890F-E6C2FEA3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234D3-68D2-4E92-93BC-D0BE191D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FB070-4BBF-4931-8180-9BA87F71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65A31-6F13-4B30-A2A3-4AC1031D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2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2C8A-4F22-4835-9E5C-F1C2626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E472A-082E-410A-8B1B-B7FD184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BBC0B-2848-48F1-A2B8-7CE07E74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3A5BF-8188-4B99-B63C-82EA1B33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AB681-037B-4E95-A576-2199D138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E2E35-45B1-4F13-B470-1A68F88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97D7D-A4EA-4D27-B47E-7C232322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F657-0AAC-43B7-B55A-2C601093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4D3DE-AE81-48D1-A8F4-D979F1B7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78400-1A5A-4EB5-A182-38AC41E1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75A89-2B35-4102-9EBC-69886094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5F446-73DA-4ED3-8A84-47643FBE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85B8F-7322-47CF-A78A-51DEA45B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6DC19-6FF2-4B14-BD18-799DF2B7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758D4-CBFA-4F1E-B6C9-7D2B26D5C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C255D-0A71-4126-8881-47488696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27F79-B890-4559-95B8-CFABEEB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23499-B2D7-483F-80C9-C182979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A435-200B-4B08-86FA-16FD876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A73A49-FED2-41CF-BE63-083DDF88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F7514-5AD8-49A6-85E0-1275984A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5646A-1740-4364-ADDF-BF0D7AC6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4E875-F6EA-429E-8C98-E9B6B9C00FD0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6F679-9660-43AA-91EC-64B40993D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18EE2-708D-4971-907E-E36C8EE8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A1A2-B2B5-44A9-AA1F-C2CEF8164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02560" y="139020"/>
            <a:ext cx="2963863" cy="22066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2E5067-CE37-4E8B-8AA5-5E0D859C7E2D}"/>
              </a:ext>
            </a:extLst>
          </p:cNvPr>
          <p:cNvSpPr/>
          <p:nvPr/>
        </p:nvSpPr>
        <p:spPr>
          <a:xfrm>
            <a:off x="8644662" y="488390"/>
            <a:ext cx="3384376" cy="22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Home  </a:t>
            </a:r>
            <a:r>
              <a:rPr lang="ko-KR" altLang="en-US" sz="1200" dirty="0">
                <a:solidFill>
                  <a:schemeClr val="tx1"/>
                </a:solidFill>
              </a:rPr>
              <a:t>로그인  회원가입 마이페이지 </a:t>
            </a:r>
            <a:r>
              <a:rPr lang="en-US" altLang="ko-KR" sz="1200" dirty="0">
                <a:solidFill>
                  <a:schemeClr val="tx1"/>
                </a:solidFill>
              </a:rPr>
              <a:t>1:1 </a:t>
            </a:r>
            <a:r>
              <a:rPr lang="ko-KR" altLang="en-US" sz="1200" dirty="0">
                <a:solidFill>
                  <a:schemeClr val="tx1"/>
                </a:solidFill>
              </a:rPr>
              <a:t>문의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98251E-6CF8-45B1-B13D-21C2DF6B7AEA}"/>
              </a:ext>
            </a:extLst>
          </p:cNvPr>
          <p:cNvSpPr/>
          <p:nvPr/>
        </p:nvSpPr>
        <p:spPr>
          <a:xfrm>
            <a:off x="3197713" y="927027"/>
            <a:ext cx="4303918" cy="2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0D89D5-8DFC-4B63-AB85-7D209D5EDF5E}"/>
              </a:ext>
            </a:extLst>
          </p:cNvPr>
          <p:cNvSpPr/>
          <p:nvPr/>
        </p:nvSpPr>
        <p:spPr>
          <a:xfrm>
            <a:off x="3530142" y="1369507"/>
            <a:ext cx="1518958" cy="377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중고서적 페이지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19877-22B2-44AF-81AC-3143C931E1EE}"/>
              </a:ext>
            </a:extLst>
          </p:cNvPr>
          <p:cNvSpPr/>
          <p:nvPr/>
        </p:nvSpPr>
        <p:spPr>
          <a:xfrm>
            <a:off x="7796695" y="920980"/>
            <a:ext cx="655054" cy="22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B80DA2-D04F-4769-87C8-71D3D99C9296}"/>
              </a:ext>
            </a:extLst>
          </p:cNvPr>
          <p:cNvSpPr/>
          <p:nvPr/>
        </p:nvSpPr>
        <p:spPr>
          <a:xfrm>
            <a:off x="844149" y="715493"/>
            <a:ext cx="1124740" cy="644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로고이미지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 버튼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4AEED5-8C25-486B-AC96-28850CC8D65E}"/>
              </a:ext>
            </a:extLst>
          </p:cNvPr>
          <p:cNvSpPr/>
          <p:nvPr/>
        </p:nvSpPr>
        <p:spPr>
          <a:xfrm>
            <a:off x="5446450" y="1375003"/>
            <a:ext cx="1518958" cy="362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일반 서적 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FBA56B-6B00-43D8-858D-FD480E5F01DD}"/>
              </a:ext>
            </a:extLst>
          </p:cNvPr>
          <p:cNvSpPr/>
          <p:nvPr/>
        </p:nvSpPr>
        <p:spPr>
          <a:xfrm>
            <a:off x="2124897" y="927026"/>
            <a:ext cx="842135" cy="22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분류 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5F2C18-303C-4866-B3A1-76CA1616D89E}"/>
              </a:ext>
            </a:extLst>
          </p:cNvPr>
          <p:cNvSpPr/>
          <p:nvPr/>
        </p:nvSpPr>
        <p:spPr>
          <a:xfrm>
            <a:off x="844149" y="1979719"/>
            <a:ext cx="2204273" cy="889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달의 베스트 셀러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14F5C-7474-4A12-B213-53A264E2EB99}"/>
              </a:ext>
            </a:extLst>
          </p:cNvPr>
          <p:cNvSpPr/>
          <p:nvPr/>
        </p:nvSpPr>
        <p:spPr>
          <a:xfrm>
            <a:off x="3197713" y="2049542"/>
            <a:ext cx="5363660" cy="701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조회수 많은 </a:t>
            </a:r>
            <a:r>
              <a:rPr lang="en-US" altLang="ko-KR" sz="1200" dirty="0">
                <a:solidFill>
                  <a:schemeClr val="tx1"/>
                </a:solidFill>
              </a:rPr>
              <a:t>Top3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C7DFEC-F7F9-4F02-8CC6-AE3558E09345}"/>
              </a:ext>
            </a:extLst>
          </p:cNvPr>
          <p:cNvSpPr/>
          <p:nvPr/>
        </p:nvSpPr>
        <p:spPr>
          <a:xfrm>
            <a:off x="9036147" y="2596554"/>
            <a:ext cx="2396476" cy="377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중고책</a:t>
            </a:r>
            <a:r>
              <a:rPr lang="ko-KR" altLang="en-US" sz="1200" dirty="0">
                <a:solidFill>
                  <a:schemeClr val="tx1"/>
                </a:solidFill>
              </a:rPr>
              <a:t> 관련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9BE470-FDF4-4E70-828E-7E70707D6281}"/>
              </a:ext>
            </a:extLst>
          </p:cNvPr>
          <p:cNvSpPr/>
          <p:nvPr/>
        </p:nvSpPr>
        <p:spPr>
          <a:xfrm>
            <a:off x="9042783" y="2087131"/>
            <a:ext cx="2389840" cy="377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 충전하기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372BF1-98CD-417A-BC3E-E1C7B57A38A2}"/>
              </a:ext>
            </a:extLst>
          </p:cNvPr>
          <p:cNvSpPr/>
          <p:nvPr/>
        </p:nvSpPr>
        <p:spPr>
          <a:xfrm>
            <a:off x="844148" y="3514009"/>
            <a:ext cx="2204273" cy="88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이달의 베스트 대여도서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D3DCDD-10DF-4DE9-96A2-C24A1A0A9163}"/>
              </a:ext>
            </a:extLst>
          </p:cNvPr>
          <p:cNvSpPr/>
          <p:nvPr/>
        </p:nvSpPr>
        <p:spPr>
          <a:xfrm>
            <a:off x="307967" y="5841515"/>
            <a:ext cx="11576066" cy="70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로고</a:t>
            </a:r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업체명</a:t>
            </a:r>
            <a:r>
              <a:rPr lang="en-US" altLang="ko-KR" sz="1200" dirty="0">
                <a:solidFill>
                  <a:schemeClr val="tx1"/>
                </a:solidFill>
              </a:rPr>
              <a:t>					1:1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					</a:t>
            </a:r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r>
              <a:rPr lang="en-US" altLang="ko-KR" sz="1200" dirty="0">
                <a:solidFill>
                  <a:schemeClr val="tx1"/>
                </a:solidFill>
              </a:rPr>
              <a:t>					Copyright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80A12-7A5A-4FB9-8891-0B72DB72AECF}"/>
              </a:ext>
            </a:extLst>
          </p:cNvPr>
          <p:cNvSpPr/>
          <p:nvPr/>
        </p:nvSpPr>
        <p:spPr>
          <a:xfrm>
            <a:off x="9036147" y="1359062"/>
            <a:ext cx="2389841" cy="58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ㅇㅇㅇ</a:t>
            </a:r>
            <a:r>
              <a:rPr lang="ko-KR" altLang="en-US" sz="1200" dirty="0">
                <a:solidFill>
                  <a:schemeClr val="tx1"/>
                </a:solidFill>
              </a:rPr>
              <a:t> 님 환영합니다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고객님의 보유 포인트는 </a:t>
            </a:r>
            <a:r>
              <a:rPr lang="en-US" altLang="ko-KR" sz="1200" dirty="0">
                <a:solidFill>
                  <a:schemeClr val="tx1"/>
                </a:solidFill>
              </a:rPr>
              <a:t>…P</a:t>
            </a:r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56235F-2F5A-4258-B8F9-9B80F2B1B2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20517" y="174214"/>
            <a:ext cx="2963863" cy="22066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중고서적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2939EB-F496-448F-91CE-9850E0C4B03B}"/>
              </a:ext>
            </a:extLst>
          </p:cNvPr>
          <p:cNvSpPr/>
          <p:nvPr/>
        </p:nvSpPr>
        <p:spPr>
          <a:xfrm>
            <a:off x="3450489" y="610050"/>
            <a:ext cx="4303918" cy="2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중고 서적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CD1EC5-4CC4-4D0A-8EB4-74A1B0C2C727}"/>
              </a:ext>
            </a:extLst>
          </p:cNvPr>
          <p:cNvSpPr/>
          <p:nvPr/>
        </p:nvSpPr>
        <p:spPr>
          <a:xfrm>
            <a:off x="8095822" y="604003"/>
            <a:ext cx="655054" cy="22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432A-D1B7-4EE6-94AA-5ED73BCEEC15}"/>
              </a:ext>
            </a:extLst>
          </p:cNvPr>
          <p:cNvSpPr/>
          <p:nvPr/>
        </p:nvSpPr>
        <p:spPr>
          <a:xfrm>
            <a:off x="2266939" y="604002"/>
            <a:ext cx="842135" cy="22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분류 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66A45-3F9D-4D41-AD47-E8884FC72A0B}"/>
              </a:ext>
            </a:extLst>
          </p:cNvPr>
          <p:cNvSpPr/>
          <p:nvPr/>
        </p:nvSpPr>
        <p:spPr>
          <a:xfrm>
            <a:off x="8336872" y="1220584"/>
            <a:ext cx="1552852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책 기증하기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E606D3-C6FA-42FA-8B94-1B4EBAE489C0}"/>
              </a:ext>
            </a:extLst>
          </p:cNvPr>
          <p:cNvSpPr/>
          <p:nvPr/>
        </p:nvSpPr>
        <p:spPr>
          <a:xfrm>
            <a:off x="10253709" y="1220584"/>
            <a:ext cx="1474117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대여목록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33F8E1-9EC9-4AFB-9410-B6677E59D9B7}"/>
              </a:ext>
            </a:extLst>
          </p:cNvPr>
          <p:cNvSpPr/>
          <p:nvPr/>
        </p:nvSpPr>
        <p:spPr>
          <a:xfrm>
            <a:off x="7679184" y="165093"/>
            <a:ext cx="4128541" cy="2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로그아웃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</a:t>
            </a:r>
            <a:r>
              <a:rPr lang="en-US" altLang="ko-KR" sz="1200" dirty="0">
                <a:solidFill>
                  <a:schemeClr val="tx1"/>
                </a:solidFill>
              </a:rPr>
              <a:t>1:1 </a:t>
            </a:r>
            <a:r>
              <a:rPr lang="ko-KR" altLang="en-US" sz="1200" dirty="0">
                <a:solidFill>
                  <a:schemeClr val="tx1"/>
                </a:solidFill>
              </a:rPr>
              <a:t>문의  </a:t>
            </a:r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21244A-C3F9-4627-A200-FC98AEBAF0BB}"/>
              </a:ext>
            </a:extLst>
          </p:cNvPr>
          <p:cNvSpPr/>
          <p:nvPr/>
        </p:nvSpPr>
        <p:spPr>
          <a:xfrm>
            <a:off x="3452665" y="1332258"/>
            <a:ext cx="4303918" cy="429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정보 </a:t>
            </a:r>
            <a:r>
              <a:rPr lang="en-US" altLang="ko-KR" sz="1200" dirty="0">
                <a:solidFill>
                  <a:schemeClr val="tx1"/>
                </a:solidFill>
              </a:rPr>
              <a:t>~~~</a:t>
            </a:r>
            <a:r>
              <a:rPr lang="ko-KR" altLang="en-US" sz="1200" dirty="0">
                <a:solidFill>
                  <a:schemeClr val="tx1"/>
                </a:solidFill>
              </a:rPr>
              <a:t> 조회수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CCC4A-0B3B-4EEE-960F-D25753ADE1C9}"/>
              </a:ext>
            </a:extLst>
          </p:cNvPr>
          <p:cNvSpPr/>
          <p:nvPr/>
        </p:nvSpPr>
        <p:spPr>
          <a:xfrm>
            <a:off x="8336871" y="1888280"/>
            <a:ext cx="3390955" cy="677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ㅇㅇㅇ</a:t>
            </a:r>
            <a:r>
              <a:rPr lang="ko-KR" altLang="en-US" sz="1200" dirty="0">
                <a:solidFill>
                  <a:schemeClr val="tx1"/>
                </a:solidFill>
              </a:rPr>
              <a:t> 님 환영합니다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고객님의 보유 포인트는 </a:t>
            </a:r>
            <a:r>
              <a:rPr lang="en-US" altLang="ko-KR" sz="1200" dirty="0">
                <a:solidFill>
                  <a:schemeClr val="tx1"/>
                </a:solidFill>
              </a:rPr>
              <a:t>…P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6D7360-68FC-4B3F-B868-3E32007819DE}"/>
              </a:ext>
            </a:extLst>
          </p:cNvPr>
          <p:cNvSpPr/>
          <p:nvPr/>
        </p:nvSpPr>
        <p:spPr>
          <a:xfrm>
            <a:off x="1060799" y="1332258"/>
            <a:ext cx="1805834" cy="429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장르별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5EA47F-EF43-4EEE-A8F2-2C80BEBE8760}"/>
              </a:ext>
            </a:extLst>
          </p:cNvPr>
          <p:cNvSpPr/>
          <p:nvPr/>
        </p:nvSpPr>
        <p:spPr>
          <a:xfrm>
            <a:off x="307967" y="5841515"/>
            <a:ext cx="11576066" cy="70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로고</a:t>
            </a:r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업체명</a:t>
            </a:r>
            <a:r>
              <a:rPr lang="en-US" altLang="ko-KR" sz="1200" dirty="0">
                <a:solidFill>
                  <a:schemeClr val="tx1"/>
                </a:solidFill>
              </a:rPr>
              <a:t>					</a:t>
            </a:r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					Copyright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420B43-BFEF-40E5-89EE-76A72AF7D67A}"/>
              </a:ext>
            </a:extLst>
          </p:cNvPr>
          <p:cNvSpPr/>
          <p:nvPr/>
        </p:nvSpPr>
        <p:spPr>
          <a:xfrm>
            <a:off x="8336871" y="2828660"/>
            <a:ext cx="3390955" cy="88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이달의 베스트 대여도서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97698D-FD66-4DC6-A4A2-DFF69A6AA328}"/>
              </a:ext>
            </a:extLst>
          </p:cNvPr>
          <p:cNvSpPr/>
          <p:nvPr/>
        </p:nvSpPr>
        <p:spPr>
          <a:xfrm>
            <a:off x="9277166" y="523853"/>
            <a:ext cx="1713390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새책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구매하러가기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018479-F027-4104-9AFF-55A69AC7F28F}"/>
              </a:ext>
            </a:extLst>
          </p:cNvPr>
          <p:cNvSpPr/>
          <p:nvPr/>
        </p:nvSpPr>
        <p:spPr>
          <a:xfrm>
            <a:off x="1002000" y="394877"/>
            <a:ext cx="1124740" cy="644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로고이미지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 버튼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9936B6-A8AA-4A90-AEE3-85751ABF01BD}"/>
              </a:ext>
            </a:extLst>
          </p:cNvPr>
          <p:cNvSpPr/>
          <p:nvPr/>
        </p:nvSpPr>
        <p:spPr>
          <a:xfrm>
            <a:off x="8327994" y="3981047"/>
            <a:ext cx="3390955" cy="88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다독왕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7F17BB-1D36-4155-9810-656BAE3DED14}"/>
              </a:ext>
            </a:extLst>
          </p:cNvPr>
          <p:cNvSpPr/>
          <p:nvPr/>
        </p:nvSpPr>
        <p:spPr>
          <a:xfrm>
            <a:off x="8327994" y="5113419"/>
            <a:ext cx="1561730" cy="51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59DCBD-E44A-45E7-B61E-908A1DB562B0}"/>
              </a:ext>
            </a:extLst>
          </p:cNvPr>
          <p:cNvSpPr/>
          <p:nvPr/>
        </p:nvSpPr>
        <p:spPr>
          <a:xfrm>
            <a:off x="10166096" y="5115774"/>
            <a:ext cx="1561730" cy="51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1:1 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D83450-0C59-48F4-9C93-8AEB24418957}"/>
              </a:ext>
            </a:extLst>
          </p:cNvPr>
          <p:cNvSpPr txBox="1">
            <a:spLocks/>
          </p:cNvSpPr>
          <p:nvPr/>
        </p:nvSpPr>
        <p:spPr>
          <a:xfrm>
            <a:off x="4120517" y="174214"/>
            <a:ext cx="2963863" cy="220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/>
              <a:t>중고책</a:t>
            </a:r>
            <a:r>
              <a:rPr lang="ko-KR" altLang="en-US" dirty="0"/>
              <a:t> 정보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1C3B-1C71-45C4-AA94-9141EC393AB4}"/>
              </a:ext>
            </a:extLst>
          </p:cNvPr>
          <p:cNvSpPr/>
          <p:nvPr/>
        </p:nvSpPr>
        <p:spPr>
          <a:xfrm>
            <a:off x="1438184" y="792742"/>
            <a:ext cx="2682333" cy="174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4F445-C423-4515-8518-B776C293CA7C}"/>
              </a:ext>
            </a:extLst>
          </p:cNvPr>
          <p:cNvSpPr/>
          <p:nvPr/>
        </p:nvSpPr>
        <p:spPr>
          <a:xfrm>
            <a:off x="5423132" y="2756362"/>
            <a:ext cx="1732270" cy="68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바로구매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7DBCF-8077-4E8C-8870-35E060AE25D7}"/>
              </a:ext>
            </a:extLst>
          </p:cNvPr>
          <p:cNvSpPr/>
          <p:nvPr/>
        </p:nvSpPr>
        <p:spPr>
          <a:xfrm>
            <a:off x="7434486" y="2756363"/>
            <a:ext cx="1607234" cy="68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장바구니에 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6FDD2C-DC65-452C-A5D6-BAC5FDF5A4C3}"/>
              </a:ext>
            </a:extLst>
          </p:cNvPr>
          <p:cNvSpPr/>
          <p:nvPr/>
        </p:nvSpPr>
        <p:spPr>
          <a:xfrm>
            <a:off x="4580878" y="792743"/>
            <a:ext cx="4864963" cy="174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할인가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여러가지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책에 관한 정보들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8F88E-3A40-4C54-B65B-63D30138555A}"/>
              </a:ext>
            </a:extLst>
          </p:cNvPr>
          <p:cNvSpPr/>
          <p:nvPr/>
        </p:nvSpPr>
        <p:spPr>
          <a:xfrm>
            <a:off x="1438184" y="3763591"/>
            <a:ext cx="8166726" cy="1106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기증자의 한마디</a:t>
            </a:r>
          </a:p>
        </p:txBody>
      </p:sp>
    </p:spTree>
    <p:extLst>
      <p:ext uri="{BB962C8B-B14F-4D97-AF65-F5344CB8AC3E}">
        <p14:creationId xmlns:p14="http://schemas.microsoft.com/office/powerpoint/2010/main" val="191001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1959BF4-1242-409F-8DF6-3636E74341ED}"/>
              </a:ext>
            </a:extLst>
          </p:cNvPr>
          <p:cNvSpPr txBox="1">
            <a:spLocks/>
          </p:cNvSpPr>
          <p:nvPr/>
        </p:nvSpPr>
        <p:spPr>
          <a:xfrm>
            <a:off x="4120517" y="174214"/>
            <a:ext cx="2963863" cy="220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책 기증 페이지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DF3284-9015-4DC7-B16B-3F0AFF9CEEE6}"/>
              </a:ext>
            </a:extLst>
          </p:cNvPr>
          <p:cNvSpPr/>
          <p:nvPr/>
        </p:nvSpPr>
        <p:spPr>
          <a:xfrm>
            <a:off x="2601157" y="892117"/>
            <a:ext cx="6063451" cy="187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A9D66-D3AD-4EBE-88C2-C243E4AAE3C0}"/>
              </a:ext>
            </a:extLst>
          </p:cNvPr>
          <p:cNvSpPr/>
          <p:nvPr/>
        </p:nvSpPr>
        <p:spPr>
          <a:xfrm>
            <a:off x="2601157" y="3124943"/>
            <a:ext cx="2219417" cy="1044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기증하기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7F6706-8CB1-4523-8499-2FD2F1DF260F}"/>
              </a:ext>
            </a:extLst>
          </p:cNvPr>
          <p:cNvSpPr/>
          <p:nvPr/>
        </p:nvSpPr>
        <p:spPr>
          <a:xfrm>
            <a:off x="6445191" y="3124943"/>
            <a:ext cx="2219417" cy="1044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38031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56235F-2F5A-4258-B8F9-9B80F2B1B2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20517" y="174214"/>
            <a:ext cx="2963863" cy="22066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일반 서적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2939EB-F496-448F-91CE-9850E0C4B03B}"/>
              </a:ext>
            </a:extLst>
          </p:cNvPr>
          <p:cNvSpPr/>
          <p:nvPr/>
        </p:nvSpPr>
        <p:spPr>
          <a:xfrm>
            <a:off x="3450489" y="610050"/>
            <a:ext cx="4303918" cy="2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일반 서적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CD1EC5-4CC4-4D0A-8EB4-74A1B0C2C727}"/>
              </a:ext>
            </a:extLst>
          </p:cNvPr>
          <p:cNvSpPr/>
          <p:nvPr/>
        </p:nvSpPr>
        <p:spPr>
          <a:xfrm>
            <a:off x="8095822" y="604003"/>
            <a:ext cx="655054" cy="22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432A-D1B7-4EE6-94AA-5ED73BCEEC15}"/>
              </a:ext>
            </a:extLst>
          </p:cNvPr>
          <p:cNvSpPr/>
          <p:nvPr/>
        </p:nvSpPr>
        <p:spPr>
          <a:xfrm>
            <a:off x="2266939" y="604002"/>
            <a:ext cx="842135" cy="22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분류 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666A45-3F9D-4D41-AD47-E8884FC72A0B}"/>
              </a:ext>
            </a:extLst>
          </p:cNvPr>
          <p:cNvSpPr/>
          <p:nvPr/>
        </p:nvSpPr>
        <p:spPr>
          <a:xfrm>
            <a:off x="8336872" y="1220584"/>
            <a:ext cx="1552852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책 기증하기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E606D3-C6FA-42FA-8B94-1B4EBAE489C0}"/>
              </a:ext>
            </a:extLst>
          </p:cNvPr>
          <p:cNvSpPr/>
          <p:nvPr/>
        </p:nvSpPr>
        <p:spPr>
          <a:xfrm>
            <a:off x="10253709" y="1220584"/>
            <a:ext cx="1474117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대여목록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33F8E1-9EC9-4AFB-9410-B6677E59D9B7}"/>
              </a:ext>
            </a:extLst>
          </p:cNvPr>
          <p:cNvSpPr/>
          <p:nvPr/>
        </p:nvSpPr>
        <p:spPr>
          <a:xfrm>
            <a:off x="7679184" y="165093"/>
            <a:ext cx="4128541" cy="2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로그아웃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마이페이지 </a:t>
            </a:r>
            <a:r>
              <a:rPr lang="en-US" altLang="ko-KR" sz="1200" dirty="0">
                <a:solidFill>
                  <a:schemeClr val="tx1"/>
                </a:solidFill>
              </a:rPr>
              <a:t>1:1 </a:t>
            </a:r>
            <a:r>
              <a:rPr lang="ko-KR" altLang="en-US" sz="1200" dirty="0">
                <a:solidFill>
                  <a:schemeClr val="tx1"/>
                </a:solidFill>
              </a:rPr>
              <a:t>문의  대여목록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21244A-C3F9-4627-A200-FC98AEBAF0BB}"/>
              </a:ext>
            </a:extLst>
          </p:cNvPr>
          <p:cNvSpPr/>
          <p:nvPr/>
        </p:nvSpPr>
        <p:spPr>
          <a:xfrm>
            <a:off x="3452665" y="1332258"/>
            <a:ext cx="4303918" cy="368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정보 </a:t>
            </a:r>
            <a:r>
              <a:rPr lang="en-US" altLang="ko-KR" sz="1200" dirty="0">
                <a:solidFill>
                  <a:schemeClr val="tx1"/>
                </a:solidFill>
              </a:rPr>
              <a:t>~~~</a:t>
            </a:r>
            <a:r>
              <a:rPr lang="ko-KR" altLang="en-US" sz="1200" dirty="0">
                <a:solidFill>
                  <a:schemeClr val="tx1"/>
                </a:solidFill>
              </a:rPr>
              <a:t> 조회수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CCC4A-0B3B-4EEE-960F-D25753ADE1C9}"/>
              </a:ext>
            </a:extLst>
          </p:cNvPr>
          <p:cNvSpPr/>
          <p:nvPr/>
        </p:nvSpPr>
        <p:spPr>
          <a:xfrm>
            <a:off x="8336871" y="1888280"/>
            <a:ext cx="3390955" cy="677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ㅇㅇㅇ</a:t>
            </a:r>
            <a:r>
              <a:rPr lang="ko-KR" altLang="en-US" sz="1200" dirty="0">
                <a:solidFill>
                  <a:schemeClr val="tx1"/>
                </a:solidFill>
              </a:rPr>
              <a:t> 님 환영합니다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고객님의 보유 포인트는 </a:t>
            </a:r>
            <a:r>
              <a:rPr lang="en-US" altLang="ko-KR" sz="1200" dirty="0">
                <a:solidFill>
                  <a:schemeClr val="tx1"/>
                </a:solidFill>
              </a:rPr>
              <a:t>…P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6D7360-68FC-4B3F-B868-3E32007819DE}"/>
              </a:ext>
            </a:extLst>
          </p:cNvPr>
          <p:cNvSpPr/>
          <p:nvPr/>
        </p:nvSpPr>
        <p:spPr>
          <a:xfrm>
            <a:off x="1060799" y="1332258"/>
            <a:ext cx="1805834" cy="368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장르별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5EA47F-EF43-4EEE-A8F2-2C80BEBE8760}"/>
              </a:ext>
            </a:extLst>
          </p:cNvPr>
          <p:cNvSpPr/>
          <p:nvPr/>
        </p:nvSpPr>
        <p:spPr>
          <a:xfrm>
            <a:off x="307967" y="5841515"/>
            <a:ext cx="11576066" cy="70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로고</a:t>
            </a:r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업체명</a:t>
            </a:r>
            <a:r>
              <a:rPr lang="en-US" altLang="ko-KR" sz="1200" dirty="0">
                <a:solidFill>
                  <a:schemeClr val="tx1"/>
                </a:solidFill>
              </a:rPr>
              <a:t>					</a:t>
            </a:r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					Copyright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r>
              <a:rPr lang="en-US" altLang="ko-KR" sz="1200" dirty="0">
                <a:solidFill>
                  <a:schemeClr val="tx1"/>
                </a:solidFill>
              </a:rPr>
              <a:t>				</a:t>
            </a:r>
            <a:r>
              <a:rPr lang="en-US" altLang="ko-KR" sz="1200">
                <a:solidFill>
                  <a:schemeClr val="tx1"/>
                </a:solidFill>
              </a:rPr>
              <a:t>	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420B43-BFEF-40E5-89EE-76A72AF7D67A}"/>
              </a:ext>
            </a:extLst>
          </p:cNvPr>
          <p:cNvSpPr/>
          <p:nvPr/>
        </p:nvSpPr>
        <p:spPr>
          <a:xfrm>
            <a:off x="8336870" y="2766565"/>
            <a:ext cx="3390955" cy="88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이달의 베스트 셀러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97698D-FD66-4DC6-A4A2-DFF69A6AA328}"/>
              </a:ext>
            </a:extLst>
          </p:cNvPr>
          <p:cNvSpPr/>
          <p:nvPr/>
        </p:nvSpPr>
        <p:spPr>
          <a:xfrm>
            <a:off x="9277166" y="523853"/>
            <a:ext cx="1713390" cy="42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새책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구매하러가기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018479-F027-4104-9AFF-55A69AC7F28F}"/>
              </a:ext>
            </a:extLst>
          </p:cNvPr>
          <p:cNvSpPr/>
          <p:nvPr/>
        </p:nvSpPr>
        <p:spPr>
          <a:xfrm>
            <a:off x="1002000" y="394877"/>
            <a:ext cx="1124740" cy="644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로고이미지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 버튼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10BE8-18C9-46B3-A968-EE77C1BBE5F2}"/>
              </a:ext>
            </a:extLst>
          </p:cNvPr>
          <p:cNvSpPr/>
          <p:nvPr/>
        </p:nvSpPr>
        <p:spPr>
          <a:xfrm>
            <a:off x="8336869" y="3776819"/>
            <a:ext cx="3390955" cy="889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다독왕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D437DB-B198-4146-8C89-91891F9AACEB}"/>
              </a:ext>
            </a:extLst>
          </p:cNvPr>
          <p:cNvSpPr/>
          <p:nvPr/>
        </p:nvSpPr>
        <p:spPr>
          <a:xfrm>
            <a:off x="8327992" y="4888238"/>
            <a:ext cx="1561730" cy="51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DA9524-3E54-4FB2-A0FB-5797A28B4944}"/>
              </a:ext>
            </a:extLst>
          </p:cNvPr>
          <p:cNvSpPr/>
          <p:nvPr/>
        </p:nvSpPr>
        <p:spPr>
          <a:xfrm>
            <a:off x="10166094" y="4890593"/>
            <a:ext cx="1561730" cy="51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1:1 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D83450-0C59-48F4-9C93-8AEB24418957}"/>
              </a:ext>
            </a:extLst>
          </p:cNvPr>
          <p:cNvSpPr txBox="1">
            <a:spLocks/>
          </p:cNvSpPr>
          <p:nvPr/>
        </p:nvSpPr>
        <p:spPr>
          <a:xfrm>
            <a:off x="4120517" y="174214"/>
            <a:ext cx="2963863" cy="220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새 책 구매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1C3B-1C71-45C4-AA94-9141EC393AB4}"/>
              </a:ext>
            </a:extLst>
          </p:cNvPr>
          <p:cNvSpPr/>
          <p:nvPr/>
        </p:nvSpPr>
        <p:spPr>
          <a:xfrm>
            <a:off x="1438184" y="792742"/>
            <a:ext cx="2682333" cy="174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책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34F445-C423-4515-8518-B776C293CA7C}"/>
              </a:ext>
            </a:extLst>
          </p:cNvPr>
          <p:cNvSpPr/>
          <p:nvPr/>
        </p:nvSpPr>
        <p:spPr>
          <a:xfrm>
            <a:off x="4580878" y="2756362"/>
            <a:ext cx="2574524" cy="68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바로구매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7DBCF-8077-4E8C-8870-35E060AE25D7}"/>
              </a:ext>
            </a:extLst>
          </p:cNvPr>
          <p:cNvSpPr/>
          <p:nvPr/>
        </p:nvSpPr>
        <p:spPr>
          <a:xfrm>
            <a:off x="7434485" y="2756363"/>
            <a:ext cx="2011355" cy="681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장바구니에 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6FDD2C-DC65-452C-A5D6-BAC5FDF5A4C3}"/>
              </a:ext>
            </a:extLst>
          </p:cNvPr>
          <p:cNvSpPr/>
          <p:nvPr/>
        </p:nvSpPr>
        <p:spPr>
          <a:xfrm>
            <a:off x="4580878" y="792743"/>
            <a:ext cx="4864963" cy="174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할인가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여러가지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책에 관한 정보들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E1E335B-4B77-4867-BA2F-C58EA2FA7087}"/>
              </a:ext>
            </a:extLst>
          </p:cNvPr>
          <p:cNvSpPr txBox="1">
            <a:spLocks/>
          </p:cNvSpPr>
          <p:nvPr/>
        </p:nvSpPr>
        <p:spPr>
          <a:xfrm>
            <a:off x="1249230" y="569253"/>
            <a:ext cx="2963863" cy="450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AAED00-CBBD-4E83-BFAC-B8EBE6107412}"/>
              </a:ext>
            </a:extLst>
          </p:cNvPr>
          <p:cNvSpPr/>
          <p:nvPr/>
        </p:nvSpPr>
        <p:spPr>
          <a:xfrm>
            <a:off x="773636" y="1492188"/>
            <a:ext cx="110970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47F908-33C7-458B-84E0-B41F6C66F76A}"/>
              </a:ext>
            </a:extLst>
          </p:cNvPr>
          <p:cNvSpPr/>
          <p:nvPr/>
        </p:nvSpPr>
        <p:spPr>
          <a:xfrm>
            <a:off x="773636" y="2261601"/>
            <a:ext cx="110970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02C49E-32AA-4A13-BD18-18D2A6DD9302}"/>
              </a:ext>
            </a:extLst>
          </p:cNvPr>
          <p:cNvSpPr/>
          <p:nvPr/>
        </p:nvSpPr>
        <p:spPr>
          <a:xfrm>
            <a:off x="3974438" y="3030907"/>
            <a:ext cx="110970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홈페이지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9D2107-CEE8-4FB9-8390-A39FB93F8F9D}"/>
              </a:ext>
            </a:extLst>
          </p:cNvPr>
          <p:cNvSpPr/>
          <p:nvPr/>
        </p:nvSpPr>
        <p:spPr>
          <a:xfrm>
            <a:off x="773636" y="3030907"/>
            <a:ext cx="110970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CE6286-A76F-4373-8265-7D7026F62AC1}"/>
              </a:ext>
            </a:extLst>
          </p:cNvPr>
          <p:cNvSpPr/>
          <p:nvPr/>
        </p:nvSpPr>
        <p:spPr>
          <a:xfrm>
            <a:off x="2276383" y="3030907"/>
            <a:ext cx="110970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2660A-AFF8-437C-82A2-C08AF6A06553}"/>
              </a:ext>
            </a:extLst>
          </p:cNvPr>
          <p:cNvSpPr/>
          <p:nvPr/>
        </p:nvSpPr>
        <p:spPr>
          <a:xfrm>
            <a:off x="2474048" y="2292006"/>
            <a:ext cx="2610098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DC8A72-FE95-48EB-ADA2-6F6959DA8BFC}"/>
              </a:ext>
            </a:extLst>
          </p:cNvPr>
          <p:cNvSpPr/>
          <p:nvPr/>
        </p:nvSpPr>
        <p:spPr>
          <a:xfrm>
            <a:off x="2474047" y="1553105"/>
            <a:ext cx="2610097" cy="459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12D1C8F0-BD9A-4222-AC8C-B2C4778906CD}"/>
              </a:ext>
            </a:extLst>
          </p:cNvPr>
          <p:cNvSpPr txBox="1">
            <a:spLocks/>
          </p:cNvSpPr>
          <p:nvPr/>
        </p:nvSpPr>
        <p:spPr>
          <a:xfrm>
            <a:off x="7315669" y="642545"/>
            <a:ext cx="2963863" cy="303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DC1050-20B7-46F1-99BC-9ABCBD3D46FB}"/>
              </a:ext>
            </a:extLst>
          </p:cNvPr>
          <p:cNvSpPr/>
          <p:nvPr/>
        </p:nvSpPr>
        <p:spPr>
          <a:xfrm>
            <a:off x="6533965" y="1466330"/>
            <a:ext cx="4527272" cy="251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정보들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933C6-4432-4072-9F03-FAD8395E9653}"/>
              </a:ext>
            </a:extLst>
          </p:cNvPr>
          <p:cNvSpPr/>
          <p:nvPr/>
        </p:nvSpPr>
        <p:spPr>
          <a:xfrm>
            <a:off x="6533965" y="4125373"/>
            <a:ext cx="1882066" cy="51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81620A-9AD6-4E7A-B7F9-B1E5F3A8995F}"/>
              </a:ext>
            </a:extLst>
          </p:cNvPr>
          <p:cNvSpPr/>
          <p:nvPr/>
        </p:nvSpPr>
        <p:spPr>
          <a:xfrm>
            <a:off x="9099911" y="4125373"/>
            <a:ext cx="1961326" cy="51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58819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090C7D9-5B75-4CAD-B976-A6A20CD13781}"/>
              </a:ext>
            </a:extLst>
          </p:cNvPr>
          <p:cNvSpPr txBox="1">
            <a:spLocks/>
          </p:cNvSpPr>
          <p:nvPr/>
        </p:nvSpPr>
        <p:spPr>
          <a:xfrm>
            <a:off x="4120517" y="174214"/>
            <a:ext cx="2963863" cy="478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1:1</a:t>
            </a:r>
            <a:r>
              <a:rPr lang="ko-KR" altLang="en-US" sz="24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3D072-89EF-40F7-8144-E62F7457318B}"/>
              </a:ext>
            </a:extLst>
          </p:cNvPr>
          <p:cNvSpPr/>
          <p:nvPr/>
        </p:nvSpPr>
        <p:spPr>
          <a:xfrm>
            <a:off x="1997475" y="927583"/>
            <a:ext cx="7395099" cy="51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77EB38-C4FC-42EC-8856-609B4383470F}"/>
              </a:ext>
            </a:extLst>
          </p:cNvPr>
          <p:cNvSpPr/>
          <p:nvPr/>
        </p:nvSpPr>
        <p:spPr>
          <a:xfrm>
            <a:off x="1997476" y="1717741"/>
            <a:ext cx="7395098" cy="2250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62C177-561A-4563-9BF1-06881483E99D}"/>
              </a:ext>
            </a:extLst>
          </p:cNvPr>
          <p:cNvSpPr/>
          <p:nvPr/>
        </p:nvSpPr>
        <p:spPr>
          <a:xfrm>
            <a:off x="1997474" y="4314549"/>
            <a:ext cx="3435659" cy="96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5E1069-A89C-4CBA-9ECE-EA703FCD07C7}"/>
              </a:ext>
            </a:extLst>
          </p:cNvPr>
          <p:cNvSpPr/>
          <p:nvPr/>
        </p:nvSpPr>
        <p:spPr>
          <a:xfrm>
            <a:off x="5956915" y="4314549"/>
            <a:ext cx="3435659" cy="96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취소하기</a:t>
            </a:r>
          </a:p>
        </p:txBody>
      </p:sp>
    </p:spTree>
    <p:extLst>
      <p:ext uri="{BB962C8B-B14F-4D97-AF65-F5344CB8AC3E}">
        <p14:creationId xmlns:p14="http://schemas.microsoft.com/office/powerpoint/2010/main" val="4249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D5CF0B1C-4870-4E6A-AA1C-EFDC1F461B01}"/>
              </a:ext>
            </a:extLst>
          </p:cNvPr>
          <p:cNvSpPr txBox="1">
            <a:spLocks/>
          </p:cNvSpPr>
          <p:nvPr/>
        </p:nvSpPr>
        <p:spPr>
          <a:xfrm>
            <a:off x="4120517" y="174214"/>
            <a:ext cx="2963863" cy="478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/>
              <a:t>Q&amp;A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BB6307-E914-4B82-9C2F-622D15E0A8FB}"/>
              </a:ext>
            </a:extLst>
          </p:cNvPr>
          <p:cNvSpPr/>
          <p:nvPr/>
        </p:nvSpPr>
        <p:spPr>
          <a:xfrm>
            <a:off x="1997475" y="927583"/>
            <a:ext cx="7395099" cy="51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76DC09-7DC0-4284-B232-F9B9E2E2FEBA}"/>
              </a:ext>
            </a:extLst>
          </p:cNvPr>
          <p:cNvSpPr/>
          <p:nvPr/>
        </p:nvSpPr>
        <p:spPr>
          <a:xfrm>
            <a:off x="1997475" y="1717741"/>
            <a:ext cx="7395099" cy="2712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Q.</a:t>
            </a:r>
            <a:r>
              <a:rPr lang="ko-KR" altLang="en-US" sz="1200" dirty="0">
                <a:solidFill>
                  <a:schemeClr val="tx1"/>
                </a:solidFill>
              </a:rPr>
              <a:t>질문목록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299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승재</dc:creator>
  <cp:lastModifiedBy>이 승재</cp:lastModifiedBy>
  <cp:revision>14</cp:revision>
  <dcterms:created xsi:type="dcterms:W3CDTF">2020-10-04T06:31:49Z</dcterms:created>
  <dcterms:modified xsi:type="dcterms:W3CDTF">2020-10-04T08:58:19Z</dcterms:modified>
</cp:coreProperties>
</file>