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6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1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3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1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4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4711-8DC7-4CBA-B8E2-668DD7DE8533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A367-98C7-405E-BB3A-95C12A1DC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7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추천 시스템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이성진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41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50789"/>
            <a:ext cx="10515600" cy="5526174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추천도서 </a:t>
            </a:r>
            <a:r>
              <a:rPr lang="en-US" altLang="ko-KR" dirty="0" smtClean="0"/>
              <a:t>: Recommender Systems by </a:t>
            </a:r>
            <a:r>
              <a:rPr lang="en-US" altLang="ko-KR" dirty="0" err="1" smtClean="0"/>
              <a:t>Jannach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Zanker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0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50789"/>
            <a:ext cx="10515600" cy="5526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추천 시스템은 다음과 같은 두 가지의 대표적인 형태가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Content-Based </a:t>
            </a:r>
            <a:r>
              <a:rPr lang="ko-KR" altLang="en-US" sz="2000" dirty="0" smtClean="0"/>
              <a:t>시스템과</a:t>
            </a:r>
            <a:r>
              <a:rPr lang="en-US" altLang="ko-KR" sz="2000" dirty="0" smtClean="0"/>
              <a:t>, Collaborative Filtering(CF)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협업 필터</a:t>
            </a:r>
            <a:r>
              <a:rPr lang="en-US" altLang="ko-KR" sz="2000" dirty="0" smtClean="0"/>
              <a:t>(Collaborative Filtering)</a:t>
            </a:r>
            <a:r>
              <a:rPr lang="ko-KR" altLang="en-US" sz="2000" dirty="0" smtClean="0"/>
              <a:t>은 아이템에 대한 유저들의 태도를 기반으로 추천을 하는 원리이다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 아이템을 추천할 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여러명의</a:t>
            </a:r>
            <a:r>
              <a:rPr lang="ko-KR" altLang="en-US" sz="2000" dirty="0" smtClean="0"/>
              <a:t> 지혜를 빌리는 것이다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Content(</a:t>
            </a:r>
            <a:r>
              <a:rPr lang="ko-KR" altLang="en-US" sz="2000" dirty="0" smtClean="0"/>
              <a:t>아이템 중심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추천 시스템은 아이템의 속성에 초점을 맞추고 그 아이템의 </a:t>
            </a:r>
            <a:r>
              <a:rPr lang="ko-KR" altLang="en-US" sz="2000" dirty="0" err="1" smtClean="0"/>
              <a:t>유사도에</a:t>
            </a:r>
            <a:r>
              <a:rPr lang="ko-KR" altLang="en-US" sz="2000" dirty="0" smtClean="0"/>
              <a:t> 맞추어서 추천을 해 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주로 </a:t>
            </a:r>
            <a:r>
              <a:rPr lang="en-US" altLang="ko-KR" sz="2000" dirty="0" smtClean="0"/>
              <a:t>Collaborative Filtering</a:t>
            </a:r>
            <a:r>
              <a:rPr lang="ko-KR" altLang="en-US" sz="2000" dirty="0" smtClean="0"/>
              <a:t>이 아이템 중심의 추천시스템보다 많이 사용되는데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주로 </a:t>
            </a:r>
            <a:r>
              <a:rPr lang="en-US" altLang="ko-KR" sz="2000" dirty="0" smtClean="0"/>
              <a:t>CF</a:t>
            </a:r>
            <a:r>
              <a:rPr lang="ko-KR" altLang="en-US" sz="2000" dirty="0" smtClean="0"/>
              <a:t>가 보다 나은 결과를 주고 상대적으로 구현 측면에서 이해하기 쉽다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CF </a:t>
            </a:r>
            <a:r>
              <a:rPr lang="ko-KR" altLang="en-US" sz="2000" dirty="0" smtClean="0"/>
              <a:t>알고리즘은 스스로 피처 학습을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스스로를 위해 어떤 피처를 사용할지 학습할 수 있다는 것이다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05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50789"/>
            <a:ext cx="10515600" cy="5526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CF</a:t>
            </a:r>
            <a:r>
              <a:rPr lang="ko-KR" altLang="en-US" sz="2000" dirty="0" smtClean="0"/>
              <a:t>는 크게 기억을 기반으로 한 </a:t>
            </a:r>
            <a:r>
              <a:rPr lang="en-US" altLang="ko-KR" sz="2000" dirty="0" smtClean="0"/>
              <a:t>Memory-based Collaborative Filtering </a:t>
            </a:r>
            <a:r>
              <a:rPr lang="ko-KR" altLang="en-US" sz="2000" dirty="0" smtClean="0"/>
              <a:t>과 모델링을 기반으로 한 </a:t>
            </a:r>
            <a:r>
              <a:rPr lang="en-US" altLang="ko-KR" sz="2000" dirty="0" smtClean="0"/>
              <a:t>Model-based Collaborative Filtering </a:t>
            </a:r>
            <a:r>
              <a:rPr lang="ko-KR" altLang="en-US" sz="2000" dirty="0" smtClean="0"/>
              <a:t>으로 나뉠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심화 자료에서 </a:t>
            </a:r>
            <a:r>
              <a:rPr lang="en-US" altLang="ko-KR" sz="2000" dirty="0" smtClean="0"/>
              <a:t>Model-Based CF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SVD</a:t>
            </a:r>
            <a:r>
              <a:rPr lang="ko-KR" altLang="en-US" sz="2000" dirty="0" smtClean="0"/>
              <a:t>를 통해서 진행하고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코사인 </a:t>
            </a:r>
            <a:r>
              <a:rPr lang="ko-KR" altLang="en-US" sz="2000" dirty="0" err="1" smtClean="0"/>
              <a:t>유사도를</a:t>
            </a:r>
            <a:r>
              <a:rPr lang="ko-KR" altLang="en-US" sz="2000" dirty="0" smtClean="0"/>
              <a:t> 통해 </a:t>
            </a:r>
            <a:r>
              <a:rPr lang="en-US" altLang="ko-KR" sz="2000" dirty="0" smtClean="0"/>
              <a:t>Memory-Based CF</a:t>
            </a:r>
            <a:r>
              <a:rPr lang="ko-KR" altLang="en-US" sz="2000" dirty="0" smtClean="0"/>
              <a:t>를 진행할 것이다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먼저 영화 정보 데이터를 기반으로 아이템 기반 추천시스템을 구현할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영화 정보 데이터는 추천 시스템을 </a:t>
            </a:r>
            <a:r>
              <a:rPr lang="ko-KR" altLang="en-US" sz="2000" dirty="0" err="1" smtClean="0"/>
              <a:t>배울때</a:t>
            </a:r>
            <a:r>
              <a:rPr lang="ko-KR" altLang="en-US" sz="2000" dirty="0" smtClean="0"/>
              <a:t> 주로 가장 먼저 접하는 대표적인 자료이다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실제 추천 시스템에서는 이 데이터보다 훨씬 큰 데이터 셋을 다룬다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194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추천 시스템 정리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추천 시스템 정리</dc:title>
  <dc:creator>Sungjin_Lee</dc:creator>
  <cp:lastModifiedBy>Sungjin_Lee</cp:lastModifiedBy>
  <cp:revision>3</cp:revision>
  <dcterms:created xsi:type="dcterms:W3CDTF">2017-03-09T02:56:41Z</dcterms:created>
  <dcterms:modified xsi:type="dcterms:W3CDTF">2017-03-09T03:10:27Z</dcterms:modified>
</cp:coreProperties>
</file>