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0" r:id="rId1"/>
    <p:sldMasterId id="2147484651" r:id="rId2"/>
    <p:sldMasterId id="2147484655" r:id="rId3"/>
  </p:sldMasterIdLst>
  <p:notesMasterIdLst>
    <p:notesMasterId r:id="rId21"/>
  </p:notesMasterIdLst>
  <p:sldIdLst>
    <p:sldId id="488" r:id="rId4"/>
    <p:sldId id="480" r:id="rId5"/>
    <p:sldId id="389" r:id="rId6"/>
    <p:sldId id="475" r:id="rId7"/>
    <p:sldId id="476" r:id="rId8"/>
    <p:sldId id="447" r:id="rId9"/>
    <p:sldId id="448" r:id="rId10"/>
    <p:sldId id="449" r:id="rId11"/>
    <p:sldId id="450" r:id="rId12"/>
    <p:sldId id="451" r:id="rId13"/>
    <p:sldId id="478" r:id="rId14"/>
    <p:sldId id="479" r:id="rId15"/>
    <p:sldId id="434" r:id="rId16"/>
    <p:sldId id="485" r:id="rId17"/>
    <p:sldId id="486" r:id="rId18"/>
    <p:sldId id="487" r:id="rId19"/>
    <p:sldId id="489" r:id="rId20"/>
  </p:sldIdLst>
  <p:sldSz cx="9144000" cy="5715000" type="screen16x10"/>
  <p:notesSz cx="6858000" cy="9144000"/>
  <p:defaultTextStyle>
    <a:defPPr>
      <a:defRPr lang="zh-CN"/>
    </a:defPPr>
    <a:lvl1pPr algn="l" rtl="0" fontAlgn="base">
      <a:spcBef>
        <a:spcPct val="0"/>
      </a:spcBef>
      <a:spcAft>
        <a:spcPct val="0"/>
      </a:spcAft>
      <a:defRPr kern="1200">
        <a:solidFill>
          <a:schemeClr val="tx1"/>
        </a:solidFill>
        <a:latin typeface="Franklin Gothic Medium" pitchFamily="34" charset="0"/>
        <a:ea typeface="宋体" pitchFamily="2" charset="-122"/>
        <a:cs typeface="+mn-cs"/>
      </a:defRPr>
    </a:lvl1pPr>
    <a:lvl2pPr marL="457200" algn="l" rtl="0" fontAlgn="base">
      <a:spcBef>
        <a:spcPct val="0"/>
      </a:spcBef>
      <a:spcAft>
        <a:spcPct val="0"/>
      </a:spcAft>
      <a:defRPr kern="1200">
        <a:solidFill>
          <a:schemeClr val="tx1"/>
        </a:solidFill>
        <a:latin typeface="Franklin Gothic Medium" pitchFamily="34" charset="0"/>
        <a:ea typeface="宋体" pitchFamily="2" charset="-122"/>
        <a:cs typeface="+mn-cs"/>
      </a:defRPr>
    </a:lvl2pPr>
    <a:lvl3pPr marL="914400" algn="l" rtl="0" fontAlgn="base">
      <a:spcBef>
        <a:spcPct val="0"/>
      </a:spcBef>
      <a:spcAft>
        <a:spcPct val="0"/>
      </a:spcAft>
      <a:defRPr kern="1200">
        <a:solidFill>
          <a:schemeClr val="tx1"/>
        </a:solidFill>
        <a:latin typeface="Franklin Gothic Medium" pitchFamily="34" charset="0"/>
        <a:ea typeface="宋体" pitchFamily="2" charset="-122"/>
        <a:cs typeface="+mn-cs"/>
      </a:defRPr>
    </a:lvl3pPr>
    <a:lvl4pPr marL="1371600" algn="l" rtl="0" fontAlgn="base">
      <a:spcBef>
        <a:spcPct val="0"/>
      </a:spcBef>
      <a:spcAft>
        <a:spcPct val="0"/>
      </a:spcAft>
      <a:defRPr kern="1200">
        <a:solidFill>
          <a:schemeClr val="tx1"/>
        </a:solidFill>
        <a:latin typeface="Franklin Gothic Medium" pitchFamily="34" charset="0"/>
        <a:ea typeface="宋体" pitchFamily="2" charset="-122"/>
        <a:cs typeface="+mn-cs"/>
      </a:defRPr>
    </a:lvl4pPr>
    <a:lvl5pPr marL="1828800" algn="l" rtl="0" fontAlgn="base">
      <a:spcBef>
        <a:spcPct val="0"/>
      </a:spcBef>
      <a:spcAft>
        <a:spcPct val="0"/>
      </a:spcAft>
      <a:defRPr kern="1200">
        <a:solidFill>
          <a:schemeClr val="tx1"/>
        </a:solidFill>
        <a:latin typeface="Franklin Gothic Medium" pitchFamily="34" charset="0"/>
        <a:ea typeface="宋体" pitchFamily="2" charset="-122"/>
        <a:cs typeface="+mn-cs"/>
      </a:defRPr>
    </a:lvl5pPr>
    <a:lvl6pPr marL="2286000" algn="l" defTabSz="914400" rtl="0" eaLnBrk="1" latinLnBrk="0" hangingPunct="1">
      <a:defRPr kern="1200">
        <a:solidFill>
          <a:schemeClr val="tx1"/>
        </a:solidFill>
        <a:latin typeface="Franklin Gothic Medium" pitchFamily="34" charset="0"/>
        <a:ea typeface="宋体" pitchFamily="2" charset="-122"/>
        <a:cs typeface="+mn-cs"/>
      </a:defRPr>
    </a:lvl6pPr>
    <a:lvl7pPr marL="2743200" algn="l" defTabSz="914400" rtl="0" eaLnBrk="1" latinLnBrk="0" hangingPunct="1">
      <a:defRPr kern="1200">
        <a:solidFill>
          <a:schemeClr val="tx1"/>
        </a:solidFill>
        <a:latin typeface="Franklin Gothic Medium" pitchFamily="34" charset="0"/>
        <a:ea typeface="宋体" pitchFamily="2" charset="-122"/>
        <a:cs typeface="+mn-cs"/>
      </a:defRPr>
    </a:lvl7pPr>
    <a:lvl8pPr marL="3200400" algn="l" defTabSz="914400" rtl="0" eaLnBrk="1" latinLnBrk="0" hangingPunct="1">
      <a:defRPr kern="1200">
        <a:solidFill>
          <a:schemeClr val="tx1"/>
        </a:solidFill>
        <a:latin typeface="Franklin Gothic Medium" pitchFamily="34" charset="0"/>
        <a:ea typeface="宋体" pitchFamily="2" charset="-122"/>
        <a:cs typeface="+mn-cs"/>
      </a:defRPr>
    </a:lvl8pPr>
    <a:lvl9pPr marL="3657600" algn="l" defTabSz="914400" rtl="0" eaLnBrk="1" latinLnBrk="0" hangingPunct="1">
      <a:defRPr kern="1200">
        <a:solidFill>
          <a:schemeClr val="tx1"/>
        </a:solidFill>
        <a:latin typeface="Franklin Gothic Medium"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C9E"/>
    <a:srgbClr val="DE2C31"/>
    <a:srgbClr val="3870C2"/>
    <a:srgbClr val="00498C"/>
    <a:srgbClr val="007D8C"/>
    <a:srgbClr val="004B85"/>
    <a:srgbClr val="FFCC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7974" autoAdjust="0"/>
  </p:normalViewPr>
  <p:slideViewPr>
    <p:cSldViewPr>
      <p:cViewPr varScale="1">
        <p:scale>
          <a:sx n="98" d="100"/>
          <a:sy n="98" d="100"/>
        </p:scale>
        <p:origin x="-102" y="-384"/>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A01AF4D-01AB-41D1-9A7E-BBF099C5CC11}" type="datetimeFigureOut">
              <a:rPr lang="zh-CN" altLang="en-US"/>
              <a:pPr>
                <a:defRPr/>
              </a:pPr>
              <a:t>2015-1-26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3EB8F73-0274-4BEB-86DF-2D28D6502D7B}" type="slidenum">
              <a:rPr lang="zh-CN" altLang="en-US"/>
              <a:pPr>
                <a:defRPr/>
              </a:pPr>
              <a:t>‹#›</a:t>
            </a:fld>
            <a:endParaRPr lang="zh-CN" altLang="en-US"/>
          </a:p>
        </p:txBody>
      </p:sp>
    </p:spTree>
    <p:extLst>
      <p:ext uri="{BB962C8B-B14F-4D97-AF65-F5344CB8AC3E}">
        <p14:creationId xmlns:p14="http://schemas.microsoft.com/office/powerpoint/2010/main" val="31654768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aike.baidu.com/view/6055.htm" TargetMode="External"/><Relationship Id="rId3" Type="http://schemas.openxmlformats.org/officeDocument/2006/relationships/hyperlink" Target="http://baike.baidu.com/view/5030.htm" TargetMode="External"/><Relationship Id="rId7" Type="http://schemas.openxmlformats.org/officeDocument/2006/relationships/hyperlink" Target="http://baike.baidu.com/view/7530.ht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baike.baidu.com/view/16603.htm" TargetMode="External"/><Relationship Id="rId5" Type="http://schemas.openxmlformats.org/officeDocument/2006/relationships/hyperlink" Target="http://baike.baidu.com/view/751.htm" TargetMode="External"/><Relationship Id="rId10" Type="http://schemas.openxmlformats.org/officeDocument/2006/relationships/hyperlink" Target="http://baike.baidu.com/view/808.htm" TargetMode="External"/><Relationship Id="rId4" Type="http://schemas.openxmlformats.org/officeDocument/2006/relationships/hyperlink" Target="http://baike.baidu.com/view/10821.htm" TargetMode="External"/><Relationship Id="rId9" Type="http://schemas.openxmlformats.org/officeDocument/2006/relationships/hyperlink" Target="http://baike.baidu.com/view/9108.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685800" y="685800"/>
            <a:ext cx="5486400" cy="3429000"/>
          </a:xfrm>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WAP</a:t>
            </a:r>
            <a:r>
              <a:rPr lang="zh-CN" altLang="en-US" smtClean="0"/>
              <a:t>（</a:t>
            </a:r>
            <a:r>
              <a:rPr lang="en-US" altLang="zh-CN" smtClean="0"/>
              <a:t>Wireless Application Protocol) </a:t>
            </a:r>
            <a:r>
              <a:rPr lang="zh-CN" altLang="en-US" smtClean="0"/>
              <a:t>为无线应用协议，</a:t>
            </a:r>
            <a:r>
              <a:rPr lang="en-US" altLang="zh-CN" smtClean="0"/>
              <a:t>WAP</a:t>
            </a:r>
            <a:r>
              <a:rPr lang="zh-CN" altLang="en-US" smtClean="0"/>
              <a:t>定义可通用的平台，把目前</a:t>
            </a:r>
            <a:r>
              <a:rPr lang="en-US" altLang="zh-CN" smtClean="0"/>
              <a:t>Internet</a:t>
            </a:r>
            <a:r>
              <a:rPr lang="zh-CN" altLang="en-US" smtClean="0"/>
              <a:t>网上</a:t>
            </a:r>
            <a:r>
              <a:rPr lang="en-US" altLang="zh-CN" smtClean="0"/>
              <a:t>HTML</a:t>
            </a:r>
            <a:r>
              <a:rPr lang="zh-CN" altLang="en-US" smtClean="0"/>
              <a:t>语言的信息转换成用</a:t>
            </a:r>
            <a:r>
              <a:rPr lang="en-US" altLang="zh-CN" smtClean="0"/>
              <a:t>WML</a:t>
            </a:r>
            <a:r>
              <a:rPr lang="zh-CN" altLang="en-US" smtClean="0"/>
              <a:t>（</a:t>
            </a:r>
            <a:r>
              <a:rPr lang="en-US" altLang="zh-CN" smtClean="0"/>
              <a:t>Wireless Markup Language)</a:t>
            </a:r>
            <a:r>
              <a:rPr lang="zh-CN" altLang="en-US" smtClean="0"/>
              <a:t>描述的信息，显示在移动电话的显示屏上。</a:t>
            </a:r>
            <a:endParaRPr lang="en-US" altLang="zh-CN" smtClean="0"/>
          </a:p>
          <a:p>
            <a:endParaRPr lang="en-US" altLang="zh-CN" smtClean="0"/>
          </a:p>
          <a:p>
            <a:r>
              <a:rPr lang="zh-CN" altLang="en-US" smtClean="0"/>
              <a:t>解决手持设备内存小和</a:t>
            </a:r>
            <a:r>
              <a:rPr lang="zh-CN" altLang="en-US" smtClean="0">
                <a:hlinkClick r:id="rId3"/>
              </a:rPr>
              <a:t>无线网络</a:t>
            </a:r>
            <a:r>
              <a:rPr lang="zh-CN" altLang="en-US" smtClean="0">
                <a:hlinkClick r:id="rId4"/>
              </a:rPr>
              <a:t>带宽</a:t>
            </a:r>
            <a:r>
              <a:rPr lang="zh-CN" altLang="en-US" smtClean="0"/>
              <a:t>不足的限制。 虽然</a:t>
            </a:r>
            <a:r>
              <a:rPr lang="en-US" altLang="zh-CN" smtClean="0"/>
              <a:t>WAP</a:t>
            </a:r>
            <a:r>
              <a:rPr lang="zh-CN" altLang="en-US" smtClean="0"/>
              <a:t>能支持</a:t>
            </a:r>
            <a:r>
              <a:rPr lang="en-US" altLang="zh-CN" smtClean="0"/>
              <a:t>HTML</a:t>
            </a:r>
            <a:r>
              <a:rPr lang="zh-CN" altLang="en-US" smtClean="0"/>
              <a:t>和</a:t>
            </a:r>
            <a:r>
              <a:rPr lang="en-US" altLang="zh-CN" smtClean="0"/>
              <a:t>XML</a:t>
            </a:r>
            <a:r>
              <a:rPr lang="zh-CN" altLang="en-US" smtClean="0"/>
              <a:t>，但</a:t>
            </a:r>
            <a:r>
              <a:rPr lang="en-US" altLang="zh-CN" smtClean="0"/>
              <a:t>WML</a:t>
            </a:r>
            <a:r>
              <a:rPr lang="zh-CN" altLang="en-US" smtClean="0"/>
              <a:t>才是专门为小屏幕和无键盘手持设备 服务的语言。</a:t>
            </a:r>
            <a:endParaRPr lang="en-US" altLang="zh-CN" smtClean="0"/>
          </a:p>
          <a:p>
            <a:endParaRPr lang="en-US" altLang="zh-CN" smtClean="0"/>
          </a:p>
          <a:p>
            <a:r>
              <a:rPr lang="en-US" altLang="zh-CN" smtClean="0"/>
              <a:t>WAP</a:t>
            </a:r>
            <a:r>
              <a:rPr lang="zh-CN" altLang="en-US" smtClean="0"/>
              <a:t>只要求移动电话和</a:t>
            </a:r>
            <a:r>
              <a:rPr lang="en-US" altLang="zh-CN" smtClean="0"/>
              <a:t>WAP</a:t>
            </a:r>
            <a:r>
              <a:rPr lang="zh-CN" altLang="en-US" smtClean="0">
                <a:hlinkClick r:id="rId5"/>
              </a:rPr>
              <a:t>代理服务器</a:t>
            </a:r>
            <a:r>
              <a:rPr lang="zh-CN" altLang="en-US" smtClean="0"/>
              <a:t>的支持，而不要求现有的移动通信</a:t>
            </a:r>
            <a:r>
              <a:rPr lang="zh-CN" altLang="en-US" smtClean="0">
                <a:hlinkClick r:id="rId6"/>
              </a:rPr>
              <a:t>网络协议</a:t>
            </a:r>
            <a:r>
              <a:rPr lang="zh-CN" altLang="en-US" smtClean="0"/>
              <a:t>做任何的改动，因而可以广泛地应用于</a:t>
            </a:r>
            <a:r>
              <a:rPr lang="en-US" altLang="zh-CN" smtClean="0">
                <a:hlinkClick r:id="rId7"/>
              </a:rPr>
              <a:t>GSM</a:t>
            </a:r>
            <a:r>
              <a:rPr lang="zh-CN" altLang="en-US" smtClean="0"/>
              <a:t>、</a:t>
            </a:r>
            <a:r>
              <a:rPr lang="en-US" altLang="zh-CN" smtClean="0">
                <a:hlinkClick r:id="rId8"/>
              </a:rPr>
              <a:t>CDMA</a:t>
            </a:r>
            <a:r>
              <a:rPr lang="zh-CN" altLang="en-US" smtClean="0"/>
              <a:t>、</a:t>
            </a:r>
            <a:r>
              <a:rPr lang="en-US" altLang="zh-CN" smtClean="0">
                <a:hlinkClick r:id="rId9"/>
              </a:rPr>
              <a:t>TDMA</a:t>
            </a:r>
            <a:r>
              <a:rPr lang="zh-CN" altLang="en-US" smtClean="0"/>
              <a:t>、</a:t>
            </a:r>
            <a:r>
              <a:rPr lang="en-US" altLang="zh-CN" smtClean="0">
                <a:hlinkClick r:id="rId10"/>
              </a:rPr>
              <a:t>3G</a:t>
            </a:r>
            <a:r>
              <a:rPr lang="zh-CN" altLang="en-US" smtClean="0"/>
              <a:t>等多种网络。</a:t>
            </a:r>
          </a:p>
        </p:txBody>
      </p:sp>
      <p:sp>
        <p:nvSpPr>
          <p:cNvPr id="4" name="灯片编号占位符 3"/>
          <p:cNvSpPr>
            <a:spLocks noGrp="1"/>
          </p:cNvSpPr>
          <p:nvPr>
            <p:ph type="sldNum" sz="quarter" idx="5"/>
          </p:nvPr>
        </p:nvSpPr>
        <p:spPr/>
        <p:txBody>
          <a:bodyPr/>
          <a:lstStyle/>
          <a:p>
            <a:pPr>
              <a:defRPr/>
            </a:pPr>
            <a:fld id="{FF141A8F-5949-4D93-883F-859CE2C52A26}"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4AAD6154-A79E-4E6E-BA93-3A22E9B0E9CB}" type="slidenum">
              <a:rPr lang="zh-CN" altLang="en-US" smtClean="0"/>
              <a:pPr>
                <a:defRPr/>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590550" y="593725"/>
            <a:ext cx="3762375" cy="2352675"/>
          </a:xfrm>
          <a:ln/>
        </p:spPr>
      </p:sp>
      <p:sp>
        <p:nvSpPr>
          <p:cNvPr id="97283" name="备注占位符 2"/>
          <p:cNvSpPr>
            <a:spLocks noGrp="1"/>
          </p:cNvSpPr>
          <p:nvPr>
            <p:ph type="body" idx="1"/>
          </p:nvPr>
        </p:nvSpPr>
        <p:spPr>
          <a:noFill/>
          <a:ln/>
        </p:spPr>
        <p:txBody>
          <a:bodyPr/>
          <a:lstStyle/>
          <a:p>
            <a:endParaRPr lang="en-US" altLang="zh-CN" smtClean="0">
              <a:latin typeface="Arial" pitchFamily="34" charset="0"/>
              <a:ea typeface="宋体" pitchFamily="2" charset="-122"/>
            </a:endParaRPr>
          </a:p>
          <a:p>
            <a:endParaRPr lang="zh-CN" altLang="en-US" smtClean="0">
              <a:latin typeface="Arial" pitchFamily="34" charset="0"/>
              <a:ea typeface="宋体" pitchFamily="2" charset="-122"/>
            </a:endParaRPr>
          </a:p>
        </p:txBody>
      </p:sp>
      <p:sp>
        <p:nvSpPr>
          <p:cNvPr id="97284" name="灯片编号占位符 3"/>
          <p:cNvSpPr>
            <a:spLocks noGrp="1"/>
          </p:cNvSpPr>
          <p:nvPr>
            <p:ph type="sldNum" sz="quarter" idx="5"/>
          </p:nvPr>
        </p:nvSpPr>
        <p:spPr>
          <a:noFill/>
        </p:spPr>
        <p:txBody>
          <a:bodyPr/>
          <a:lstStyle/>
          <a:p>
            <a:fld id="{8461B67C-08C9-4989-813D-1B8F111B6144}" type="slidenum">
              <a:rPr lang="zh-CN" altLang="en-US" smtClean="0"/>
              <a:pPr/>
              <a:t>14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590550" y="593725"/>
            <a:ext cx="3762375" cy="2352675"/>
          </a:xfrm>
          <a:ln/>
        </p:spPr>
      </p:sp>
      <p:sp>
        <p:nvSpPr>
          <p:cNvPr id="97283" name="备注占位符 2"/>
          <p:cNvSpPr>
            <a:spLocks noGrp="1"/>
          </p:cNvSpPr>
          <p:nvPr>
            <p:ph type="body" idx="1"/>
          </p:nvPr>
        </p:nvSpPr>
        <p:spPr>
          <a:noFill/>
          <a:ln/>
        </p:spPr>
        <p:txBody>
          <a:bodyPr/>
          <a:lstStyle/>
          <a:p>
            <a:endParaRPr lang="en-US" altLang="zh-CN" dirty="0" smtClean="0">
              <a:latin typeface="Arial" pitchFamily="34" charset="0"/>
              <a:ea typeface="宋体" pitchFamily="2" charset="-122"/>
            </a:endParaRPr>
          </a:p>
          <a:p>
            <a:endParaRPr lang="zh-CN" altLang="en-US" smtClean="0">
              <a:latin typeface="Arial" pitchFamily="34" charset="0"/>
              <a:ea typeface="宋体" pitchFamily="2" charset="-122"/>
            </a:endParaRPr>
          </a:p>
        </p:txBody>
      </p:sp>
      <p:sp>
        <p:nvSpPr>
          <p:cNvPr id="97284" name="灯片编号占位符 3"/>
          <p:cNvSpPr>
            <a:spLocks noGrp="1"/>
          </p:cNvSpPr>
          <p:nvPr>
            <p:ph type="sldNum" sz="quarter" idx="5"/>
          </p:nvPr>
        </p:nvSpPr>
        <p:spPr>
          <a:noFill/>
        </p:spPr>
        <p:txBody>
          <a:bodyPr/>
          <a:lstStyle/>
          <a:p>
            <a:fld id="{8461B67C-08C9-4989-813D-1B8F111B6144}" type="slidenum">
              <a:rPr lang="zh-CN" altLang="en-US" smtClean="0"/>
              <a:pPr/>
              <a:t>15</a:t>
            </a:fld>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590550" y="593725"/>
            <a:ext cx="3762375" cy="2352675"/>
          </a:xfrm>
          <a:ln/>
        </p:spPr>
      </p:sp>
      <p:sp>
        <p:nvSpPr>
          <p:cNvPr id="97283" name="备注占位符 2"/>
          <p:cNvSpPr>
            <a:spLocks noGrp="1"/>
          </p:cNvSpPr>
          <p:nvPr>
            <p:ph type="body" idx="1"/>
          </p:nvPr>
        </p:nvSpPr>
        <p:spPr>
          <a:noFill/>
          <a:ln/>
        </p:spPr>
        <p:txBody>
          <a:bodyPr/>
          <a:lstStyle/>
          <a:p>
            <a:endParaRPr lang="en-US" altLang="zh-CN" smtClean="0">
              <a:latin typeface="Arial" pitchFamily="34" charset="0"/>
              <a:ea typeface="宋体" pitchFamily="2" charset="-122"/>
            </a:endParaRPr>
          </a:p>
          <a:p>
            <a:endParaRPr lang="zh-CN" altLang="en-US" smtClean="0">
              <a:latin typeface="Arial" pitchFamily="34" charset="0"/>
              <a:ea typeface="宋体" pitchFamily="2" charset="-122"/>
            </a:endParaRPr>
          </a:p>
        </p:txBody>
      </p:sp>
      <p:sp>
        <p:nvSpPr>
          <p:cNvPr id="97284" name="灯片编号占位符 3"/>
          <p:cNvSpPr>
            <a:spLocks noGrp="1"/>
          </p:cNvSpPr>
          <p:nvPr>
            <p:ph type="sldNum" sz="quarter" idx="5"/>
          </p:nvPr>
        </p:nvSpPr>
        <p:spPr>
          <a:noFill/>
        </p:spPr>
        <p:txBody>
          <a:bodyPr/>
          <a:lstStyle/>
          <a:p>
            <a:fld id="{8461B67C-08C9-4989-813D-1B8F111B6144}" type="slidenum">
              <a:rPr lang="zh-CN" altLang="en-US" smtClean="0"/>
              <a:pPr/>
              <a:t>16</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0201" y="30428"/>
            <a:ext cx="473075" cy="555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2"/>
          <p:cNvSpPr>
            <a:spLocks noChangeArrowheads="1"/>
          </p:cNvSpPr>
          <p:nvPr/>
        </p:nvSpPr>
        <p:spPr bwMode="auto">
          <a:xfrm>
            <a:off x="331788" y="5300928"/>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405D8EB2-9CD5-4CC8-A714-2F8B4D107FFE}" type="slidenum">
              <a:rPr lang="zh-CN" altLang="en-US">
                <a:solidFill>
                  <a:srgbClr val="666666"/>
                </a:solidFill>
                <a:ea typeface="MS PGothic" pitchFamily="34" charset="-128"/>
              </a:rPr>
              <a:pPr/>
              <a:t>‹#›</a:t>
            </a:fld>
            <a:endParaRPr lang="en-US" altLang="zh-CN"/>
          </a:p>
        </p:txBody>
      </p:sp>
      <p:sp>
        <p:nvSpPr>
          <p:cNvPr id="3074" name="Rectangle 2"/>
          <p:cNvSpPr>
            <a:spLocks noGrp="1" noChangeArrowheads="1"/>
          </p:cNvSpPr>
          <p:nvPr>
            <p:ph type="ctrTitle"/>
          </p:nvPr>
        </p:nvSpPr>
        <p:spPr>
          <a:xfrm>
            <a:off x="1219200" y="1279261"/>
            <a:ext cx="6248400" cy="952500"/>
          </a:xfrm>
        </p:spPr>
        <p:txBody>
          <a:bodyPr/>
          <a:lstStyle>
            <a:lvl1pPr>
              <a:defRPr sz="3600">
                <a:solidFill>
                  <a:srgbClr val="C32330"/>
                </a:solidFill>
              </a:defRPr>
            </a:lvl1pPr>
          </a:lstStyle>
          <a:p>
            <a:r>
              <a:rPr lang="zh-CN" altLang="en-US" smtClean="0"/>
              <a:t>单击此处编辑母版标题样式</a:t>
            </a:r>
            <a:endParaRPr lang="zh-CN" altLang="en-US" dirty="0"/>
          </a:p>
        </p:txBody>
      </p:sp>
      <p:sp>
        <p:nvSpPr>
          <p:cNvPr id="3075" name="Rectangle 3"/>
          <p:cNvSpPr>
            <a:spLocks noGrp="1" noChangeArrowheads="1"/>
          </p:cNvSpPr>
          <p:nvPr>
            <p:ph type="subTitle" idx="1"/>
          </p:nvPr>
        </p:nvSpPr>
        <p:spPr>
          <a:xfrm>
            <a:off x="1219200" y="2309813"/>
            <a:ext cx="6248400" cy="1055688"/>
          </a:xfrm>
        </p:spPr>
        <p:txBody>
          <a:bodyPr/>
          <a:lstStyle>
            <a:lvl1pPr>
              <a:defRPr>
                <a:solidFill>
                  <a:srgbClr val="C32330"/>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340788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596" y="82020"/>
            <a:ext cx="8572560" cy="334682"/>
          </a:xfrm>
        </p:spPr>
        <p:txBody>
          <a:bodyPr/>
          <a:lstStyle>
            <a:lvl1pPr>
              <a:defRPr kumimoji="0" lang="en-US" altLang="en-US" sz="2400" b="1" i="0" u="none" strike="noStrike" kern="0" cap="none" spc="0" normalizeH="0" baseline="0" noProof="0" dirty="0">
                <a:ln>
                  <a:noFill/>
                </a:ln>
                <a:solidFill>
                  <a:srgbClr val="1F497D">
                    <a:lumMod val="60000"/>
                    <a:lumOff val="40000"/>
                  </a:srgbClr>
                </a:solidFill>
                <a:effectLst>
                  <a:outerShdw blurRad="38100" dist="38100" dir="2700000" algn="tl">
                    <a:srgbClr val="000000">
                      <a:alpha val="43137"/>
                    </a:srgbClr>
                  </a:outerShdw>
                </a:effectLst>
                <a:uLnTx/>
                <a:uFillTx/>
                <a:latin typeface="宋体"/>
                <a:ea typeface="ＭＳ Ｐゴシック" charset="-128"/>
                <a:cs typeface="ＭＳ Ｐゴシック"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Click to edit Master title </a:t>
            </a:r>
            <a:r>
              <a:rPr lang="en-US" dirty="0" err="1" smtClean="0"/>
              <a:t>syle</a:t>
            </a:r>
            <a:endParaRPr lang="en-US" dirty="0"/>
          </a:p>
        </p:txBody>
      </p:sp>
      <p:cxnSp>
        <p:nvCxnSpPr>
          <p:cNvPr id="9" name="直接连接符 8"/>
          <p:cNvCxnSpPr/>
          <p:nvPr/>
        </p:nvCxnSpPr>
        <p:spPr>
          <a:xfrm>
            <a:off x="424111" y="500042"/>
            <a:ext cx="8640960" cy="1323"/>
          </a:xfrm>
          <a:prstGeom prst="line">
            <a:avLst/>
          </a:prstGeom>
          <a:noFill/>
          <a:ln w="15875" cap="rnd" cmpd="sng" algn="ctr">
            <a:solidFill>
              <a:srgbClr val="5698D2"/>
            </a:solidFill>
            <a:prstDash val="solid"/>
          </a:ln>
          <a:effectLst>
            <a:outerShdw blurRad="38100" dist="12700" dir="2700000" algn="tl" rotWithShape="0">
              <a:prstClr val="black">
                <a:alpha val="40000"/>
              </a:prstClr>
            </a:outerShdw>
          </a:effectLst>
          <a:scene3d>
            <a:camera prst="orthographicFront"/>
            <a:lightRig rig="threePt" dir="t"/>
          </a:scene3d>
          <a:sp3d>
            <a:bevelT/>
            <a:bevelB/>
          </a:sp3d>
        </p:spPr>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4657725"/>
            <a:ext cx="2133600" cy="304800"/>
          </a:xfrm>
          <a:prstGeom prst="rect">
            <a:avLst/>
          </a:prstGeom>
        </p:spPr>
        <p:txBody>
          <a:bodyPr/>
          <a:lstStyle>
            <a:lvl1pPr fontAlgn="auto">
              <a:spcBef>
                <a:spcPts val="0"/>
              </a:spcBef>
              <a:spcAft>
                <a:spcPts val="0"/>
              </a:spcAft>
              <a:defRPr>
                <a:ea typeface="+mn-ea"/>
              </a:defRPr>
            </a:lvl1pPr>
          </a:lstStyle>
          <a:p>
            <a:pPr>
              <a:defRPr/>
            </a:pPr>
            <a:endParaRPr lang="en-US" altLang="zh-CN"/>
          </a:p>
        </p:txBody>
      </p:sp>
      <p:sp>
        <p:nvSpPr>
          <p:cNvPr id="3" name="页脚占位符 4"/>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4" name="灯片编号占位符 5"/>
          <p:cNvSpPr>
            <a:spLocks noGrp="1"/>
          </p:cNvSpPr>
          <p:nvPr>
            <p:ph type="sldNum" sz="quarter" idx="12"/>
          </p:nvPr>
        </p:nvSpPr>
        <p:spPr>
          <a:xfrm>
            <a:off x="6553200" y="4657725"/>
            <a:ext cx="2133600" cy="304800"/>
          </a:xfrm>
          <a:prstGeom prst="rect">
            <a:avLst/>
          </a:prstGeom>
        </p:spPr>
        <p:txBody>
          <a:bodyPr/>
          <a:lstStyle>
            <a:lvl1pPr fontAlgn="auto">
              <a:spcBef>
                <a:spcPts val="0"/>
              </a:spcBef>
              <a:spcAft>
                <a:spcPts val="0"/>
              </a:spcAft>
              <a:defRPr>
                <a:ea typeface="+mn-ea"/>
              </a:defRPr>
            </a:lvl1pPr>
          </a:lstStyle>
          <a:p>
            <a:pPr>
              <a:defRPr/>
            </a:pPr>
            <a:fld id="{CD7C263A-D6F0-4A6A-99EF-18673B4CCD1F}" type="slidenum">
              <a:rPr lang="en-US" altLang="zh-CN"/>
              <a:pPr>
                <a:defRPr/>
              </a:pPr>
              <a:t>‹#›</a:t>
            </a:fld>
            <a:endParaRPr lang="en-US" altLang="zh-CN"/>
          </a:p>
        </p:txBody>
      </p:sp>
    </p:spTree>
    <p:extLst>
      <p:ext uri="{BB962C8B-B14F-4D97-AF65-F5344CB8AC3E}">
        <p14:creationId xmlns:p14="http://schemas.microsoft.com/office/powerpoint/2010/main" val="382703145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32330"/>
                </a:solidFill>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bg>
      <p:bgRef idx="1001">
        <a:schemeClr val="bg1"/>
      </p:bgRef>
    </p:bg>
    <p:spTree>
      <p:nvGrpSpPr>
        <p:cNvPr id="1" name=""/>
        <p:cNvGrpSpPr/>
        <p:nvPr/>
      </p:nvGrpSpPr>
      <p:grpSpPr>
        <a:xfrm>
          <a:off x="0" y="0"/>
          <a:ext cx="0" cy="0"/>
          <a:chOff x="0" y="0"/>
          <a:chExt cx="0" cy="0"/>
        </a:xfrm>
      </p:grpSpPr>
      <p:pic>
        <p:nvPicPr>
          <p:cNvPr id="3" name="Picture 13" descr="3-01.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 y="0"/>
            <a:ext cx="9144000" cy="5715000"/>
          </a:xfrm>
          <a:prstGeom prst="rect">
            <a:avLst/>
          </a:prstGeom>
          <a:noFill/>
          <a:ln w="9525">
            <a:noFill/>
            <a:miter lim="800000"/>
            <a:headEnd/>
            <a:tailEnd/>
          </a:ln>
        </p:spPr>
      </p:pic>
      <p:sp>
        <p:nvSpPr>
          <p:cNvPr id="4" name="Text Box 5"/>
          <p:cNvSpPr txBox="1">
            <a:spLocks noChangeArrowheads="1"/>
          </p:cNvSpPr>
          <p:nvPr userDrawn="1"/>
        </p:nvSpPr>
        <p:spPr bwMode="auto">
          <a:xfrm>
            <a:off x="400050" y="5458075"/>
            <a:ext cx="230188" cy="107722"/>
          </a:xfrm>
          <a:prstGeom prst="rect">
            <a:avLst/>
          </a:prstGeom>
          <a:noFill/>
          <a:ln w="9525">
            <a:noFill/>
            <a:miter lim="800000"/>
            <a:headEnd/>
            <a:tailEnd/>
          </a:ln>
        </p:spPr>
        <p:txBody>
          <a:bodyPr lIns="0" tIns="0" rIns="0" bIns="0" anchor="ctr">
            <a:spAutoFit/>
          </a:bodyPr>
          <a:lstStyle/>
          <a:p>
            <a:pPr algn="r" eaLnBrk="0" hangingPunct="0">
              <a:spcBef>
                <a:spcPct val="50000"/>
              </a:spcBef>
              <a:defRPr/>
            </a:pPr>
            <a:fld id="{60B5A791-BB01-4B82-AD24-374214917A3D}" type="slidenum">
              <a:rPr lang="zh-CN" altLang="en-US" sz="700">
                <a:solidFill>
                  <a:srgbClr val="666666"/>
                </a:solidFill>
                <a:ea typeface="MS PGothic" pitchFamily="34" charset="-128"/>
              </a:rPr>
              <a:pPr algn="r" eaLnBrk="0" hangingPunct="0">
                <a:spcBef>
                  <a:spcPct val="50000"/>
                </a:spcBef>
                <a:defRPr/>
              </a:pPr>
              <a:t>‹#›</a:t>
            </a:fld>
            <a:endParaRPr lang="en-US" altLang="zh-CN" sz="700" dirty="0">
              <a:solidFill>
                <a:srgbClr val="666666"/>
              </a:solidFill>
              <a:ea typeface="MS PGothic" pitchFamily="34" charset="-128"/>
            </a:endParaRPr>
          </a:p>
        </p:txBody>
      </p:sp>
      <p:pic>
        <p:nvPicPr>
          <p:cNvPr id="5" name="Picture 12" descr="4-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157428"/>
            <a:ext cx="9144000" cy="5715000"/>
          </a:xfrm>
          <a:prstGeom prst="rect">
            <a:avLst/>
          </a:prstGeom>
          <a:noFill/>
          <a:ln w="9525">
            <a:noFill/>
            <a:miter lim="800000"/>
            <a:headEnd/>
            <a:tailEnd/>
          </a:ln>
        </p:spPr>
      </p:pic>
      <p:sp>
        <p:nvSpPr>
          <p:cNvPr id="12" name="Title 11"/>
          <p:cNvSpPr>
            <a:spLocks noGrp="1"/>
          </p:cNvSpPr>
          <p:nvPr>
            <p:ph type="title"/>
          </p:nvPr>
        </p:nvSpPr>
        <p:spPr>
          <a:xfrm>
            <a:off x="228602" y="1333500"/>
            <a:ext cx="1066800" cy="1333500"/>
          </a:xfrm>
        </p:spPr>
        <p:txBody>
          <a:bodyPr/>
          <a:lstStyle>
            <a:lvl1pPr>
              <a:defRPr baseline="0">
                <a:latin typeface="FZYueZhunHeiS" pitchFamily="2" charset="-122"/>
                <a:ea typeface="方正悦准黑简体" pitchFamily="2" charset="-122"/>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409029330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10" descr="6-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395536" y="1333500"/>
            <a:ext cx="1143000" cy="952500"/>
          </a:xfrm>
        </p:spPr>
        <p:txBody>
          <a:bodyPr/>
          <a:lstStyle>
            <a:lvl1pPr>
              <a:defRPr sz="5400" b="0" i="0">
                <a:solidFill>
                  <a:srgbClr val="C32330"/>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519606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7" descr="7-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95536" y="1333500"/>
            <a:ext cx="1143000" cy="952500"/>
          </a:xfrm>
        </p:spPr>
        <p:txBody>
          <a:bodyPr/>
          <a:lstStyle>
            <a:lvl1pPr>
              <a:defRPr sz="5400" b="0" i="0">
                <a:solidFill>
                  <a:srgbClr val="00305B"/>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97575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7" descr="8-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10253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18936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972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5097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chemeClr val="bg2"/>
        </a:solidFill>
        <a:effectLst/>
      </p:bgPr>
    </p:bg>
    <p:spTree>
      <p:nvGrpSpPr>
        <p:cNvPr id="1" name=""/>
        <p:cNvGrpSpPr/>
        <p:nvPr/>
      </p:nvGrpSpPr>
      <p:grpSpPr>
        <a:xfrm>
          <a:off x="0" y="0"/>
          <a:ext cx="0" cy="0"/>
          <a:chOff x="0" y="0"/>
          <a:chExt cx="0" cy="0"/>
        </a:xfrm>
      </p:grpSpPr>
      <p:pic>
        <p:nvPicPr>
          <p:cNvPr id="3" name="Picture 6" descr="1-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0201" y="30428"/>
            <a:ext cx="473075" cy="555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3877613"/>
            <a:ext cx="6248400" cy="508000"/>
          </a:xfrm>
        </p:spPr>
        <p:txBody>
          <a:bodyPr/>
          <a:lstStyle>
            <a:lvl1pPr>
              <a:defRPr sz="3600">
                <a:solidFill>
                  <a:srgbClr val="C32330"/>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751154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52600" y="1905000"/>
            <a:ext cx="3206750" cy="241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1750" y="1905000"/>
            <a:ext cx="3208338" cy="241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346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497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1835150" y="1537230"/>
            <a:ext cx="7200900" cy="615553"/>
          </a:xfrm>
          <a:prstGeom prst="rect">
            <a:avLst/>
          </a:prstGeom>
          <a:noFill/>
          <a:ln>
            <a:noFill/>
          </a:ln>
          <a:extLst/>
        </p:spPr>
        <p:txBody>
          <a:bodyPr lIns="0" tIns="0" rIns="0" bIns="0">
            <a:spAutoFit/>
          </a:bodyPr>
          <a:lstStyle>
            <a:lvl1pPr eaLnBrk="0" hangingPunct="0">
              <a:defRPr sz="1400">
                <a:solidFill>
                  <a:schemeClr val="tx1"/>
                </a:solidFill>
                <a:latin typeface="Verdana" pitchFamily="34" charset="0"/>
                <a:ea typeface="MS PGothic" pitchFamily="34" charset="-128"/>
              </a:defRPr>
            </a:lvl1pPr>
            <a:lvl2pPr marL="742950" indent="-285750" eaLnBrk="0" hangingPunct="0">
              <a:defRPr sz="1400">
                <a:solidFill>
                  <a:schemeClr val="tx1"/>
                </a:solidFill>
                <a:latin typeface="Verdana" pitchFamily="34" charset="0"/>
                <a:ea typeface="MS PGothic" pitchFamily="34" charset="-128"/>
              </a:defRPr>
            </a:lvl2pPr>
            <a:lvl3pPr marL="1143000" indent="-228600" eaLnBrk="0" hangingPunct="0">
              <a:defRPr sz="1400">
                <a:solidFill>
                  <a:schemeClr val="tx1"/>
                </a:solidFill>
                <a:latin typeface="Verdana" pitchFamily="34" charset="0"/>
                <a:ea typeface="MS PGothic" pitchFamily="34" charset="-128"/>
              </a:defRPr>
            </a:lvl3pPr>
            <a:lvl4pPr marL="1600200" indent="-228600" eaLnBrk="0" hangingPunct="0">
              <a:defRPr sz="1400">
                <a:solidFill>
                  <a:schemeClr val="tx1"/>
                </a:solidFill>
                <a:latin typeface="Verdana" pitchFamily="34" charset="0"/>
                <a:ea typeface="MS PGothic" pitchFamily="34" charset="-128"/>
              </a:defRPr>
            </a:lvl4pPr>
            <a:lvl5pPr marL="2057400" indent="-228600" eaLnBrk="0" hangingPunct="0">
              <a:defRPr sz="1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Verdana" pitchFamily="34" charset="0"/>
                <a:ea typeface="MS PGothic" pitchFamily="34" charset="-128"/>
              </a:defRPr>
            </a:lvl9pPr>
          </a:lstStyle>
          <a:p>
            <a:pPr>
              <a:defRPr/>
            </a:pPr>
            <a:r>
              <a:rPr lang="zh-CN" altLang="en-US" sz="4000" b="1" smtClean="0">
                <a:solidFill>
                  <a:srgbClr val="FFFFFF"/>
                </a:solidFill>
                <a:latin typeface="微软雅黑" pitchFamily="34" charset="-122"/>
                <a:ea typeface="微软雅黑" pitchFamily="34" charset="-122"/>
                <a:cs typeface="Myriad Pro"/>
              </a:rPr>
              <a:t>填写目录</a:t>
            </a:r>
          </a:p>
        </p:txBody>
      </p:sp>
      <p:sp>
        <p:nvSpPr>
          <p:cNvPr id="4"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60301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077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007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63354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4793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8620" y="1333500"/>
            <a:ext cx="1641475" cy="298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52601" y="1333500"/>
            <a:ext cx="4773613" cy="298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60731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pic>
        <p:nvPicPr>
          <p:cNvPr id="3" name="Picture 13" descr="3-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400050" y="5450380"/>
            <a:ext cx="230188" cy="123111"/>
          </a:xfrm>
          <a:prstGeom prst="rect">
            <a:avLst/>
          </a:prstGeom>
          <a:noFill/>
          <a:ln>
            <a:noFill/>
          </a:ln>
          <a:extLst/>
        </p:spPr>
        <p:txBody>
          <a:bodyPr lIns="0" tIns="0" rIns="0" bIns="0" anchor="ctr">
            <a:spAutoFit/>
          </a:bodyPr>
          <a:lstStyle>
            <a:lvl1pPr eaLnBrk="0" hangingPunct="0">
              <a:defRPr sz="1400">
                <a:solidFill>
                  <a:schemeClr val="tx1"/>
                </a:solidFill>
                <a:latin typeface="Verdana" pitchFamily="34" charset="0"/>
                <a:ea typeface="MS PGothic" pitchFamily="34" charset="-128"/>
              </a:defRPr>
            </a:lvl1pPr>
            <a:lvl2pPr marL="742950" indent="-285750" eaLnBrk="0" hangingPunct="0">
              <a:defRPr sz="1400">
                <a:solidFill>
                  <a:schemeClr val="tx1"/>
                </a:solidFill>
                <a:latin typeface="Verdana" pitchFamily="34" charset="0"/>
                <a:ea typeface="MS PGothic" pitchFamily="34" charset="-128"/>
              </a:defRPr>
            </a:lvl2pPr>
            <a:lvl3pPr marL="1143000" indent="-228600" eaLnBrk="0" hangingPunct="0">
              <a:defRPr sz="1400">
                <a:solidFill>
                  <a:schemeClr val="tx1"/>
                </a:solidFill>
                <a:latin typeface="Verdana" pitchFamily="34" charset="0"/>
                <a:ea typeface="MS PGothic" pitchFamily="34" charset="-128"/>
              </a:defRPr>
            </a:lvl3pPr>
            <a:lvl4pPr marL="1600200" indent="-228600" eaLnBrk="0" hangingPunct="0">
              <a:defRPr sz="1400">
                <a:solidFill>
                  <a:schemeClr val="tx1"/>
                </a:solidFill>
                <a:latin typeface="Verdana" pitchFamily="34" charset="0"/>
                <a:ea typeface="MS PGothic" pitchFamily="34" charset="-128"/>
              </a:defRPr>
            </a:lvl4pPr>
            <a:lvl5pPr marL="2057400" indent="-228600" eaLnBrk="0" hangingPunct="0">
              <a:defRPr sz="1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Verdana" pitchFamily="34" charset="0"/>
                <a:ea typeface="MS PGothic" pitchFamily="34" charset="-128"/>
              </a:defRPr>
            </a:lvl9pPr>
          </a:lstStyle>
          <a:p>
            <a:pPr algn="r">
              <a:spcBef>
                <a:spcPct val="50000"/>
              </a:spcBef>
              <a:defRPr/>
            </a:pPr>
            <a:fld id="{AB6248C4-3D51-4E49-9FEC-95242D63C4FC}" type="slidenum">
              <a:rPr lang="zh-CN" altLang="en-US" sz="800" smtClean="0">
                <a:solidFill>
                  <a:srgbClr val="666666"/>
                </a:solidFill>
              </a:rPr>
              <a:pPr algn="r">
                <a:spcBef>
                  <a:spcPct val="50000"/>
                </a:spcBef>
                <a:defRPr/>
              </a:pPr>
              <a:t>‹#›</a:t>
            </a:fld>
            <a:endParaRPr lang="en-US" altLang="zh-CN" sz="800" smtClean="0">
              <a:solidFill>
                <a:srgbClr val="666666"/>
              </a:solidFill>
            </a:endParaRPr>
          </a:p>
        </p:txBody>
      </p:sp>
      <p:pic>
        <p:nvPicPr>
          <p:cNvPr id="5" name="Picture 12" descr="4-0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1"/>
          <p:cNvSpPr>
            <a:spLocks noGrp="1"/>
          </p:cNvSpPr>
          <p:nvPr>
            <p:ph type="title"/>
          </p:nvPr>
        </p:nvSpPr>
        <p:spPr>
          <a:xfrm>
            <a:off x="228600" y="1333500"/>
            <a:ext cx="1066800" cy="1333500"/>
          </a:xfrm>
        </p:spPr>
        <p:txBody>
          <a:bodyPr/>
          <a:lstStyle>
            <a:lvl1pPr>
              <a:defRPr baseline="0">
                <a:latin typeface="FZYueZhunHeiS" pitchFamily="2" charset="-122"/>
                <a:ea typeface="方正悦准黑简体" pitchFamily="2"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58781220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7" descr="7-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95536" y="1333500"/>
            <a:ext cx="1143000" cy="952500"/>
          </a:xfrm>
        </p:spPr>
        <p:txBody>
          <a:bodyPr/>
          <a:lstStyle>
            <a:lvl1pPr>
              <a:defRPr sz="5400" b="0" i="0">
                <a:solidFill>
                  <a:srgbClr val="00305B"/>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4988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32330"/>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2000" y="1226345"/>
            <a:ext cx="7696200" cy="3599656"/>
          </a:xfrm>
        </p:spPr>
        <p:txBody>
          <a:bodyPr/>
          <a:lstStyle>
            <a:lvl1pPr>
              <a:defRPr baseline="0">
                <a:latin typeface="FZYueZhunHeiS" pitchFamily="2" charset="-122"/>
                <a:ea typeface="方正悦准黑简体"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536743288"/>
      </p:ext>
    </p:extLst>
  </p:cSld>
  <p:clrMapOvr>
    <a:masterClrMapping/>
  </p:clrMapOvr>
  <p:transition>
    <p:fade/>
  </p:transition>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734511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duotone>
              <a:schemeClr val="accent6">
                <a:shade val="45000"/>
                <a:satMod val="135000"/>
              </a:schemeClr>
              <a:prstClr val="white"/>
            </a:duotone>
            <a:extLst/>
          </a:blip>
          <a:srcRect/>
          <a:stretch>
            <a:fillRect/>
          </a:stretch>
        </p:blipFill>
        <p:spPr bwMode="auto">
          <a:xfrm>
            <a:off x="0" y="0"/>
            <a:ext cx="9144000" cy="5715000"/>
          </a:xfrm>
          <a:prstGeom prst="rect">
            <a:avLst/>
          </a:prstGeom>
          <a:noFill/>
          <a:ln>
            <a:noFill/>
          </a:ln>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59999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duotone>
              <a:schemeClr val="accent1">
                <a:shade val="45000"/>
                <a:satMod val="135000"/>
              </a:schemeClr>
              <a:prstClr val="white"/>
            </a:duotone>
            <a:extLst/>
          </a:blip>
          <a:srcRect/>
          <a:stretch>
            <a:fillRect/>
          </a:stretch>
        </p:blipFill>
        <p:spPr bwMode="auto">
          <a:xfrm>
            <a:off x="0" y="0"/>
            <a:ext cx="9144000" cy="5715000"/>
          </a:xfrm>
          <a:prstGeom prst="rect">
            <a:avLst/>
          </a:prstGeom>
          <a:noFill/>
          <a:ln>
            <a:noFill/>
          </a:ln>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103051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3" name="Picture 7" descr="7-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95536" y="1333500"/>
            <a:ext cx="1143000" cy="952500"/>
          </a:xfrm>
        </p:spPr>
        <p:txBody>
          <a:bodyPr/>
          <a:lstStyle>
            <a:lvl1pPr>
              <a:defRPr sz="5400" b="0" i="0">
                <a:solidFill>
                  <a:srgbClr val="00305B"/>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569471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438851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duotone>
              <a:schemeClr val="accent6">
                <a:shade val="45000"/>
                <a:satMod val="135000"/>
              </a:schemeClr>
              <a:prstClr val="white"/>
            </a:duotone>
            <a:extLst/>
          </a:blip>
          <a:srcRect/>
          <a:stretch>
            <a:fillRect/>
          </a:stretch>
        </p:blipFill>
        <p:spPr bwMode="auto">
          <a:xfrm>
            <a:off x="0" y="0"/>
            <a:ext cx="9144000" cy="5715000"/>
          </a:xfrm>
          <a:prstGeom prst="rect">
            <a:avLst/>
          </a:prstGeom>
          <a:noFill/>
          <a:ln>
            <a:noFill/>
          </a:ln>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145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duotone>
              <a:schemeClr val="accent1">
                <a:shade val="45000"/>
                <a:satMod val="135000"/>
              </a:schemeClr>
              <a:prstClr val="white"/>
            </a:duotone>
            <a:extLst/>
          </a:blip>
          <a:srcRect/>
          <a:stretch>
            <a:fillRect/>
          </a:stretch>
        </p:blipFill>
        <p:spPr bwMode="auto">
          <a:xfrm>
            <a:off x="0" y="0"/>
            <a:ext cx="9144000" cy="5715000"/>
          </a:xfrm>
          <a:prstGeom prst="rect">
            <a:avLst/>
          </a:prstGeom>
          <a:noFill/>
          <a:ln>
            <a:noFill/>
          </a:ln>
          <a:extLst/>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508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32330"/>
                </a:solidFill>
                <a:latin typeface="FZYueZhunHeiS" pitchFamily="2" charset="-122"/>
                <a:ea typeface="方正悦准黑简体" pitchFamily="2" charset="-122"/>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9937" y="1226345"/>
            <a:ext cx="3657601" cy="3599656"/>
          </a:xfrm>
        </p:spPr>
        <p:txBody>
          <a:bodyPr/>
          <a:lstStyle>
            <a:lvl1pPr>
              <a:defRPr sz="2800" baseline="0">
                <a:latin typeface="FZYueZhunHeiS" pitchFamily="2" charset="-122"/>
                <a:ea typeface="方正悦准黑简体" pitchFamily="2"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4" name="Content Placeholder 3"/>
          <p:cNvSpPr>
            <a:spLocks noGrp="1"/>
          </p:cNvSpPr>
          <p:nvPr>
            <p:ph sz="half" idx="2"/>
          </p:nvPr>
        </p:nvSpPr>
        <p:spPr>
          <a:xfrm>
            <a:off x="4792133" y="1226345"/>
            <a:ext cx="3657600" cy="3599656"/>
          </a:xfrm>
        </p:spPr>
        <p:txBody>
          <a:bodyPr/>
          <a:lstStyle>
            <a:lvl1pPr>
              <a:defRPr sz="2800" baseline="0">
                <a:latin typeface="FZYueZhunHeiS" pitchFamily="2" charset="-122"/>
                <a:ea typeface="方正悦准黑简体" pitchFamily="2"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Tree>
    <p:extLst>
      <p:ext uri="{BB962C8B-B14F-4D97-AF65-F5344CB8AC3E}">
        <p14:creationId xmlns:p14="http://schemas.microsoft.com/office/powerpoint/2010/main" val="326040304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70095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5369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and Content">
    <p:bg>
      <p:bgRef idx="1001">
        <a:schemeClr val="bg1"/>
      </p:bgRef>
    </p:bg>
    <p:spTree>
      <p:nvGrpSpPr>
        <p:cNvPr id="1" name=""/>
        <p:cNvGrpSpPr/>
        <p:nvPr/>
      </p:nvGrpSpPr>
      <p:grpSpPr>
        <a:xfrm>
          <a:off x="0" y="0"/>
          <a:ext cx="0" cy="0"/>
          <a:chOff x="0" y="0"/>
          <a:chExt cx="0" cy="0"/>
        </a:xfrm>
      </p:grpSpPr>
      <p:pic>
        <p:nvPicPr>
          <p:cNvPr id="3" name="Picture 7" descr="8-01.png"/>
          <p:cNvPicPr>
            <a:picLocks noChangeAspect="1"/>
          </p:cNvPicPr>
          <p:nvPr/>
        </p:nvPicPr>
        <p:blipFill>
          <a:blip r:embed="rId2" cstate="print">
            <a:duotone>
              <a:schemeClr val="accent3">
                <a:shade val="45000"/>
                <a:satMod val="135000"/>
              </a:schemeClr>
              <a:prstClr val="white"/>
            </a:duotone>
            <a:extLst/>
          </a:blip>
          <a:srcRect/>
          <a:stretch>
            <a:fillRect/>
          </a:stretch>
        </p:blipFill>
        <p:spPr bwMode="auto">
          <a:xfrm>
            <a:off x="0" y="0"/>
            <a:ext cx="9144000" cy="5715000"/>
          </a:xfrm>
          <a:prstGeom prst="rect">
            <a:avLst/>
          </a:prstGeom>
          <a:noFill/>
          <a:ln>
            <a:noFill/>
          </a:ln>
        </p:spPr>
      </p:pic>
      <p:sp>
        <p:nvSpPr>
          <p:cNvPr id="2" name="Title 1"/>
          <p:cNvSpPr>
            <a:spLocks noGrp="1"/>
          </p:cNvSpPr>
          <p:nvPr>
            <p:ph type="title"/>
          </p:nvPr>
        </p:nvSpPr>
        <p:spPr>
          <a:xfrm>
            <a:off x="404664" y="1333500"/>
            <a:ext cx="1143000" cy="952500"/>
          </a:xfrm>
          <a:ln>
            <a:noFill/>
          </a:ln>
        </p:spPr>
        <p:txBody>
          <a:bodyPr/>
          <a:lstStyle>
            <a:lvl1pPr>
              <a:defRPr sz="5400" b="0" i="0">
                <a:solidFill>
                  <a:srgbClr val="006462"/>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9844273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3" name="Picture 7" descr="7-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95536" y="1333500"/>
            <a:ext cx="1143000" cy="952500"/>
          </a:xfrm>
        </p:spPr>
        <p:txBody>
          <a:bodyPr/>
          <a:lstStyle>
            <a:lvl1pPr>
              <a:defRPr sz="5400" b="0" i="0">
                <a:solidFill>
                  <a:srgbClr val="00305B"/>
                </a:solidFill>
                <a:latin typeface="Myriad Pro"/>
                <a:cs typeface="Myriad Pro"/>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9932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596" y="82020"/>
            <a:ext cx="8572560" cy="334682"/>
          </a:xfrm>
        </p:spPr>
        <p:txBody>
          <a:bodyPr/>
          <a:lstStyle>
            <a:lvl1pPr>
              <a:defRPr kumimoji="0" lang="en-US" altLang="en-US" sz="2400" b="1" i="0" u="none" strike="noStrike" kern="0" cap="none" spc="0" normalizeH="0" baseline="0" noProof="0" dirty="0">
                <a:ln>
                  <a:noFill/>
                </a:ln>
                <a:solidFill>
                  <a:srgbClr val="1F497D">
                    <a:lumMod val="60000"/>
                    <a:lumOff val="40000"/>
                  </a:srgbClr>
                </a:solidFill>
                <a:effectLst>
                  <a:outerShdw blurRad="38100" dist="38100" dir="2700000" algn="tl">
                    <a:srgbClr val="000000">
                      <a:alpha val="43137"/>
                    </a:srgbClr>
                  </a:outerShdw>
                </a:effectLst>
                <a:uLnTx/>
                <a:uFillTx/>
                <a:latin typeface="宋体"/>
                <a:ea typeface="ＭＳ Ｐゴシック" charset="-128"/>
                <a:cs typeface="ＭＳ Ｐゴシック"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Click to edit Master title </a:t>
            </a:r>
            <a:r>
              <a:rPr lang="en-US" dirty="0" err="1" smtClean="0"/>
              <a:t>syle</a:t>
            </a:r>
            <a:endParaRPr lang="en-US" dirty="0"/>
          </a:p>
        </p:txBody>
      </p:sp>
      <p:cxnSp>
        <p:nvCxnSpPr>
          <p:cNvPr id="9" name="直接连接符 8"/>
          <p:cNvCxnSpPr/>
          <p:nvPr/>
        </p:nvCxnSpPr>
        <p:spPr>
          <a:xfrm>
            <a:off x="424111" y="500042"/>
            <a:ext cx="8640960" cy="1323"/>
          </a:xfrm>
          <a:prstGeom prst="line">
            <a:avLst/>
          </a:prstGeom>
          <a:noFill/>
          <a:ln w="15875" cap="rnd" cmpd="sng" algn="ctr">
            <a:solidFill>
              <a:srgbClr val="5698D2"/>
            </a:solidFill>
            <a:prstDash val="solid"/>
          </a:ln>
          <a:effectLst>
            <a:outerShdw blurRad="38100" dist="12700" dir="2700000" algn="tl" rotWithShape="0">
              <a:prstClr val="black">
                <a:alpha val="40000"/>
              </a:prstClr>
            </a:outerShdw>
          </a:effectLst>
          <a:scene3d>
            <a:camera prst="orthographicFront"/>
            <a:lightRig rig="threePt" dir="t"/>
          </a:scene3d>
          <a:sp3d>
            <a:bevelT/>
            <a:bevelB/>
          </a:sp3d>
        </p:spPr>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3.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10.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3.emf"/><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762000" y="1226344"/>
            <a:ext cx="7696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单击此处编辑母版文本样式</a:t>
            </a:r>
          </a:p>
        </p:txBody>
      </p:sp>
      <p:sp>
        <p:nvSpPr>
          <p:cNvPr id="1027" name="Text Box 5"/>
          <p:cNvSpPr txBox="1">
            <a:spLocks noChangeArrowheads="1"/>
          </p:cNvSpPr>
          <p:nvPr/>
        </p:nvSpPr>
        <p:spPr bwMode="auto">
          <a:xfrm>
            <a:off x="400050" y="5450377"/>
            <a:ext cx="230188" cy="123111"/>
          </a:xfrm>
          <a:prstGeom prst="rect">
            <a:avLst/>
          </a:prstGeom>
          <a:noFill/>
          <a:ln>
            <a:noFill/>
          </a:ln>
          <a:extLst/>
        </p:spPr>
        <p:txBody>
          <a:bodyPr lIns="0" tIns="0" rIns="0" bIns="0" anchor="ctr">
            <a:spAutoFit/>
          </a:bodyPr>
          <a:lstStyle>
            <a:lvl1pPr eaLnBrk="0" hangingPunct="0">
              <a:defRPr sz="1400">
                <a:solidFill>
                  <a:schemeClr val="tx1"/>
                </a:solidFill>
                <a:latin typeface="Verdana" pitchFamily="34" charset="0"/>
                <a:ea typeface="宋体" pitchFamily="2" charset="-122"/>
              </a:defRPr>
            </a:lvl1pPr>
            <a:lvl2pPr marL="742950" indent="-285750" eaLnBrk="0" hangingPunct="0">
              <a:defRPr sz="1400">
                <a:solidFill>
                  <a:schemeClr val="tx1"/>
                </a:solidFill>
                <a:latin typeface="Verdana" pitchFamily="34" charset="0"/>
                <a:ea typeface="宋体" pitchFamily="2" charset="-122"/>
              </a:defRPr>
            </a:lvl2pPr>
            <a:lvl3pPr marL="1143000" indent="-228600" eaLnBrk="0" hangingPunct="0">
              <a:defRPr sz="1400">
                <a:solidFill>
                  <a:schemeClr val="tx1"/>
                </a:solidFill>
                <a:latin typeface="Verdana" pitchFamily="34" charset="0"/>
                <a:ea typeface="宋体" pitchFamily="2" charset="-122"/>
              </a:defRPr>
            </a:lvl3pPr>
            <a:lvl4pPr marL="1600200" indent="-228600" eaLnBrk="0" hangingPunct="0">
              <a:defRPr sz="1400">
                <a:solidFill>
                  <a:schemeClr val="tx1"/>
                </a:solidFill>
                <a:latin typeface="Verdana" pitchFamily="34" charset="0"/>
                <a:ea typeface="宋体" pitchFamily="2" charset="-122"/>
              </a:defRPr>
            </a:lvl4pPr>
            <a:lvl5pPr marL="2057400" indent="-228600" eaLnBrk="0" hangingPunct="0">
              <a:defRPr sz="14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14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14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14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1400">
                <a:solidFill>
                  <a:schemeClr val="tx1"/>
                </a:solidFill>
                <a:latin typeface="Verdana" pitchFamily="34" charset="0"/>
                <a:ea typeface="宋体" pitchFamily="2" charset="-122"/>
              </a:defRPr>
            </a:lvl9pPr>
          </a:lstStyle>
          <a:p>
            <a:pPr algn="r">
              <a:spcBef>
                <a:spcPct val="50000"/>
              </a:spcBef>
              <a:defRPr/>
            </a:pPr>
            <a:fld id="{15332B24-3363-4526-8354-28A189B64193}" type="slidenum">
              <a:rPr lang="zh-CN" altLang="en-US" sz="800" smtClean="0">
                <a:solidFill>
                  <a:srgbClr val="666666"/>
                </a:solidFill>
                <a:ea typeface="MS PGothic" pitchFamily="34" charset="-128"/>
              </a:rPr>
              <a:pPr algn="r">
                <a:spcBef>
                  <a:spcPct val="50000"/>
                </a:spcBef>
                <a:defRPr/>
              </a:pPr>
              <a:t>‹#›</a:t>
            </a:fld>
            <a:endParaRPr lang="en-US" altLang="zh-CN" sz="800" smtClean="0">
              <a:solidFill>
                <a:srgbClr val="666666"/>
              </a:solidFill>
              <a:ea typeface="MS PGothic" pitchFamily="34" charset="-128"/>
            </a:endParaRPr>
          </a:p>
        </p:txBody>
      </p:sp>
      <p:sp>
        <p:nvSpPr>
          <p:cNvPr id="1028" name="Text Box 7"/>
          <p:cNvSpPr txBox="1">
            <a:spLocks noChangeArrowheads="1"/>
          </p:cNvSpPr>
          <p:nvPr/>
        </p:nvSpPr>
        <p:spPr bwMode="auto">
          <a:xfrm>
            <a:off x="685800" y="5461000"/>
            <a:ext cx="3733800" cy="123111"/>
          </a:xfrm>
          <a:prstGeom prst="rect">
            <a:avLst/>
          </a:prstGeom>
          <a:noFill/>
          <a:ln>
            <a:noFill/>
          </a:ln>
          <a:extLst/>
        </p:spPr>
        <p:txBody>
          <a:bodyPr lIns="0" tIns="0" rIns="0" bIns="0">
            <a:spAutoFit/>
          </a:bodyPr>
          <a:lstStyle>
            <a:lvl1pPr eaLnBrk="0" hangingPunct="0">
              <a:defRPr sz="1400">
                <a:solidFill>
                  <a:schemeClr val="tx1"/>
                </a:solidFill>
                <a:latin typeface="Verdana" pitchFamily="34" charset="0"/>
                <a:ea typeface="ＭＳ Ｐゴシック" pitchFamily="34" charset="-128"/>
              </a:defRPr>
            </a:lvl1pPr>
            <a:lvl2pPr marL="742950" indent="-285750" eaLnBrk="0" hangingPunct="0">
              <a:defRPr sz="1400">
                <a:solidFill>
                  <a:schemeClr val="tx1"/>
                </a:solidFill>
                <a:latin typeface="Verdana" pitchFamily="34" charset="0"/>
                <a:ea typeface="ＭＳ Ｐゴシック" pitchFamily="34" charset="-128"/>
              </a:defRPr>
            </a:lvl2pPr>
            <a:lvl3pPr marL="1143000" indent="-228600" eaLnBrk="0" hangingPunct="0">
              <a:defRPr sz="1400">
                <a:solidFill>
                  <a:schemeClr val="tx1"/>
                </a:solidFill>
                <a:latin typeface="Verdana" pitchFamily="34" charset="0"/>
                <a:ea typeface="ＭＳ Ｐゴシック" pitchFamily="34" charset="-128"/>
              </a:defRPr>
            </a:lvl3pPr>
            <a:lvl4pPr marL="1600200" indent="-228600" eaLnBrk="0" hangingPunct="0">
              <a:defRPr sz="1400">
                <a:solidFill>
                  <a:schemeClr val="tx1"/>
                </a:solidFill>
                <a:latin typeface="Verdana" pitchFamily="34" charset="0"/>
                <a:ea typeface="ＭＳ Ｐゴシック" pitchFamily="34" charset="-128"/>
              </a:defRPr>
            </a:lvl4pPr>
            <a:lvl5pPr marL="2057400" indent="-228600" eaLnBrk="0" hangingPunct="0">
              <a:defRPr sz="1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1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1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1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1400">
                <a:solidFill>
                  <a:schemeClr val="tx1"/>
                </a:solidFill>
                <a:latin typeface="Verdana" pitchFamily="34" charset="0"/>
                <a:ea typeface="ＭＳ Ｐゴシック" pitchFamily="34" charset="-128"/>
              </a:defRPr>
            </a:lvl9pPr>
          </a:lstStyle>
          <a:p>
            <a:pPr>
              <a:spcBef>
                <a:spcPct val="50000"/>
              </a:spcBef>
              <a:defRPr/>
            </a:pPr>
            <a:r>
              <a:rPr lang="en-US" altLang="zh-CN" sz="800" smtClean="0">
                <a:solidFill>
                  <a:srgbClr val="666666"/>
                </a:solidFill>
              </a:rPr>
              <a:t>| Presentation Title | Client Name | XX Month Year</a:t>
            </a:r>
          </a:p>
        </p:txBody>
      </p:sp>
      <p:sp>
        <p:nvSpPr>
          <p:cNvPr id="9" name="Footer Placeholder 8"/>
          <p:cNvSpPr>
            <a:spLocks noGrp="1"/>
          </p:cNvSpPr>
          <p:nvPr>
            <p:ph type="ftr" sz="quarter" idx="3"/>
          </p:nvPr>
        </p:nvSpPr>
        <p:spPr>
          <a:xfrm>
            <a:off x="5715000" y="5410730"/>
            <a:ext cx="2895600" cy="304271"/>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1200">
                <a:solidFill>
                  <a:srgbClr val="919090"/>
                </a:solidFill>
                <a:ea typeface="MS PGothic" pitchFamily="34" charset="-128"/>
              </a:defRPr>
            </a:lvl1pPr>
          </a:lstStyle>
          <a:p>
            <a:pPr>
              <a:defRPr/>
            </a:pPr>
            <a:endParaRPr lang="en-US" altLang="zh-CN"/>
          </a:p>
        </p:txBody>
      </p:sp>
      <p:sp>
        <p:nvSpPr>
          <p:cNvPr id="1030" name="Rectangle 2"/>
          <p:cNvSpPr>
            <a:spLocks noGrp="1" noChangeArrowheads="1"/>
          </p:cNvSpPr>
          <p:nvPr>
            <p:ph type="title"/>
          </p:nvPr>
        </p:nvSpPr>
        <p:spPr bwMode="auto">
          <a:xfrm>
            <a:off x="762000" y="201083"/>
            <a:ext cx="7696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单击此处编辑母版标题样式</a:t>
            </a:r>
          </a:p>
        </p:txBody>
      </p:sp>
      <p:pic>
        <p:nvPicPr>
          <p:cNvPr id="1031"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5-01.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3969"/>
            <a:ext cx="9144000" cy="571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20201" y="30428"/>
            <a:ext cx="473075" cy="555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矩形 1"/>
          <p:cNvSpPr>
            <a:spLocks noChangeArrowheads="1"/>
          </p:cNvSpPr>
          <p:nvPr/>
        </p:nvSpPr>
        <p:spPr bwMode="auto">
          <a:xfrm>
            <a:off x="331788" y="5300928"/>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51503141-E35A-4912-8703-7B8545BA2392}" type="slidenum">
              <a:rPr lang="zh-CN" altLang="en-US">
                <a:solidFill>
                  <a:srgbClr val="666666"/>
                </a:solidFill>
                <a:ea typeface="MS PGothic" pitchFamily="34" charset="-128"/>
              </a:rPr>
              <a:pPr/>
              <a:t>‹#›</a:t>
            </a:fld>
            <a:endParaRPr lang="en-US" altLang="zh-CN"/>
          </a:p>
        </p:txBody>
      </p:sp>
      <p:sp>
        <p:nvSpPr>
          <p:cNvPr id="11" name="矩形 10"/>
          <p:cNvSpPr/>
          <p:nvPr userDrawn="1"/>
        </p:nvSpPr>
        <p:spPr>
          <a:xfrm>
            <a:off x="0" y="0"/>
            <a:ext cx="9153525" cy="5400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4641" r:id="rId1"/>
    <p:sldLayoutId id="2147484642" r:id="rId2"/>
    <p:sldLayoutId id="2147484643" r:id="rId3"/>
    <p:sldLayoutId id="2147484644" r:id="rId4"/>
    <p:sldLayoutId id="2147484645" r:id="rId5"/>
    <p:sldLayoutId id="2147484646" r:id="rId6"/>
    <p:sldLayoutId id="2147484647" r:id="rId7"/>
    <p:sldLayoutId id="2147484648" r:id="rId8"/>
    <p:sldLayoutId id="2147484649" r:id="rId9"/>
    <p:sldLayoutId id="2147484650" r:id="rId10"/>
    <p:sldLayoutId id="2147484629" r:id="rId11"/>
    <p:sldLayoutId id="2147484676" r:id="rId12"/>
    <p:sldLayoutId id="2147484677" r:id="rId13"/>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400" b="1">
          <a:solidFill>
            <a:srgbClr val="C32330"/>
          </a:solidFill>
          <a:latin typeface="Myriad"/>
          <a:ea typeface="+mj-ea"/>
          <a:cs typeface="Myriad"/>
        </a:defRPr>
      </a:lvl1pPr>
      <a:lvl2pPr algn="l" rtl="0" eaLnBrk="1" fontAlgn="base" hangingPunct="1">
        <a:spcBef>
          <a:spcPct val="0"/>
        </a:spcBef>
        <a:spcAft>
          <a:spcPct val="0"/>
        </a:spcAft>
        <a:defRPr sz="2400" b="1">
          <a:solidFill>
            <a:srgbClr val="C32330"/>
          </a:solidFill>
          <a:latin typeface="Myriad" charset="0"/>
          <a:ea typeface="宋体" charset="-122"/>
          <a:cs typeface="Myriad"/>
        </a:defRPr>
      </a:lvl2pPr>
      <a:lvl3pPr algn="l" rtl="0" eaLnBrk="1" fontAlgn="base" hangingPunct="1">
        <a:spcBef>
          <a:spcPct val="0"/>
        </a:spcBef>
        <a:spcAft>
          <a:spcPct val="0"/>
        </a:spcAft>
        <a:defRPr sz="2400" b="1">
          <a:solidFill>
            <a:srgbClr val="C32330"/>
          </a:solidFill>
          <a:latin typeface="Myriad" charset="0"/>
          <a:ea typeface="宋体" charset="-122"/>
          <a:cs typeface="Myriad"/>
        </a:defRPr>
      </a:lvl3pPr>
      <a:lvl4pPr algn="l" rtl="0" eaLnBrk="1" fontAlgn="base" hangingPunct="1">
        <a:spcBef>
          <a:spcPct val="0"/>
        </a:spcBef>
        <a:spcAft>
          <a:spcPct val="0"/>
        </a:spcAft>
        <a:defRPr sz="2400" b="1">
          <a:solidFill>
            <a:srgbClr val="C32330"/>
          </a:solidFill>
          <a:latin typeface="Myriad" charset="0"/>
          <a:ea typeface="宋体" charset="-122"/>
          <a:cs typeface="Myriad"/>
        </a:defRPr>
      </a:lvl4pPr>
      <a:lvl5pPr algn="l" rtl="0" eaLnBrk="1" fontAlgn="base" hangingPunct="1">
        <a:spcBef>
          <a:spcPct val="0"/>
        </a:spcBef>
        <a:spcAft>
          <a:spcPct val="0"/>
        </a:spcAft>
        <a:defRPr sz="2400" b="1">
          <a:solidFill>
            <a:srgbClr val="C32330"/>
          </a:solidFill>
          <a:latin typeface="Myriad" charset="0"/>
          <a:ea typeface="宋体" charset="-122"/>
          <a:cs typeface="Myriad"/>
        </a:defRPr>
      </a:lvl5pPr>
      <a:lvl6pPr marL="457200" algn="l" rtl="0" eaLnBrk="1" fontAlgn="base" hangingPunct="1">
        <a:spcBef>
          <a:spcPct val="0"/>
        </a:spcBef>
        <a:spcAft>
          <a:spcPct val="0"/>
        </a:spcAft>
        <a:defRPr sz="2400" b="1">
          <a:solidFill>
            <a:schemeClr val="tx2"/>
          </a:solidFill>
          <a:latin typeface="宋体" charset="-122"/>
          <a:ea typeface="宋体" charset="-122"/>
          <a:cs typeface="宋体" charset="-122"/>
        </a:defRPr>
      </a:lvl6pPr>
      <a:lvl7pPr marL="914400" algn="l" rtl="0" eaLnBrk="1" fontAlgn="base" hangingPunct="1">
        <a:spcBef>
          <a:spcPct val="0"/>
        </a:spcBef>
        <a:spcAft>
          <a:spcPct val="0"/>
        </a:spcAft>
        <a:defRPr sz="2400" b="1">
          <a:solidFill>
            <a:schemeClr val="tx2"/>
          </a:solidFill>
          <a:latin typeface="宋体" charset="-122"/>
          <a:ea typeface="宋体" charset="-122"/>
          <a:cs typeface="宋体" charset="-122"/>
        </a:defRPr>
      </a:lvl7pPr>
      <a:lvl8pPr marL="1371600" algn="l" rtl="0" eaLnBrk="1" fontAlgn="base" hangingPunct="1">
        <a:spcBef>
          <a:spcPct val="0"/>
        </a:spcBef>
        <a:spcAft>
          <a:spcPct val="0"/>
        </a:spcAft>
        <a:defRPr sz="2400" b="1">
          <a:solidFill>
            <a:schemeClr val="tx2"/>
          </a:solidFill>
          <a:latin typeface="宋体" charset="-122"/>
          <a:ea typeface="宋体" charset="-122"/>
          <a:cs typeface="宋体" charset="-122"/>
        </a:defRPr>
      </a:lvl8pPr>
      <a:lvl9pPr marL="1828800" algn="l" rtl="0" eaLnBrk="1" fontAlgn="base" hangingPunct="1">
        <a:spcBef>
          <a:spcPct val="0"/>
        </a:spcBef>
        <a:spcAft>
          <a:spcPct val="0"/>
        </a:spcAft>
        <a:defRPr sz="2400" b="1">
          <a:solidFill>
            <a:schemeClr val="tx2"/>
          </a:solidFill>
          <a:latin typeface="宋体" charset="-122"/>
          <a:ea typeface="宋体" charset="-122"/>
          <a:cs typeface="宋体" charset="-122"/>
        </a:defRPr>
      </a:lvl9pPr>
    </p:titleStyle>
    <p:bodyStyle>
      <a:lvl1pPr marL="342900" indent="-342900" algn="l" rtl="0" eaLnBrk="1" fontAlgn="base" hangingPunct="1">
        <a:spcBef>
          <a:spcPct val="50000"/>
        </a:spcBef>
        <a:spcAft>
          <a:spcPct val="0"/>
        </a:spcAft>
        <a:buChar char="•"/>
        <a:defRPr sz="2000">
          <a:solidFill>
            <a:schemeClr val="tx1"/>
          </a:solidFill>
          <a:latin typeface="Myriad"/>
          <a:ea typeface="+mn-ea"/>
          <a:cs typeface="Myriad"/>
        </a:defRPr>
      </a:lvl1pPr>
      <a:lvl2pPr marL="114300" indent="342900" algn="l" rtl="0" eaLnBrk="1" fontAlgn="base" hangingPunct="1">
        <a:spcBef>
          <a:spcPct val="35000"/>
        </a:spcBef>
        <a:spcAft>
          <a:spcPct val="0"/>
        </a:spcAft>
        <a:buChar char="–"/>
        <a:defRPr sz="2000">
          <a:solidFill>
            <a:schemeClr val="tx1"/>
          </a:solidFill>
          <a:latin typeface="Myriad"/>
          <a:ea typeface="+mn-ea"/>
          <a:cs typeface="Myriad"/>
        </a:defRPr>
      </a:lvl2pPr>
      <a:lvl3pPr marL="454025" indent="460375" algn="l" rtl="0" eaLnBrk="1" fontAlgn="base" hangingPunct="1">
        <a:spcBef>
          <a:spcPct val="20000"/>
        </a:spcBef>
        <a:spcAft>
          <a:spcPct val="0"/>
        </a:spcAft>
        <a:buChar char="•"/>
        <a:defRPr sz="2000">
          <a:solidFill>
            <a:schemeClr val="tx1"/>
          </a:solidFill>
          <a:latin typeface="Myriad"/>
          <a:ea typeface="+mn-ea"/>
          <a:cs typeface="Myriad"/>
        </a:defRPr>
      </a:lvl3pPr>
      <a:lvl4pPr marL="796925" indent="574675" algn="l" rtl="0" eaLnBrk="1" fontAlgn="base" hangingPunct="1">
        <a:spcBef>
          <a:spcPct val="10000"/>
        </a:spcBef>
        <a:spcAft>
          <a:spcPct val="0"/>
        </a:spcAft>
        <a:buChar char="–"/>
        <a:defRPr sz="2000">
          <a:solidFill>
            <a:schemeClr val="tx1"/>
          </a:solidFill>
          <a:latin typeface="Myriad"/>
          <a:ea typeface="+mn-ea"/>
          <a:cs typeface="Myriad"/>
        </a:defRPr>
      </a:lvl4pPr>
      <a:lvl5pPr marL="1143000" indent="685800" algn="l" rtl="0" eaLnBrk="1" fontAlgn="base" hangingPunct="1">
        <a:spcBef>
          <a:spcPct val="5000"/>
        </a:spcBef>
        <a:spcAft>
          <a:spcPct val="0"/>
        </a:spcAft>
        <a:buChar char="»"/>
        <a:defRPr sz="2000">
          <a:solidFill>
            <a:schemeClr val="tx1"/>
          </a:solidFill>
          <a:latin typeface="Myriad"/>
          <a:ea typeface="+mn-ea"/>
          <a:cs typeface="Myriad"/>
        </a:defRPr>
      </a:lvl5pPr>
      <a:lvl6pPr marL="1830388" indent="-230188" algn="l" rtl="0" eaLnBrk="1" fontAlgn="base" hangingPunct="1">
        <a:spcBef>
          <a:spcPct val="5000"/>
        </a:spcBef>
        <a:spcAft>
          <a:spcPct val="0"/>
        </a:spcAft>
        <a:buChar char="–"/>
        <a:defRPr sz="2000">
          <a:solidFill>
            <a:schemeClr val="tx1"/>
          </a:solidFill>
          <a:latin typeface="+mn-lt"/>
          <a:ea typeface="+mn-ea"/>
          <a:cs typeface="+mn-cs"/>
        </a:defRPr>
      </a:lvl6pPr>
      <a:lvl7pPr marL="2287588" indent="-230188" algn="l" rtl="0" eaLnBrk="1" fontAlgn="base" hangingPunct="1">
        <a:spcBef>
          <a:spcPct val="5000"/>
        </a:spcBef>
        <a:spcAft>
          <a:spcPct val="0"/>
        </a:spcAft>
        <a:buChar char="–"/>
        <a:defRPr sz="2000">
          <a:solidFill>
            <a:schemeClr val="tx1"/>
          </a:solidFill>
          <a:latin typeface="+mn-lt"/>
          <a:ea typeface="+mn-ea"/>
          <a:cs typeface="+mn-cs"/>
        </a:defRPr>
      </a:lvl7pPr>
      <a:lvl8pPr marL="2744788" indent="-230188" algn="l" rtl="0" eaLnBrk="1" fontAlgn="base" hangingPunct="1">
        <a:spcBef>
          <a:spcPct val="5000"/>
        </a:spcBef>
        <a:spcAft>
          <a:spcPct val="0"/>
        </a:spcAft>
        <a:buChar char="–"/>
        <a:defRPr sz="2000">
          <a:solidFill>
            <a:schemeClr val="tx1"/>
          </a:solidFill>
          <a:latin typeface="+mn-lt"/>
          <a:ea typeface="+mn-ea"/>
          <a:cs typeface="+mn-cs"/>
        </a:defRPr>
      </a:lvl8pPr>
      <a:lvl9pPr marL="3201988" indent="-230188" algn="l" rtl="0" eaLnBrk="1" fontAlgn="base" hangingPunct="1">
        <a:spcBef>
          <a:spcPct val="5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CCCC"/>
        </a:solidFill>
        <a:effectLst/>
      </p:bgPr>
    </p:bg>
    <p:spTree>
      <p:nvGrpSpPr>
        <p:cNvPr id="1" name=""/>
        <p:cNvGrpSpPr/>
        <p:nvPr/>
      </p:nvGrpSpPr>
      <p:grpSpPr>
        <a:xfrm>
          <a:off x="0" y="0"/>
          <a:ext cx="0" cy="0"/>
          <a:chOff x="0" y="0"/>
          <a:chExt cx="0" cy="0"/>
        </a:xfrm>
      </p:grpSpPr>
      <p:pic>
        <p:nvPicPr>
          <p:cNvPr id="2050" name="Picture 7" descr="5-01.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52600" y="1333500"/>
            <a:ext cx="6553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52600" y="1905000"/>
            <a:ext cx="6567488"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单击此处编辑母版文本样式</a:t>
            </a:r>
          </a:p>
        </p:txBody>
      </p:sp>
      <p:pic>
        <p:nvPicPr>
          <p:cNvPr id="20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0203" y="30428"/>
            <a:ext cx="473075" cy="555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矩形 7"/>
          <p:cNvSpPr>
            <a:spLocks noChangeArrowheads="1"/>
          </p:cNvSpPr>
          <p:nvPr/>
        </p:nvSpPr>
        <p:spPr bwMode="auto">
          <a:xfrm>
            <a:off x="331788" y="5300929"/>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2F7F4BD1-18E8-406F-8D46-1ADE21501379}" type="slidenum">
              <a:rPr lang="zh-CN" altLang="en-US">
                <a:solidFill>
                  <a:srgbClr val="666666"/>
                </a:solidFill>
                <a:ea typeface="MS PGothic" pitchFamily="34" charset="-128"/>
              </a:rPr>
              <a:pPr/>
              <a:t>‹#›</a:t>
            </a:fld>
            <a:endParaRPr lang="en-US" altLang="zh-CN"/>
          </a:p>
        </p:txBody>
      </p:sp>
    </p:spTree>
  </p:cSld>
  <p:clrMap bg1="lt1" tx1="dk1" bg2="lt2" tx2="dk2" accent1="accent1" accent2="accent2" accent3="accent3" accent4="accent4" accent5="accent5" accent6="accent6" hlink="hlink" folHlink="folHlink"/>
  <p:sldLayoutIdLst>
    <p:sldLayoutId id="2147484652" r:id="rId1"/>
    <p:sldLayoutId id="2147484653" r:id="rId2"/>
    <p:sldLayoutId id="2147484654" r:id="rId3"/>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bg1"/>
          </a:solidFill>
          <a:latin typeface="FZYueZhunHeiS" pitchFamily="2" charset="-122"/>
          <a:ea typeface="方正悦准黑简体" pitchFamily="2" charset="-122"/>
          <a:cs typeface="+mj-cs"/>
        </a:defRPr>
      </a:lvl1pPr>
      <a:lvl2pPr algn="l" rtl="0" eaLnBrk="1" fontAlgn="base" hangingPunct="1">
        <a:spcBef>
          <a:spcPct val="0"/>
        </a:spcBef>
        <a:spcAft>
          <a:spcPct val="0"/>
        </a:spcAft>
        <a:defRPr sz="2000" b="1">
          <a:solidFill>
            <a:schemeClr val="bg1"/>
          </a:solidFill>
          <a:latin typeface="FZYueZhunHeiS"/>
          <a:ea typeface="方正悦准黑简体"/>
          <a:cs typeface="宋体" charset="-122"/>
        </a:defRPr>
      </a:lvl2pPr>
      <a:lvl3pPr algn="l" rtl="0" eaLnBrk="1" fontAlgn="base" hangingPunct="1">
        <a:spcBef>
          <a:spcPct val="0"/>
        </a:spcBef>
        <a:spcAft>
          <a:spcPct val="0"/>
        </a:spcAft>
        <a:defRPr sz="2000" b="1">
          <a:solidFill>
            <a:schemeClr val="bg1"/>
          </a:solidFill>
          <a:latin typeface="FZYueZhunHeiS"/>
          <a:ea typeface="方正悦准黑简体"/>
          <a:cs typeface="宋体" charset="-122"/>
        </a:defRPr>
      </a:lvl3pPr>
      <a:lvl4pPr algn="l" rtl="0" eaLnBrk="1" fontAlgn="base" hangingPunct="1">
        <a:spcBef>
          <a:spcPct val="0"/>
        </a:spcBef>
        <a:spcAft>
          <a:spcPct val="0"/>
        </a:spcAft>
        <a:defRPr sz="2000" b="1">
          <a:solidFill>
            <a:schemeClr val="bg1"/>
          </a:solidFill>
          <a:latin typeface="FZYueZhunHeiS"/>
          <a:ea typeface="方正悦准黑简体"/>
          <a:cs typeface="宋体" charset="-122"/>
        </a:defRPr>
      </a:lvl4pPr>
      <a:lvl5pPr algn="l" rtl="0" eaLnBrk="1" fontAlgn="base" hangingPunct="1">
        <a:spcBef>
          <a:spcPct val="0"/>
        </a:spcBef>
        <a:spcAft>
          <a:spcPct val="0"/>
        </a:spcAft>
        <a:defRPr sz="2000" b="1">
          <a:solidFill>
            <a:schemeClr val="bg1"/>
          </a:solidFill>
          <a:latin typeface="FZYueZhunHeiS"/>
          <a:ea typeface="方正悦准黑简体"/>
          <a:cs typeface="宋体" charset="-122"/>
        </a:defRPr>
      </a:lvl5pPr>
      <a:lvl6pPr marL="457200" algn="l" rtl="0" eaLnBrk="1" fontAlgn="base" hangingPunct="1">
        <a:spcBef>
          <a:spcPct val="0"/>
        </a:spcBef>
        <a:spcAft>
          <a:spcPct val="0"/>
        </a:spcAft>
        <a:defRPr sz="3600" b="1">
          <a:solidFill>
            <a:schemeClr val="bg1"/>
          </a:solidFill>
          <a:latin typeface="宋体" charset="-122"/>
          <a:ea typeface="宋体" charset="-122"/>
          <a:cs typeface="宋体" charset="-122"/>
        </a:defRPr>
      </a:lvl6pPr>
      <a:lvl7pPr marL="914400" algn="l" rtl="0" eaLnBrk="1" fontAlgn="base" hangingPunct="1">
        <a:spcBef>
          <a:spcPct val="0"/>
        </a:spcBef>
        <a:spcAft>
          <a:spcPct val="0"/>
        </a:spcAft>
        <a:defRPr sz="3600" b="1">
          <a:solidFill>
            <a:schemeClr val="bg1"/>
          </a:solidFill>
          <a:latin typeface="宋体" charset="-122"/>
          <a:ea typeface="宋体" charset="-122"/>
          <a:cs typeface="宋体" charset="-122"/>
        </a:defRPr>
      </a:lvl7pPr>
      <a:lvl8pPr marL="1371600" algn="l" rtl="0" eaLnBrk="1" fontAlgn="base" hangingPunct="1">
        <a:spcBef>
          <a:spcPct val="0"/>
        </a:spcBef>
        <a:spcAft>
          <a:spcPct val="0"/>
        </a:spcAft>
        <a:defRPr sz="3600" b="1">
          <a:solidFill>
            <a:schemeClr val="bg1"/>
          </a:solidFill>
          <a:latin typeface="宋体" charset="-122"/>
          <a:ea typeface="宋体" charset="-122"/>
          <a:cs typeface="宋体" charset="-122"/>
        </a:defRPr>
      </a:lvl8pPr>
      <a:lvl9pPr marL="1828800" algn="l" rtl="0" eaLnBrk="1" fontAlgn="base" hangingPunct="1">
        <a:spcBef>
          <a:spcPct val="0"/>
        </a:spcBef>
        <a:spcAft>
          <a:spcPct val="0"/>
        </a:spcAft>
        <a:defRPr sz="3600" b="1">
          <a:solidFill>
            <a:schemeClr val="bg1"/>
          </a:solidFill>
          <a:latin typeface="宋体" charset="-122"/>
          <a:ea typeface="宋体" charset="-122"/>
          <a:cs typeface="宋体" charset="-122"/>
        </a:defRPr>
      </a:lvl9pPr>
    </p:titleStyle>
    <p:bodyStyle>
      <a:lvl1pPr marL="342900" indent="-342900" algn="l" rtl="0" eaLnBrk="1" fontAlgn="base" hangingPunct="1">
        <a:spcBef>
          <a:spcPct val="50000"/>
        </a:spcBef>
        <a:spcAft>
          <a:spcPct val="0"/>
        </a:spcAft>
        <a:buChar char="•"/>
        <a:defRPr sz="1400">
          <a:solidFill>
            <a:schemeClr val="tx1"/>
          </a:solidFill>
          <a:latin typeface="FZYueZhunHeiS" pitchFamily="2" charset="-122"/>
          <a:ea typeface="方正悦准黑简体" pitchFamily="2" charset="-122"/>
          <a:cs typeface="+mn-cs"/>
        </a:defRPr>
      </a:lvl1pPr>
      <a:lvl2pPr marL="341313" indent="-227013" algn="l" rtl="0" eaLnBrk="1" fontAlgn="base" hangingPunct="1">
        <a:spcBef>
          <a:spcPct val="35000"/>
        </a:spcBef>
        <a:spcAft>
          <a:spcPct val="0"/>
        </a:spcAft>
        <a:buChar char="•"/>
        <a:defRPr sz="1400">
          <a:solidFill>
            <a:schemeClr val="tx1"/>
          </a:solidFill>
          <a:latin typeface="+mn-lt"/>
          <a:ea typeface="+mn-ea"/>
          <a:cs typeface="+mn-cs"/>
        </a:defRPr>
      </a:lvl2pPr>
      <a:lvl3pPr marL="682625" indent="-227013" algn="l" rtl="0" eaLnBrk="1" fontAlgn="base" hangingPunct="1">
        <a:spcBef>
          <a:spcPct val="20000"/>
        </a:spcBef>
        <a:spcAft>
          <a:spcPct val="0"/>
        </a:spcAft>
        <a:buChar char="–"/>
        <a:defRPr sz="1400">
          <a:solidFill>
            <a:schemeClr val="tx1"/>
          </a:solidFill>
          <a:latin typeface="+mn-lt"/>
          <a:ea typeface="+mn-ea"/>
          <a:cs typeface="+mn-cs"/>
        </a:defRPr>
      </a:lvl3pPr>
      <a:lvl4pPr marL="1028700" indent="-230188" algn="l" rtl="0" eaLnBrk="1" fontAlgn="base" hangingPunct="1">
        <a:spcBef>
          <a:spcPct val="10000"/>
        </a:spcBef>
        <a:spcAft>
          <a:spcPct val="0"/>
        </a:spcAft>
        <a:buChar char="•"/>
        <a:defRPr sz="1400">
          <a:solidFill>
            <a:schemeClr val="tx1"/>
          </a:solidFill>
          <a:latin typeface="+mn-lt"/>
          <a:ea typeface="+mn-ea"/>
          <a:cs typeface="+mn-cs"/>
        </a:defRPr>
      </a:lvl4pPr>
      <a:lvl5pPr marL="1373188" indent="-230188" algn="l" rtl="0" eaLnBrk="1" fontAlgn="base" hangingPunct="1">
        <a:spcBef>
          <a:spcPct val="5000"/>
        </a:spcBef>
        <a:spcAft>
          <a:spcPct val="0"/>
        </a:spcAft>
        <a:buChar char="–"/>
        <a:defRPr sz="1400">
          <a:solidFill>
            <a:schemeClr val="tx1"/>
          </a:solidFill>
          <a:latin typeface="+mn-lt"/>
          <a:ea typeface="+mn-ea"/>
          <a:cs typeface="+mn-cs"/>
        </a:defRPr>
      </a:lvl5pPr>
      <a:lvl6pPr marL="1830388" indent="-230188" algn="l" rtl="0" eaLnBrk="1" fontAlgn="base" hangingPunct="1">
        <a:spcBef>
          <a:spcPct val="5000"/>
        </a:spcBef>
        <a:spcAft>
          <a:spcPct val="0"/>
        </a:spcAft>
        <a:buChar char="–"/>
        <a:defRPr sz="1400">
          <a:solidFill>
            <a:schemeClr val="tx1"/>
          </a:solidFill>
          <a:latin typeface="+mn-lt"/>
          <a:ea typeface="+mn-ea"/>
          <a:cs typeface="+mn-cs"/>
        </a:defRPr>
      </a:lvl6pPr>
      <a:lvl7pPr marL="2287588" indent="-230188" algn="l" rtl="0" eaLnBrk="1" fontAlgn="base" hangingPunct="1">
        <a:spcBef>
          <a:spcPct val="5000"/>
        </a:spcBef>
        <a:spcAft>
          <a:spcPct val="0"/>
        </a:spcAft>
        <a:buChar char="–"/>
        <a:defRPr sz="1400">
          <a:solidFill>
            <a:schemeClr val="tx1"/>
          </a:solidFill>
          <a:latin typeface="+mn-lt"/>
          <a:ea typeface="+mn-ea"/>
          <a:cs typeface="+mn-cs"/>
        </a:defRPr>
      </a:lvl7pPr>
      <a:lvl8pPr marL="2744788" indent="-230188" algn="l" rtl="0" eaLnBrk="1" fontAlgn="base" hangingPunct="1">
        <a:spcBef>
          <a:spcPct val="5000"/>
        </a:spcBef>
        <a:spcAft>
          <a:spcPct val="0"/>
        </a:spcAft>
        <a:buChar char="–"/>
        <a:defRPr sz="1400">
          <a:solidFill>
            <a:schemeClr val="tx1"/>
          </a:solidFill>
          <a:latin typeface="+mn-lt"/>
          <a:ea typeface="+mn-ea"/>
          <a:cs typeface="+mn-cs"/>
        </a:defRPr>
      </a:lvl8pPr>
      <a:lvl9pPr marL="3201988" indent="-230188" algn="l" rtl="0" eaLnBrk="1" fontAlgn="base" hangingPunct="1">
        <a:spcBef>
          <a:spcPct val="5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CCCCC"/>
        </a:solidFill>
        <a:effectLst/>
      </p:bgPr>
    </p:bg>
    <p:spTree>
      <p:nvGrpSpPr>
        <p:cNvPr id="1" name=""/>
        <p:cNvGrpSpPr/>
        <p:nvPr/>
      </p:nvGrpSpPr>
      <p:grpSpPr>
        <a:xfrm>
          <a:off x="0" y="0"/>
          <a:ext cx="0" cy="0"/>
          <a:chOff x="0" y="0"/>
          <a:chExt cx="0" cy="0"/>
        </a:xfrm>
      </p:grpSpPr>
      <p:pic>
        <p:nvPicPr>
          <p:cNvPr id="3074" name="Picture 7" descr="5-01.png"/>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400050" y="5450379"/>
            <a:ext cx="230188" cy="123111"/>
          </a:xfrm>
          <a:prstGeom prst="rect">
            <a:avLst/>
          </a:prstGeom>
          <a:noFill/>
          <a:ln>
            <a:noFill/>
          </a:ln>
          <a:extLst/>
        </p:spPr>
        <p:txBody>
          <a:bodyPr lIns="0" tIns="0" rIns="0" bIns="0" anchor="ctr">
            <a:spAutoFit/>
          </a:bodyPr>
          <a:lstStyle>
            <a:lvl1pPr eaLnBrk="0" hangingPunct="0">
              <a:defRPr sz="1400">
                <a:solidFill>
                  <a:schemeClr val="tx1"/>
                </a:solidFill>
                <a:latin typeface="Verdana" pitchFamily="34" charset="0"/>
                <a:ea typeface="MS PGothic" pitchFamily="34" charset="-128"/>
              </a:defRPr>
            </a:lvl1pPr>
            <a:lvl2pPr marL="742950" indent="-285750" eaLnBrk="0" hangingPunct="0">
              <a:defRPr sz="1400">
                <a:solidFill>
                  <a:schemeClr val="tx1"/>
                </a:solidFill>
                <a:latin typeface="Verdana" pitchFamily="34" charset="0"/>
                <a:ea typeface="MS PGothic" pitchFamily="34" charset="-128"/>
              </a:defRPr>
            </a:lvl2pPr>
            <a:lvl3pPr marL="1143000" indent="-228600" eaLnBrk="0" hangingPunct="0">
              <a:defRPr sz="1400">
                <a:solidFill>
                  <a:schemeClr val="tx1"/>
                </a:solidFill>
                <a:latin typeface="Verdana" pitchFamily="34" charset="0"/>
                <a:ea typeface="MS PGothic" pitchFamily="34" charset="-128"/>
              </a:defRPr>
            </a:lvl3pPr>
            <a:lvl4pPr marL="1600200" indent="-228600" eaLnBrk="0" hangingPunct="0">
              <a:defRPr sz="1400">
                <a:solidFill>
                  <a:schemeClr val="tx1"/>
                </a:solidFill>
                <a:latin typeface="Verdana" pitchFamily="34" charset="0"/>
                <a:ea typeface="MS PGothic" pitchFamily="34" charset="-128"/>
              </a:defRPr>
            </a:lvl4pPr>
            <a:lvl5pPr marL="2057400" indent="-228600" eaLnBrk="0" hangingPunct="0">
              <a:defRPr sz="1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Verdana" pitchFamily="34" charset="0"/>
                <a:ea typeface="MS PGothic" pitchFamily="34" charset="-128"/>
              </a:defRPr>
            </a:lvl9pPr>
          </a:lstStyle>
          <a:p>
            <a:pPr algn="r">
              <a:spcBef>
                <a:spcPct val="50000"/>
              </a:spcBef>
              <a:defRPr/>
            </a:pPr>
            <a:fld id="{3F5EFA39-A80A-4E32-890F-753722AD1545}" type="slidenum">
              <a:rPr lang="zh-CN" altLang="en-US" sz="800" smtClean="0">
                <a:solidFill>
                  <a:srgbClr val="666666"/>
                </a:solidFill>
              </a:rPr>
              <a:pPr algn="r">
                <a:spcBef>
                  <a:spcPct val="50000"/>
                </a:spcBef>
                <a:defRPr/>
              </a:pPr>
              <a:t>‹#›</a:t>
            </a:fld>
            <a:endParaRPr lang="en-US" altLang="zh-CN" sz="800" smtClean="0">
              <a:solidFill>
                <a:srgbClr val="666666"/>
              </a:solidFill>
            </a:endParaRPr>
          </a:p>
        </p:txBody>
      </p:sp>
      <p:pic>
        <p:nvPicPr>
          <p:cNvPr id="3076" name="Picture 3"/>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220205" y="30428"/>
            <a:ext cx="473075" cy="555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0" descr="6-01.png"/>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2"/>
          <p:cNvSpPr>
            <a:spLocks noGrp="1" noChangeArrowheads="1"/>
          </p:cNvSpPr>
          <p:nvPr>
            <p:ph type="title"/>
          </p:nvPr>
        </p:nvSpPr>
        <p:spPr bwMode="auto">
          <a:xfrm>
            <a:off x="1752600" y="1333500"/>
            <a:ext cx="6553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单击此处编辑母版标题样式</a:t>
            </a:r>
          </a:p>
        </p:txBody>
      </p:sp>
      <p:sp>
        <p:nvSpPr>
          <p:cNvPr id="3079" name="Rectangle 3"/>
          <p:cNvSpPr>
            <a:spLocks noGrp="1" noChangeArrowheads="1"/>
          </p:cNvSpPr>
          <p:nvPr>
            <p:ph type="body" idx="1"/>
          </p:nvPr>
        </p:nvSpPr>
        <p:spPr bwMode="auto">
          <a:xfrm>
            <a:off x="1752600" y="1905000"/>
            <a:ext cx="6567488"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单击此处编辑母版文本样式</a:t>
            </a:r>
          </a:p>
        </p:txBody>
      </p:sp>
    </p:spTree>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 id="2147484667" r:id="rId12"/>
    <p:sldLayoutId id="2147484668" r:id="rId13"/>
    <p:sldLayoutId id="2147484669" r:id="rId14"/>
    <p:sldLayoutId id="2147484670" r:id="rId15"/>
    <p:sldLayoutId id="2147484671" r:id="rId16"/>
    <p:sldLayoutId id="2147484672" r:id="rId17"/>
    <p:sldLayoutId id="2147484673" r:id="rId18"/>
    <p:sldLayoutId id="2147484674" r:id="rId19"/>
    <p:sldLayoutId id="2147484675" r:id="rId20"/>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sz="2000" b="1">
          <a:solidFill>
            <a:schemeClr val="bg1"/>
          </a:solidFill>
          <a:latin typeface="FZYueZhunHeiS"/>
          <a:ea typeface="宋体" pitchFamily="2" charset="-122"/>
        </a:defRPr>
      </a:lvl2pPr>
      <a:lvl3pPr algn="l" rtl="0" eaLnBrk="1" fontAlgn="base" hangingPunct="1">
        <a:spcBef>
          <a:spcPct val="0"/>
        </a:spcBef>
        <a:spcAft>
          <a:spcPct val="0"/>
        </a:spcAft>
        <a:defRPr sz="2000" b="1">
          <a:solidFill>
            <a:schemeClr val="bg1"/>
          </a:solidFill>
          <a:latin typeface="FZYueZhunHeiS"/>
          <a:ea typeface="宋体" pitchFamily="2" charset="-122"/>
        </a:defRPr>
      </a:lvl3pPr>
      <a:lvl4pPr algn="l" rtl="0" eaLnBrk="1" fontAlgn="base" hangingPunct="1">
        <a:spcBef>
          <a:spcPct val="0"/>
        </a:spcBef>
        <a:spcAft>
          <a:spcPct val="0"/>
        </a:spcAft>
        <a:defRPr sz="2000" b="1">
          <a:solidFill>
            <a:schemeClr val="bg1"/>
          </a:solidFill>
          <a:latin typeface="FZYueZhunHeiS"/>
          <a:ea typeface="宋体" pitchFamily="2" charset="-122"/>
        </a:defRPr>
      </a:lvl4pPr>
      <a:lvl5pPr algn="l" rtl="0" eaLnBrk="1" fontAlgn="base" hangingPunct="1">
        <a:spcBef>
          <a:spcPct val="0"/>
        </a:spcBef>
        <a:spcAft>
          <a:spcPct val="0"/>
        </a:spcAft>
        <a:defRPr sz="2000" b="1">
          <a:solidFill>
            <a:schemeClr val="bg1"/>
          </a:solidFill>
          <a:latin typeface="FZYueZhunHeiS"/>
          <a:ea typeface="宋体" pitchFamily="2" charset="-122"/>
        </a:defRPr>
      </a:lvl5pPr>
      <a:lvl6pPr marL="457200" algn="l" rtl="0" eaLnBrk="1" fontAlgn="base" hangingPunct="1">
        <a:spcBef>
          <a:spcPct val="0"/>
        </a:spcBef>
        <a:spcAft>
          <a:spcPct val="0"/>
        </a:spcAft>
        <a:defRPr sz="2000" b="1">
          <a:solidFill>
            <a:schemeClr val="bg1"/>
          </a:solidFill>
          <a:latin typeface="FZYueZhunHeiS"/>
          <a:ea typeface="宋体" pitchFamily="2" charset="-122"/>
        </a:defRPr>
      </a:lvl6pPr>
      <a:lvl7pPr marL="914400" algn="l" rtl="0" eaLnBrk="1" fontAlgn="base" hangingPunct="1">
        <a:spcBef>
          <a:spcPct val="0"/>
        </a:spcBef>
        <a:spcAft>
          <a:spcPct val="0"/>
        </a:spcAft>
        <a:defRPr sz="2000" b="1">
          <a:solidFill>
            <a:schemeClr val="bg1"/>
          </a:solidFill>
          <a:latin typeface="FZYueZhunHeiS"/>
          <a:ea typeface="宋体" pitchFamily="2" charset="-122"/>
        </a:defRPr>
      </a:lvl7pPr>
      <a:lvl8pPr marL="1371600" algn="l" rtl="0" eaLnBrk="1" fontAlgn="base" hangingPunct="1">
        <a:spcBef>
          <a:spcPct val="0"/>
        </a:spcBef>
        <a:spcAft>
          <a:spcPct val="0"/>
        </a:spcAft>
        <a:defRPr sz="2000" b="1">
          <a:solidFill>
            <a:schemeClr val="bg1"/>
          </a:solidFill>
          <a:latin typeface="FZYueZhunHeiS"/>
          <a:ea typeface="宋体" pitchFamily="2" charset="-122"/>
        </a:defRPr>
      </a:lvl8pPr>
      <a:lvl9pPr marL="1828800" algn="l" rtl="0" eaLnBrk="1" fontAlgn="base" hangingPunct="1">
        <a:spcBef>
          <a:spcPct val="0"/>
        </a:spcBef>
        <a:spcAft>
          <a:spcPct val="0"/>
        </a:spcAft>
        <a:defRPr sz="2000" b="1">
          <a:solidFill>
            <a:schemeClr val="bg1"/>
          </a:solidFill>
          <a:latin typeface="FZYueZhunHeiS"/>
          <a:ea typeface="宋体" pitchFamily="2" charset="-122"/>
        </a:defRPr>
      </a:lvl9pPr>
    </p:titleStyle>
    <p:bodyStyle>
      <a:lvl1pPr marL="342900" indent="-342900" algn="l" rtl="0" eaLnBrk="1" fontAlgn="base" hangingPunct="1">
        <a:spcBef>
          <a:spcPct val="50000"/>
        </a:spcBef>
        <a:spcAft>
          <a:spcPct val="0"/>
        </a:spcAft>
        <a:buChar char="•"/>
        <a:defRPr sz="1400">
          <a:solidFill>
            <a:schemeClr val="tx1"/>
          </a:solidFill>
          <a:latin typeface="+mn-lt"/>
          <a:ea typeface="+mn-ea"/>
          <a:cs typeface="+mn-cs"/>
        </a:defRPr>
      </a:lvl1pPr>
      <a:lvl2pPr marL="341313" indent="-227013" algn="l" rtl="0" eaLnBrk="1" fontAlgn="base" hangingPunct="1">
        <a:spcBef>
          <a:spcPct val="35000"/>
        </a:spcBef>
        <a:spcAft>
          <a:spcPct val="0"/>
        </a:spcAft>
        <a:buChar char="•"/>
        <a:defRPr sz="1400">
          <a:solidFill>
            <a:schemeClr val="tx1"/>
          </a:solidFill>
          <a:latin typeface="+mn-ea"/>
          <a:ea typeface="+mn-ea"/>
        </a:defRPr>
      </a:lvl2pPr>
      <a:lvl3pPr marL="682625" indent="-227013" algn="l" rtl="0" eaLnBrk="1" fontAlgn="base" hangingPunct="1">
        <a:spcBef>
          <a:spcPct val="20000"/>
        </a:spcBef>
        <a:spcAft>
          <a:spcPct val="0"/>
        </a:spcAft>
        <a:buChar char="–"/>
        <a:defRPr sz="1400">
          <a:solidFill>
            <a:schemeClr val="tx1"/>
          </a:solidFill>
          <a:latin typeface="+mn-ea"/>
          <a:ea typeface="+mn-ea"/>
        </a:defRPr>
      </a:lvl3pPr>
      <a:lvl4pPr marL="1028700" indent="-230188" algn="l" rtl="0" eaLnBrk="1" fontAlgn="base" hangingPunct="1">
        <a:spcBef>
          <a:spcPct val="10000"/>
        </a:spcBef>
        <a:spcAft>
          <a:spcPct val="0"/>
        </a:spcAft>
        <a:buChar char="•"/>
        <a:defRPr sz="1400">
          <a:solidFill>
            <a:schemeClr val="tx1"/>
          </a:solidFill>
          <a:latin typeface="+mn-ea"/>
          <a:ea typeface="+mn-ea"/>
        </a:defRPr>
      </a:lvl4pPr>
      <a:lvl5pPr marL="1373188" indent="-230188" algn="l" rtl="0" eaLnBrk="1" fontAlgn="base" hangingPunct="1">
        <a:spcBef>
          <a:spcPct val="5000"/>
        </a:spcBef>
        <a:spcAft>
          <a:spcPct val="0"/>
        </a:spcAft>
        <a:buChar char="–"/>
        <a:defRPr sz="1400">
          <a:solidFill>
            <a:schemeClr val="tx1"/>
          </a:solidFill>
          <a:latin typeface="+mn-ea"/>
          <a:ea typeface="+mn-ea"/>
        </a:defRPr>
      </a:lvl5pPr>
      <a:lvl6pPr marL="1830388" indent="-230188" algn="l" rtl="0" eaLnBrk="1" fontAlgn="base" hangingPunct="1">
        <a:spcBef>
          <a:spcPct val="5000"/>
        </a:spcBef>
        <a:spcAft>
          <a:spcPct val="0"/>
        </a:spcAft>
        <a:buChar char="–"/>
        <a:defRPr sz="1400">
          <a:solidFill>
            <a:schemeClr val="tx1"/>
          </a:solidFill>
          <a:latin typeface="+mn-ea"/>
          <a:ea typeface="+mn-ea"/>
        </a:defRPr>
      </a:lvl6pPr>
      <a:lvl7pPr marL="2287588" indent="-230188" algn="l" rtl="0" eaLnBrk="1" fontAlgn="base" hangingPunct="1">
        <a:spcBef>
          <a:spcPct val="5000"/>
        </a:spcBef>
        <a:spcAft>
          <a:spcPct val="0"/>
        </a:spcAft>
        <a:buChar char="–"/>
        <a:defRPr sz="1400">
          <a:solidFill>
            <a:schemeClr val="tx1"/>
          </a:solidFill>
          <a:latin typeface="+mn-ea"/>
          <a:ea typeface="+mn-ea"/>
        </a:defRPr>
      </a:lvl7pPr>
      <a:lvl8pPr marL="2744788" indent="-230188" algn="l" rtl="0" eaLnBrk="1" fontAlgn="base" hangingPunct="1">
        <a:spcBef>
          <a:spcPct val="5000"/>
        </a:spcBef>
        <a:spcAft>
          <a:spcPct val="0"/>
        </a:spcAft>
        <a:buChar char="–"/>
        <a:defRPr sz="1400">
          <a:solidFill>
            <a:schemeClr val="tx1"/>
          </a:solidFill>
          <a:latin typeface="+mn-ea"/>
          <a:ea typeface="+mn-ea"/>
        </a:defRPr>
      </a:lvl8pPr>
      <a:lvl9pPr marL="3201988" indent="-230188" algn="l" rtl="0" eaLnBrk="1" fontAlgn="base" hangingPunct="1">
        <a:spcBef>
          <a:spcPct val="5000"/>
        </a:spcBef>
        <a:spcAft>
          <a:spcPct val="0"/>
        </a:spcAft>
        <a:buChar char="–"/>
        <a:defRPr sz="1400">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merchant.unionpay.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36510" y="11908"/>
            <a:ext cx="9144001" cy="4560069"/>
          </a:xfrm>
          <a:prstGeom prst="rect">
            <a:avLst/>
          </a:prstGeom>
          <a:solidFill>
            <a:srgbClr val="0070C0"/>
          </a:solidFill>
          <a:ln w="25400" cap="flat" cmpd="sng" algn="ctr">
            <a:noFill/>
            <a:prstDash val="solid"/>
          </a:ln>
          <a:effectLst/>
        </p:spPr>
        <p:txBody>
          <a:bodyPr lIns="78600" tIns="39301" rIns="78600" bIns="39301" anchor="ctr"/>
          <a:lstStyle/>
          <a:p>
            <a:pPr>
              <a:defRPr/>
            </a:pPr>
            <a:endParaRPr lang="zh-CN" altLang="en-US" sz="3800" kern="0" dirty="0">
              <a:solidFill>
                <a:sysClr val="window" lastClr="FFFFFF"/>
              </a:solidFill>
              <a:latin typeface="Calibri"/>
            </a:endParaRPr>
          </a:p>
        </p:txBody>
      </p:sp>
      <p:sp>
        <p:nvSpPr>
          <p:cNvPr id="86" name="矩形 85"/>
          <p:cNvSpPr/>
          <p:nvPr/>
        </p:nvSpPr>
        <p:spPr>
          <a:xfrm>
            <a:off x="250704" y="1117310"/>
            <a:ext cx="8713787" cy="1559926"/>
          </a:xfrm>
          <a:prstGeom prst="rect">
            <a:avLst/>
          </a:prstGeom>
          <a:noFill/>
          <a:ln w="25400" cap="flat" cmpd="sng" algn="ctr">
            <a:noFill/>
            <a:prstDash val="solid"/>
          </a:ln>
          <a:effectLst/>
        </p:spPr>
        <p:txBody>
          <a:bodyPr lIns="78616" tIns="39308" rIns="78616" bIns="39308" anchor="ctr"/>
          <a:lstStyle/>
          <a:p>
            <a:pPr algn="ctr">
              <a:lnSpc>
                <a:spcPct val="150000"/>
              </a:lnSpc>
              <a:defRPr/>
            </a:pPr>
            <a:r>
              <a:rPr lang="zh-CN" altLang="en-US" sz="4100" b="1" kern="0" dirty="0" smtClean="0">
                <a:solidFill>
                  <a:sysClr val="window" lastClr="FFFFFF"/>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银联手机网页支付产品</a:t>
            </a:r>
            <a:endParaRPr lang="en-US" altLang="zh-CN" sz="4100" b="1" kern="0" dirty="0" smtClean="0">
              <a:solidFill>
                <a:sysClr val="window" lastClr="FFFFFF"/>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468656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3"/>
          <p:cNvSpPr txBox="1">
            <a:spLocks noChangeArrowheads="1"/>
          </p:cNvSpPr>
          <p:nvPr/>
        </p:nvSpPr>
        <p:spPr bwMode="auto">
          <a:xfrm>
            <a:off x="331788" y="92075"/>
            <a:ext cx="4937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3.</a:t>
            </a:r>
            <a:r>
              <a:rPr lang="zh-CN" altLang="en-US" sz="2400" b="1" dirty="0" smtClean="0">
                <a:solidFill>
                  <a:srgbClr val="C00000"/>
                </a:solidFill>
                <a:latin typeface="微软雅黑" pitchFamily="34" charset="-122"/>
                <a:ea typeface="微软雅黑" pitchFamily="34" charset="-122"/>
              </a:rPr>
              <a:t>版本功能介绍</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银联卡号支付</a:t>
            </a:r>
            <a:endParaRPr lang="zh-CN" altLang="en-US" sz="2400" b="1" dirty="0">
              <a:solidFill>
                <a:srgbClr val="C00000"/>
              </a:solidFill>
              <a:latin typeface="微软雅黑" pitchFamily="34" charset="-122"/>
              <a:ea typeface="微软雅黑" pitchFamily="34" charset="-122"/>
            </a:endParaRPr>
          </a:p>
        </p:txBody>
      </p:sp>
      <p:sp>
        <p:nvSpPr>
          <p:cNvPr id="24582" name="矩形 9"/>
          <p:cNvSpPr>
            <a:spLocks noChangeArrowheads="1"/>
          </p:cNvSpPr>
          <p:nvPr/>
        </p:nvSpPr>
        <p:spPr bwMode="auto">
          <a:xfrm>
            <a:off x="1974282" y="4883911"/>
            <a:ext cx="800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b="1" dirty="0">
                <a:solidFill>
                  <a:srgbClr val="3C3737"/>
                </a:solidFill>
                <a:latin typeface="宋体" pitchFamily="2" charset="-122"/>
              </a:rPr>
              <a:t>启动控件</a:t>
            </a:r>
          </a:p>
        </p:txBody>
      </p:sp>
      <p:sp>
        <p:nvSpPr>
          <p:cNvPr id="13" name="右箭头 12"/>
          <p:cNvSpPr/>
          <p:nvPr/>
        </p:nvSpPr>
        <p:spPr>
          <a:xfrm>
            <a:off x="3779912" y="2420588"/>
            <a:ext cx="609600" cy="254000"/>
          </a:xfrm>
          <a:prstGeom prst="rightArrow">
            <a:avLst/>
          </a:prstGeom>
          <a:solidFill>
            <a:srgbClr val="FFC000"/>
          </a:solidFill>
          <a:ln w="25400" cap="flat" cmpd="sng" algn="ctr">
            <a:noFill/>
            <a:prstDash val="solid"/>
          </a:ln>
          <a:effectLst/>
        </p:spPr>
        <p:txBody>
          <a:bodyPr anchor="ctr"/>
          <a:lstStyle/>
          <a:p>
            <a:pPr algn="ctr" fontAlgn="auto">
              <a:spcBef>
                <a:spcPts val="0"/>
              </a:spcBef>
              <a:spcAft>
                <a:spcPts val="0"/>
              </a:spcAft>
              <a:defRPr/>
            </a:pPr>
            <a:endParaRPr lang="zh-CN" altLang="en-US" sz="1400" kern="0">
              <a:solidFill>
                <a:srgbClr val="FFFFFF"/>
              </a:solidFill>
              <a:latin typeface="宋体"/>
              <a:ea typeface="宋体"/>
            </a:endParaRPr>
          </a:p>
        </p:txBody>
      </p:sp>
      <p:sp>
        <p:nvSpPr>
          <p:cNvPr id="23" name="矩形 12"/>
          <p:cNvSpPr>
            <a:spLocks noChangeArrowheads="1"/>
          </p:cNvSpPr>
          <p:nvPr/>
        </p:nvSpPr>
        <p:spPr bwMode="auto">
          <a:xfrm>
            <a:off x="5451655" y="4772099"/>
            <a:ext cx="832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smtClean="0">
                <a:solidFill>
                  <a:srgbClr val="3C3737"/>
                </a:solidFill>
                <a:latin typeface="宋体" pitchFamily="2" charset="-122"/>
              </a:rPr>
              <a:t>选择银行卡</a:t>
            </a:r>
            <a:r>
              <a:rPr lang="zh-CN" altLang="en-US" sz="1200" b="1" dirty="0" smtClean="0">
                <a:solidFill>
                  <a:srgbClr val="3C3737"/>
                </a:solidFill>
                <a:latin typeface="宋体" pitchFamily="2" charset="-122"/>
              </a:rPr>
              <a:t>支付</a:t>
            </a:r>
            <a:endParaRPr lang="zh-CN" altLang="en-US" sz="1200" b="1" dirty="0">
              <a:solidFill>
                <a:srgbClr val="3C3737"/>
              </a:solidFill>
              <a:latin typeface="宋体" pitchFamily="2" charset="-122"/>
            </a:endParaRPr>
          </a:p>
        </p:txBody>
      </p:sp>
      <p:sp>
        <p:nvSpPr>
          <p:cNvPr id="14"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764" y="784941"/>
            <a:ext cx="2019108" cy="358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483635" y="4700091"/>
            <a:ext cx="1696877" cy="461665"/>
          </a:xfrm>
          <a:prstGeom prst="rect">
            <a:avLst/>
          </a:prstGeom>
          <a:noFill/>
        </p:spPr>
        <p:txBody>
          <a:bodyPr wrap="square" rtlCol="0">
            <a:spAutoFit/>
          </a:bodyPr>
          <a:lstStyle/>
          <a:p>
            <a:r>
              <a:rPr lang="zh-CN" altLang="en-US" sz="1200" b="1" dirty="0" smtClean="0">
                <a:solidFill>
                  <a:schemeClr val="tx1">
                    <a:lumMod val="50000"/>
                  </a:schemeClr>
                </a:solidFill>
              </a:rPr>
              <a:t>注：支付所需要素会按卡号自动适配展现</a:t>
            </a:r>
            <a:endParaRPr lang="zh-CN" altLang="en-US" sz="1200" b="1" dirty="0">
              <a:solidFill>
                <a:schemeClr val="tx1">
                  <a:lumMod val="50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698415"/>
            <a:ext cx="2304256" cy="402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3"/>
          <p:cNvSpPr txBox="1">
            <a:spLocks noChangeArrowheads="1"/>
          </p:cNvSpPr>
          <p:nvPr/>
        </p:nvSpPr>
        <p:spPr bwMode="auto">
          <a:xfrm>
            <a:off x="331788" y="92075"/>
            <a:ext cx="4937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3.</a:t>
            </a:r>
            <a:r>
              <a:rPr lang="zh-CN" altLang="en-US" sz="2400" b="1" dirty="0" smtClean="0">
                <a:solidFill>
                  <a:srgbClr val="C00000"/>
                </a:solidFill>
                <a:latin typeface="微软雅黑" pitchFamily="34" charset="-122"/>
                <a:ea typeface="微软雅黑" pitchFamily="34" charset="-122"/>
              </a:rPr>
              <a:t>版本功能介绍</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密码键盘</a:t>
            </a:r>
            <a:endParaRPr lang="zh-CN" altLang="en-US" sz="2400" b="1" dirty="0">
              <a:solidFill>
                <a:srgbClr val="C00000"/>
              </a:solidFill>
              <a:latin typeface="微软雅黑" pitchFamily="34" charset="-122"/>
              <a:ea typeface="微软雅黑" pitchFamily="34" charset="-122"/>
            </a:endParaRPr>
          </a:p>
        </p:txBody>
      </p:sp>
      <p:sp>
        <p:nvSpPr>
          <p:cNvPr id="24586" name="矩形 15"/>
          <p:cNvSpPr>
            <a:spLocks noChangeArrowheads="1"/>
          </p:cNvSpPr>
          <p:nvPr/>
        </p:nvSpPr>
        <p:spPr bwMode="auto">
          <a:xfrm>
            <a:off x="4823520" y="1225593"/>
            <a:ext cx="4320480" cy="2000548"/>
          </a:xfrm>
          <a:prstGeom prst="rect">
            <a:avLst/>
          </a:prstGeom>
          <a:ln/>
          <a:effectLst>
            <a:outerShdw blurRad="63500" sx="102000" sy="102000" algn="ctr" rotWithShape="0">
              <a:prstClr val="black">
                <a:alpha val="40000"/>
              </a:prstClr>
            </a:outerShdw>
          </a:effectLst>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400" b="1" dirty="0" smtClean="0">
                <a:solidFill>
                  <a:srgbClr val="3C3737"/>
                </a:solidFill>
                <a:effectLst>
                  <a:outerShdw blurRad="38100" dist="38100" dir="2700000" algn="tl">
                    <a:srgbClr val="000000">
                      <a:alpha val="43137"/>
                    </a:srgbClr>
                  </a:outerShdw>
                </a:effectLst>
                <a:latin typeface="+mn-ea"/>
              </a:rPr>
              <a:t>验证要素</a:t>
            </a:r>
            <a:endParaRPr lang="en-US" altLang="zh-CN" sz="1400" b="1" dirty="0" smtClean="0">
              <a:solidFill>
                <a:srgbClr val="3C3737"/>
              </a:solidFill>
              <a:effectLst>
                <a:outerShdw blurRad="38100" dist="38100" dir="2700000" algn="tl">
                  <a:srgbClr val="000000">
                    <a:alpha val="43137"/>
                  </a:srgbClr>
                </a:outerShdw>
              </a:effectLst>
              <a:latin typeface="+mn-ea"/>
            </a:endParaRPr>
          </a:p>
          <a:p>
            <a:endParaRPr lang="en-US" altLang="zh-CN" sz="1400" b="1" dirty="0">
              <a:solidFill>
                <a:srgbClr val="3C3737"/>
              </a:solidFill>
              <a:latin typeface="+mn-ea"/>
            </a:endParaRPr>
          </a:p>
          <a:p>
            <a:r>
              <a:rPr lang="zh-CN" altLang="en-US" sz="1400" b="1" dirty="0">
                <a:solidFill>
                  <a:srgbClr val="3C3737"/>
                </a:solidFill>
                <a:latin typeface="+mn-ea"/>
              </a:rPr>
              <a:t>   借记卡验证要素：</a:t>
            </a:r>
            <a:endParaRPr lang="en-US" altLang="zh-CN" sz="1400" b="1" dirty="0">
              <a:solidFill>
                <a:srgbClr val="3C3737"/>
              </a:solidFill>
              <a:latin typeface="+mn-ea"/>
            </a:endParaRPr>
          </a:p>
          <a:p>
            <a:r>
              <a:rPr lang="en-US" altLang="zh-CN" sz="1400" b="1" dirty="0">
                <a:solidFill>
                  <a:srgbClr val="3C3737"/>
                </a:solidFill>
                <a:latin typeface="+mn-ea"/>
              </a:rPr>
              <a:t>     </a:t>
            </a:r>
            <a:r>
              <a:rPr lang="zh-CN" altLang="en-US" sz="1400" b="1" dirty="0">
                <a:solidFill>
                  <a:srgbClr val="FF0000"/>
                </a:solidFill>
                <a:latin typeface="+mn-ea"/>
              </a:rPr>
              <a:t>卡号 </a:t>
            </a:r>
            <a:r>
              <a:rPr lang="en-US" altLang="zh-CN" sz="1400" b="1" dirty="0">
                <a:solidFill>
                  <a:srgbClr val="FF0000"/>
                </a:solidFill>
                <a:latin typeface="+mn-ea"/>
              </a:rPr>
              <a:t>+ </a:t>
            </a:r>
            <a:r>
              <a:rPr lang="zh-CN" altLang="en-US" sz="1400" b="1" dirty="0">
                <a:solidFill>
                  <a:srgbClr val="FF0000"/>
                </a:solidFill>
                <a:latin typeface="+mn-ea"/>
              </a:rPr>
              <a:t>手机号 </a:t>
            </a:r>
            <a:r>
              <a:rPr lang="en-US" altLang="zh-CN" sz="1400" b="1" dirty="0">
                <a:solidFill>
                  <a:srgbClr val="FF0000"/>
                </a:solidFill>
                <a:latin typeface="+mn-ea"/>
              </a:rPr>
              <a:t>+ </a:t>
            </a:r>
            <a:r>
              <a:rPr lang="zh-CN" altLang="en-US" sz="1400" b="1" dirty="0">
                <a:solidFill>
                  <a:srgbClr val="FF0000"/>
                </a:solidFill>
                <a:latin typeface="+mn-ea"/>
              </a:rPr>
              <a:t>短信验证码 </a:t>
            </a:r>
            <a:r>
              <a:rPr lang="en-US" altLang="zh-CN" sz="1400" b="1" dirty="0">
                <a:solidFill>
                  <a:srgbClr val="FF0000"/>
                </a:solidFill>
                <a:latin typeface="+mn-ea"/>
              </a:rPr>
              <a:t>+ </a:t>
            </a:r>
            <a:r>
              <a:rPr lang="zh-CN" altLang="en-US" sz="1400" b="1" dirty="0">
                <a:solidFill>
                  <a:srgbClr val="FF0000"/>
                </a:solidFill>
                <a:latin typeface="+mn-ea"/>
              </a:rPr>
              <a:t>取款密码（或身份证件号</a:t>
            </a:r>
            <a:r>
              <a:rPr lang="zh-CN" altLang="en-US" sz="1400" b="1" dirty="0" smtClean="0">
                <a:solidFill>
                  <a:srgbClr val="FF0000"/>
                </a:solidFill>
                <a:latin typeface="+mn-ea"/>
              </a:rPr>
              <a:t>）</a:t>
            </a:r>
            <a:endParaRPr lang="en-US" altLang="zh-CN" sz="1400" b="1" dirty="0" smtClean="0">
              <a:solidFill>
                <a:srgbClr val="FF0000"/>
              </a:solidFill>
              <a:latin typeface="+mn-ea"/>
            </a:endParaRPr>
          </a:p>
          <a:p>
            <a:endParaRPr lang="en-US" altLang="zh-CN" sz="1400" b="1" dirty="0">
              <a:solidFill>
                <a:srgbClr val="FF0000"/>
              </a:solidFill>
              <a:latin typeface="+mn-ea"/>
            </a:endParaRPr>
          </a:p>
          <a:p>
            <a:r>
              <a:rPr lang="zh-CN" altLang="en-US" sz="1400" b="1" dirty="0">
                <a:solidFill>
                  <a:srgbClr val="3C3737"/>
                </a:solidFill>
                <a:latin typeface="+mn-ea"/>
              </a:rPr>
              <a:t>   贷记卡验证要素：</a:t>
            </a:r>
            <a:endParaRPr lang="en-US" altLang="zh-CN" sz="1400" b="1" dirty="0">
              <a:solidFill>
                <a:srgbClr val="3C3737"/>
              </a:solidFill>
              <a:latin typeface="+mn-ea"/>
            </a:endParaRPr>
          </a:p>
          <a:p>
            <a:r>
              <a:rPr lang="zh-CN" altLang="en-US" sz="1400" b="1" dirty="0">
                <a:solidFill>
                  <a:srgbClr val="3C3737"/>
                </a:solidFill>
                <a:latin typeface="+mn-ea"/>
              </a:rPr>
              <a:t>     </a:t>
            </a:r>
            <a:r>
              <a:rPr lang="zh-CN" altLang="en-US" sz="1400" b="1" dirty="0">
                <a:solidFill>
                  <a:srgbClr val="FF0000"/>
                </a:solidFill>
                <a:latin typeface="+mn-ea"/>
              </a:rPr>
              <a:t>卡号 </a:t>
            </a:r>
            <a:r>
              <a:rPr lang="en-US" altLang="zh-CN" sz="1400" b="1" dirty="0">
                <a:solidFill>
                  <a:srgbClr val="FF0000"/>
                </a:solidFill>
                <a:latin typeface="+mn-ea"/>
              </a:rPr>
              <a:t>+ </a:t>
            </a:r>
            <a:r>
              <a:rPr lang="zh-CN" altLang="en-US" sz="1400" b="1" dirty="0">
                <a:solidFill>
                  <a:srgbClr val="FF0000"/>
                </a:solidFill>
                <a:latin typeface="+mn-ea"/>
              </a:rPr>
              <a:t>手机号 </a:t>
            </a:r>
            <a:r>
              <a:rPr lang="en-US" altLang="zh-CN" sz="1400" b="1" dirty="0">
                <a:solidFill>
                  <a:srgbClr val="FF0000"/>
                </a:solidFill>
                <a:latin typeface="+mn-ea"/>
              </a:rPr>
              <a:t>+ </a:t>
            </a:r>
            <a:r>
              <a:rPr lang="zh-CN" altLang="en-US" sz="1400" b="1" dirty="0">
                <a:solidFill>
                  <a:srgbClr val="FF0000"/>
                </a:solidFill>
                <a:latin typeface="+mn-ea"/>
              </a:rPr>
              <a:t>短信验证码 </a:t>
            </a:r>
            <a:r>
              <a:rPr lang="en-US" altLang="zh-CN" sz="1400" b="1" dirty="0">
                <a:solidFill>
                  <a:srgbClr val="FF0000"/>
                </a:solidFill>
                <a:latin typeface="+mn-ea"/>
              </a:rPr>
              <a:t>+ CVN2 + </a:t>
            </a:r>
            <a:r>
              <a:rPr lang="zh-CN" altLang="en-US" sz="1400" b="1" dirty="0">
                <a:solidFill>
                  <a:srgbClr val="FF0000"/>
                </a:solidFill>
                <a:latin typeface="+mn-ea"/>
              </a:rPr>
              <a:t>有效期</a:t>
            </a:r>
            <a:endParaRPr lang="en-US" altLang="zh-CN" sz="1400" b="1" dirty="0">
              <a:solidFill>
                <a:srgbClr val="FF0000"/>
              </a:solidFill>
              <a:latin typeface="+mn-ea"/>
            </a:endParaRPr>
          </a:p>
          <a:p>
            <a:endParaRPr lang="zh-CN" altLang="en-US" sz="1200" b="1" dirty="0">
              <a:solidFill>
                <a:srgbClr val="3C3737"/>
              </a:solidFill>
              <a:latin typeface="宋体" pitchFamily="2" charset="-122"/>
            </a:endParaRPr>
          </a:p>
        </p:txBody>
      </p:sp>
      <p:sp>
        <p:nvSpPr>
          <p:cNvPr id="2" name="圆角矩形 1"/>
          <p:cNvSpPr/>
          <p:nvPr/>
        </p:nvSpPr>
        <p:spPr>
          <a:xfrm>
            <a:off x="6156176" y="4147517"/>
            <a:ext cx="1422922" cy="646986"/>
          </a:xfrm>
          <a:prstGeom prst="roundRect">
            <a:avLst/>
          </a:prstGeom>
          <a:solidFill>
            <a:srgbClr val="FFC000"/>
          </a:solidFill>
          <a:ln w="12700">
            <a:noFill/>
          </a:ln>
          <a:effectLst/>
        </p:spPr>
        <p:txBody>
          <a:bodyPr wrap="square" rtlCol="0" anchor="ctr">
            <a:spAutoFit/>
          </a:bodyPr>
          <a:lstStyle/>
          <a:p>
            <a:pPr algn="ctr"/>
            <a:r>
              <a:rPr lang="zh-CN" altLang="en-US" sz="1600" b="1" dirty="0" smtClean="0">
                <a:solidFill>
                  <a:schemeClr val="bg1"/>
                </a:solidFill>
                <a:latin typeface="微软雅黑" pitchFamily="34" charset="-122"/>
                <a:ea typeface="微软雅黑" pitchFamily="34" charset="-122"/>
                <a:cs typeface="Lao UI" pitchFamily="34" charset="0"/>
              </a:rPr>
              <a:t>动态密码</a:t>
            </a:r>
            <a:endParaRPr lang="en-US" altLang="zh-CN" sz="1600" b="1" dirty="0" smtClean="0">
              <a:solidFill>
                <a:schemeClr val="bg1"/>
              </a:solidFill>
              <a:latin typeface="微软雅黑" pitchFamily="34" charset="-122"/>
              <a:ea typeface="微软雅黑" pitchFamily="34" charset="-122"/>
              <a:cs typeface="Lao UI" pitchFamily="34" charset="0"/>
            </a:endParaRPr>
          </a:p>
          <a:p>
            <a:pPr algn="ctr"/>
            <a:r>
              <a:rPr lang="zh-CN" altLang="en-US" sz="1600" b="1" dirty="0" smtClean="0">
                <a:solidFill>
                  <a:schemeClr val="bg1"/>
                </a:solidFill>
                <a:latin typeface="微软雅黑" pitchFamily="34" charset="-122"/>
                <a:ea typeface="微软雅黑" pitchFamily="34" charset="-122"/>
                <a:cs typeface="Lao UI" pitchFamily="34" charset="0"/>
              </a:rPr>
              <a:t>键盘</a:t>
            </a: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8"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51320"/>
            <a:ext cx="4305772" cy="428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椭圆形标注 23"/>
          <p:cNvSpPr/>
          <p:nvPr/>
        </p:nvSpPr>
        <p:spPr>
          <a:xfrm>
            <a:off x="2040753" y="3093930"/>
            <a:ext cx="2592288" cy="2160240"/>
          </a:xfrm>
          <a:prstGeom prst="wedgeEllipseCallout">
            <a:avLst>
              <a:gd name="adj1" fmla="val 102938"/>
              <a:gd name="adj2" fmla="val 15181"/>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303631314"/>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3"/>
          <p:cNvSpPr txBox="1">
            <a:spLocks noChangeArrowheads="1"/>
          </p:cNvSpPr>
          <p:nvPr/>
        </p:nvSpPr>
        <p:spPr bwMode="auto">
          <a:xfrm>
            <a:off x="331788" y="92075"/>
            <a:ext cx="6328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3.</a:t>
            </a:r>
            <a:r>
              <a:rPr lang="zh-CN" altLang="en-US" sz="2400" b="1" dirty="0">
                <a:solidFill>
                  <a:srgbClr val="C00000"/>
                </a:solidFill>
                <a:latin typeface="微软雅黑" pitchFamily="34" charset="-122"/>
                <a:ea typeface="微软雅黑" pitchFamily="34" charset="-122"/>
              </a:rPr>
              <a:t>版本功能介绍</a:t>
            </a: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银联账号</a:t>
            </a:r>
            <a:r>
              <a:rPr lang="zh-CN" altLang="en-US" sz="2400" b="1" dirty="0" smtClean="0">
                <a:solidFill>
                  <a:srgbClr val="C00000"/>
                </a:solidFill>
                <a:latin typeface="微软雅黑" pitchFamily="34" charset="-122"/>
                <a:ea typeface="微软雅黑" pitchFamily="34" charset="-122"/>
              </a:rPr>
              <a:t>支付（登录付款）</a:t>
            </a:r>
            <a:endParaRPr lang="zh-CN" altLang="en-US" sz="2400" b="1" dirty="0">
              <a:solidFill>
                <a:srgbClr val="C00000"/>
              </a:solidFill>
              <a:latin typeface="微软雅黑" pitchFamily="34" charset="-122"/>
              <a:ea typeface="微软雅黑" pitchFamily="34" charset="-122"/>
            </a:endParaRPr>
          </a:p>
        </p:txBody>
      </p:sp>
      <p:sp>
        <p:nvSpPr>
          <p:cNvPr id="2867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8" name="矩形 3"/>
          <p:cNvSpPr>
            <a:spLocks noChangeArrowheads="1"/>
          </p:cNvSpPr>
          <p:nvPr/>
        </p:nvSpPr>
        <p:spPr bwMode="auto">
          <a:xfrm>
            <a:off x="1688902" y="4831578"/>
            <a:ext cx="1649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rgbClr val="3C3737"/>
                </a:solidFill>
                <a:latin typeface="宋体" pitchFamily="2" charset="-122"/>
              </a:rPr>
              <a:t>选择</a:t>
            </a:r>
            <a:r>
              <a:rPr lang="zh-CN" altLang="en-US" sz="1200" b="1" dirty="0" smtClean="0">
                <a:solidFill>
                  <a:srgbClr val="3C3737"/>
                </a:solidFill>
                <a:latin typeface="宋体" pitchFamily="2" charset="-122"/>
              </a:rPr>
              <a:t>“登录付款”</a:t>
            </a:r>
            <a:endParaRPr lang="zh-CN" altLang="en-US" sz="1200" b="1" dirty="0">
              <a:solidFill>
                <a:srgbClr val="3C3737"/>
              </a:solidFill>
              <a:latin typeface="宋体" pitchFamily="2" charset="-122"/>
            </a:endParaRPr>
          </a:p>
        </p:txBody>
      </p:sp>
      <p:sp>
        <p:nvSpPr>
          <p:cNvPr id="23" name="右箭头 22"/>
          <p:cNvSpPr/>
          <p:nvPr/>
        </p:nvSpPr>
        <p:spPr>
          <a:xfrm>
            <a:off x="3942945" y="2512888"/>
            <a:ext cx="609600" cy="254000"/>
          </a:xfrm>
          <a:prstGeom prst="rightArrow">
            <a:avLst/>
          </a:prstGeom>
          <a:solidFill>
            <a:srgbClr val="FFC000"/>
          </a:solidFill>
          <a:ln w="25400" cap="flat" cmpd="sng" algn="ctr">
            <a:noFill/>
            <a:prstDash val="solid"/>
          </a:ln>
          <a:effectLst/>
        </p:spPr>
        <p:txBody>
          <a:bodyPr anchor="ctr"/>
          <a:lstStyle/>
          <a:p>
            <a:pPr algn="ctr" fontAlgn="auto">
              <a:spcBef>
                <a:spcPts val="0"/>
              </a:spcBef>
              <a:spcAft>
                <a:spcPts val="0"/>
              </a:spcAft>
              <a:defRPr/>
            </a:pPr>
            <a:endParaRPr lang="zh-CN" altLang="en-US" sz="1400" kern="0">
              <a:solidFill>
                <a:srgbClr val="FFFFFF"/>
              </a:solidFill>
              <a:latin typeface="宋体"/>
              <a:ea typeface="宋体"/>
            </a:endParaRPr>
          </a:p>
        </p:txBody>
      </p:sp>
      <p:sp>
        <p:nvSpPr>
          <p:cNvPr id="28" name="矩形 12"/>
          <p:cNvSpPr>
            <a:spLocks noChangeArrowheads="1"/>
          </p:cNvSpPr>
          <p:nvPr/>
        </p:nvSpPr>
        <p:spPr bwMode="auto">
          <a:xfrm>
            <a:off x="3771309" y="2904770"/>
            <a:ext cx="9528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smtClean="0">
                <a:solidFill>
                  <a:srgbClr val="3C3737"/>
                </a:solidFill>
                <a:latin typeface="宋体" pitchFamily="2" charset="-122"/>
              </a:rPr>
              <a:t>登录账户</a:t>
            </a:r>
            <a:endParaRPr lang="en-US" altLang="zh-CN" sz="1200" b="1" dirty="0" smtClean="0">
              <a:solidFill>
                <a:srgbClr val="3C3737"/>
              </a:solidFill>
              <a:latin typeface="宋体" pitchFamily="2" charset="-122"/>
            </a:endParaRPr>
          </a:p>
        </p:txBody>
      </p:sp>
      <p:sp>
        <p:nvSpPr>
          <p:cNvPr id="3" name="TextBox 2"/>
          <p:cNvSpPr txBox="1"/>
          <p:nvPr/>
        </p:nvSpPr>
        <p:spPr>
          <a:xfrm>
            <a:off x="827584" y="5173961"/>
            <a:ext cx="2376264" cy="276999"/>
          </a:xfrm>
          <a:prstGeom prst="rect">
            <a:avLst/>
          </a:prstGeom>
          <a:noFill/>
        </p:spPr>
        <p:txBody>
          <a:bodyPr wrap="square" rtlCol="0">
            <a:spAutoFit/>
          </a:bodyPr>
          <a:lstStyle/>
          <a:p>
            <a:r>
              <a:rPr lang="zh-CN" altLang="en-US" sz="1200" dirty="0" smtClean="0"/>
              <a:t>注：账号支付等同于“登录付款”</a:t>
            </a:r>
            <a:endParaRPr lang="zh-CN" altLang="en-US" sz="1200" dirty="0"/>
          </a:p>
        </p:txBody>
      </p:sp>
      <p:sp>
        <p:nvSpPr>
          <p:cNvPr id="16"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39" y="809909"/>
            <a:ext cx="2380762" cy="388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39" y="757457"/>
            <a:ext cx="2235952" cy="39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3"/>
          <p:cNvSpPr>
            <a:spLocks noChangeArrowheads="1"/>
          </p:cNvSpPr>
          <p:nvPr/>
        </p:nvSpPr>
        <p:spPr bwMode="auto">
          <a:xfrm>
            <a:off x="5076056" y="4801716"/>
            <a:ext cx="19426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smtClean="0">
                <a:solidFill>
                  <a:srgbClr val="3C3737"/>
                </a:solidFill>
                <a:latin typeface="宋体" pitchFamily="2" charset="-122"/>
              </a:rPr>
              <a:t>选择绑定的银行卡后支付</a:t>
            </a:r>
            <a:endParaRPr lang="zh-CN" altLang="en-US" sz="1200" b="1" dirty="0">
              <a:solidFill>
                <a:srgbClr val="3C3737"/>
              </a:solidFill>
              <a:latin typeface="宋体" pitchFamily="2" charset="-122"/>
            </a:endParaRPr>
          </a:p>
        </p:txBody>
      </p:sp>
    </p:spTree>
    <p:extLst>
      <p:ext uri="{BB962C8B-B14F-4D97-AF65-F5344CB8AC3E}">
        <p14:creationId xmlns:p14="http://schemas.microsoft.com/office/powerpoint/2010/main" val="220389586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3"/>
          <p:cNvSpPr txBox="1">
            <a:spLocks noChangeArrowheads="1"/>
          </p:cNvSpPr>
          <p:nvPr/>
        </p:nvSpPr>
        <p:spPr bwMode="auto">
          <a:xfrm>
            <a:off x="331788" y="92075"/>
            <a:ext cx="4024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3.</a:t>
            </a:r>
            <a:r>
              <a:rPr lang="zh-CN" altLang="en-US" sz="2400" b="1" dirty="0">
                <a:solidFill>
                  <a:srgbClr val="C00000"/>
                </a:solidFill>
                <a:latin typeface="微软雅黑" pitchFamily="34" charset="-122"/>
                <a:ea typeface="微软雅黑" pitchFamily="34" charset="-122"/>
              </a:rPr>
              <a:t>功能使用说明</a:t>
            </a: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付款结果</a:t>
            </a:r>
          </a:p>
        </p:txBody>
      </p:sp>
      <p:sp>
        <p:nvSpPr>
          <p:cNvPr id="5"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pic>
        <p:nvPicPr>
          <p:cNvPr id="6" name="Picture 4" descr="D:\wangruiming\快盘\0016-wap支付\截图\0126\IMG_00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2732" y="769268"/>
            <a:ext cx="2470775" cy="4392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544400" y="1419861"/>
            <a:ext cx="2220591" cy="4037246"/>
          </a:xfrm>
          <a:prstGeom prst="roundRect">
            <a:avLst/>
          </a:prstGeom>
          <a:solidFill>
            <a:srgbClr val="CCBEF2">
              <a:alpha val="0"/>
            </a:srgb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lang="en-US" altLang="zh-CN" dirty="0">
              <a:solidFill>
                <a:schemeClr val="tx1"/>
              </a:solidFill>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lang="en-US" altLang="zh-CN" dirty="0">
              <a:solidFill>
                <a:schemeClr val="tx1"/>
              </a:solidFill>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lang="en-US" altLang="zh-CN" dirty="0">
              <a:solidFill>
                <a:schemeClr val="tx1"/>
              </a:solidFill>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lang="en-US" altLang="zh-CN" dirty="0">
              <a:solidFill>
                <a:schemeClr val="tx1"/>
              </a:solidFill>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lang="en-US" altLang="zh-CN" dirty="0">
              <a:solidFill>
                <a:schemeClr val="tx1"/>
              </a:solidFill>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a:p>
            <a:pPr defTabSz="786201" eaLnBrk="0" hangingPunct="0"/>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rPr>
              <a:t>银联</a:t>
            </a:r>
          </a:p>
        </p:txBody>
      </p:sp>
      <p:sp>
        <p:nvSpPr>
          <p:cNvPr id="9"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
        <p:nvSpPr>
          <p:cNvPr id="11" name="标题 1"/>
          <p:cNvSpPr txBox="1">
            <a:spLocks/>
          </p:cNvSpPr>
          <p:nvPr/>
        </p:nvSpPr>
        <p:spPr>
          <a:xfrm>
            <a:off x="457202" y="2302"/>
            <a:ext cx="8229600" cy="528402"/>
          </a:xfrm>
          <a:prstGeom prst="rect">
            <a:avLst/>
          </a:prstGeom>
        </p:spPr>
        <p:txBody>
          <a:bodyPr vert="horz" lIns="78616" tIns="39308" rIns="78616" bIns="393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C00000"/>
                </a:solidFill>
                <a:latin typeface="微软雅黑" pitchFamily="34" charset="-122"/>
                <a:ea typeface="微软雅黑" pitchFamily="34" charset="-122"/>
              </a:rPr>
              <a:t>清算处理</a:t>
            </a:r>
            <a:endParaRPr lang="zh-CN" altLang="en-US" sz="2400" b="1" dirty="0">
              <a:solidFill>
                <a:srgbClr val="C00000"/>
              </a:solidFill>
              <a:latin typeface="微软雅黑" pitchFamily="34" charset="-122"/>
              <a:ea typeface="微软雅黑" pitchFamily="34" charset="-122"/>
            </a:endParaRPr>
          </a:p>
        </p:txBody>
      </p:sp>
      <p:sp>
        <p:nvSpPr>
          <p:cNvPr id="25" name="矩形 24"/>
          <p:cNvSpPr/>
          <p:nvPr/>
        </p:nvSpPr>
        <p:spPr>
          <a:xfrm>
            <a:off x="2855112" y="766826"/>
            <a:ext cx="6266722" cy="14182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78616" tIns="39308" rIns="78616" bIns="39308">
            <a:spAutoFit/>
          </a:bodyPr>
          <a:lstStyle/>
          <a:p>
            <a:pPr marL="245675"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手续费计费模式多样化</a:t>
            </a:r>
            <a:endParaRPr lang="en-US" altLang="zh-CN" sz="1400" b="1" kern="0" dirty="0" smtClean="0">
              <a:solidFill>
                <a:schemeClr val="tx1"/>
              </a:solidFill>
              <a:latin typeface="微软雅黑" panose="020B0503020204020204" pitchFamily="34" charset="-122"/>
              <a:ea typeface="微软雅黑" panose="020B0503020204020204" pitchFamily="34" charset="-122"/>
              <a:cs typeface="Myriad"/>
            </a:endParaRPr>
          </a:p>
          <a:p>
            <a:pPr marL="638767" lvl="1" indent="-245688">
              <a:lnSpc>
                <a:spcPct val="150000"/>
              </a:lnSpc>
              <a:buClr>
                <a:srgbClr val="C00000"/>
              </a:buClr>
              <a:buFont typeface="Wingdings" panose="05000000000000000000"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按照统一的扣率或者与收单机构商谈扣率 按日按笔计费</a:t>
            </a: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a:p>
            <a:pPr marL="638767" lvl="1" indent="-245688">
              <a:lnSpc>
                <a:spcPct val="150000"/>
              </a:lnSpc>
              <a:buClr>
                <a:srgbClr val="C00000"/>
              </a:buClr>
              <a:buFont typeface="Wingdings" panose="05000000000000000000"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周期计费，如商户是月结计费，手续费也可支持月结计费</a:t>
            </a: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a:p>
            <a:pPr marL="638767" lvl="1" indent="-245688">
              <a:lnSpc>
                <a:spcPct val="150000"/>
              </a:lnSpc>
              <a:buClr>
                <a:srgbClr val="C00000"/>
              </a:buClr>
              <a:buFont typeface="Wingdings" panose="05000000000000000000"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可为集团商户支持多家商户合并计费</a:t>
            </a: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p:txBody>
      </p:sp>
      <p:sp>
        <p:nvSpPr>
          <p:cNvPr id="5" name="圆角矩形 4"/>
          <p:cNvSpPr/>
          <p:nvPr/>
        </p:nvSpPr>
        <p:spPr bwMode="auto">
          <a:xfrm>
            <a:off x="845940" y="626002"/>
            <a:ext cx="1684812" cy="583107"/>
          </a:xfrm>
          <a:prstGeom prst="roundRect">
            <a:avLst/>
          </a:prstGeom>
          <a:solidFill>
            <a:srgbClr val="AEAAE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r>
              <a:rPr lang="zh-CN" altLang="en-US" dirty="0" smtClean="0">
                <a:solidFill>
                  <a:schemeClr val="tx1"/>
                </a:solidFill>
                <a:latin typeface="微软雅黑" pitchFamily="34" charset="-122"/>
                <a:ea typeface="微软雅黑" pitchFamily="34" charset="-122"/>
                <a:cs typeface="ＭＳ Ｐゴシック" charset="-128"/>
              </a:rPr>
              <a:t>商户端交易成功</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p:txBody>
      </p:sp>
      <p:cxnSp>
        <p:nvCxnSpPr>
          <p:cNvPr id="6" name="直接箭头连接符 5"/>
          <p:cNvCxnSpPr/>
          <p:nvPr/>
        </p:nvCxnSpPr>
        <p:spPr bwMode="auto">
          <a:xfrm>
            <a:off x="1654696" y="1048934"/>
            <a:ext cx="0" cy="340772"/>
          </a:xfrm>
          <a:prstGeom prst="straightConnector1">
            <a:avLst/>
          </a:prstGeom>
          <a:noFill/>
          <a:ln w="9525" cap="flat" cmpd="sng" algn="ctr">
            <a:solidFill>
              <a:schemeClr val="tx1"/>
            </a:solidFill>
            <a:prstDash val="solid"/>
            <a:round/>
            <a:headEnd type="none" w="med" len="med"/>
            <a:tailEnd type="arrow"/>
          </a:ln>
          <a:effectLst/>
        </p:spPr>
      </p:cxnSp>
      <p:sp>
        <p:nvSpPr>
          <p:cNvPr id="8" name="圆角矩形 7"/>
          <p:cNvSpPr/>
          <p:nvPr/>
        </p:nvSpPr>
        <p:spPr bwMode="auto">
          <a:xfrm>
            <a:off x="812290" y="1419862"/>
            <a:ext cx="1684812" cy="889574"/>
          </a:xfrm>
          <a:prstGeom prst="roundRect">
            <a:avLst/>
          </a:prstGeom>
          <a:solidFill>
            <a:srgbClr val="AEAAE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rPr>
              <a:t>本金手续费计算服务</a:t>
            </a:r>
          </a:p>
        </p:txBody>
      </p:sp>
      <p:cxnSp>
        <p:nvCxnSpPr>
          <p:cNvPr id="12" name="直接箭头连接符 11"/>
          <p:cNvCxnSpPr/>
          <p:nvPr/>
        </p:nvCxnSpPr>
        <p:spPr bwMode="auto">
          <a:xfrm>
            <a:off x="1654695" y="1864396"/>
            <a:ext cx="0" cy="340772"/>
          </a:xfrm>
          <a:prstGeom prst="straightConnector1">
            <a:avLst/>
          </a:prstGeom>
          <a:noFill/>
          <a:ln w="9525" cap="flat" cmpd="sng" algn="ctr">
            <a:solidFill>
              <a:schemeClr val="tx1"/>
            </a:solidFill>
            <a:prstDash val="solid"/>
            <a:round/>
            <a:headEnd type="none" w="med" len="med"/>
            <a:tailEnd type="arrow"/>
          </a:ln>
          <a:effectLst/>
        </p:spPr>
      </p:cxnSp>
      <p:sp>
        <p:nvSpPr>
          <p:cNvPr id="13" name="圆角矩形 12"/>
          <p:cNvSpPr/>
          <p:nvPr/>
        </p:nvSpPr>
        <p:spPr bwMode="auto">
          <a:xfrm>
            <a:off x="812289" y="2205168"/>
            <a:ext cx="1684812" cy="583107"/>
          </a:xfrm>
          <a:prstGeom prst="roundRect">
            <a:avLst/>
          </a:prstGeom>
          <a:solidFill>
            <a:srgbClr val="AEAAE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r>
              <a:rPr lang="zh-CN" altLang="en-US" dirty="0" smtClean="0">
                <a:solidFill>
                  <a:schemeClr val="tx1"/>
                </a:solidFill>
                <a:latin typeface="微软雅黑" pitchFamily="34" charset="-122"/>
                <a:ea typeface="微软雅黑" pitchFamily="34" charset="-122"/>
                <a:cs typeface="ＭＳ Ｐゴシック" charset="-128"/>
              </a:rPr>
              <a:t>资金划账服务</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p:txBody>
      </p:sp>
      <p:cxnSp>
        <p:nvCxnSpPr>
          <p:cNvPr id="14" name="直接箭头连接符 13"/>
          <p:cNvCxnSpPr/>
          <p:nvPr/>
        </p:nvCxnSpPr>
        <p:spPr bwMode="auto">
          <a:xfrm>
            <a:off x="1654695" y="2649702"/>
            <a:ext cx="0" cy="340772"/>
          </a:xfrm>
          <a:prstGeom prst="straightConnector1">
            <a:avLst/>
          </a:prstGeom>
          <a:noFill/>
          <a:ln w="9525" cap="flat" cmpd="sng" algn="ctr">
            <a:solidFill>
              <a:schemeClr val="tx1"/>
            </a:solidFill>
            <a:prstDash val="solid"/>
            <a:round/>
            <a:headEnd type="none" w="med" len="med"/>
            <a:tailEnd type="arrow"/>
          </a:ln>
          <a:effectLst/>
        </p:spPr>
      </p:cxnSp>
      <p:sp>
        <p:nvSpPr>
          <p:cNvPr id="15" name="圆角矩形 14"/>
          <p:cNvSpPr/>
          <p:nvPr/>
        </p:nvSpPr>
        <p:spPr bwMode="auto">
          <a:xfrm>
            <a:off x="812289" y="2990474"/>
            <a:ext cx="1684812" cy="889574"/>
          </a:xfrm>
          <a:prstGeom prst="roundRect">
            <a:avLst/>
          </a:prstGeom>
          <a:solidFill>
            <a:srgbClr val="AEAAE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r>
              <a:rPr lang="zh-CN" altLang="en-US" dirty="0" smtClean="0">
                <a:solidFill>
                  <a:schemeClr val="tx1"/>
                </a:solidFill>
                <a:latin typeface="微软雅黑" pitchFamily="34" charset="-122"/>
                <a:ea typeface="微软雅黑" pitchFamily="34" charset="-122"/>
                <a:cs typeface="ＭＳ Ｐゴシック" charset="-128"/>
              </a:rPr>
              <a:t>提供对账凭证服务</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p:txBody>
      </p:sp>
      <p:cxnSp>
        <p:nvCxnSpPr>
          <p:cNvPr id="16" name="直接箭头连接符 15"/>
          <p:cNvCxnSpPr/>
          <p:nvPr/>
        </p:nvCxnSpPr>
        <p:spPr bwMode="auto">
          <a:xfrm>
            <a:off x="1654695" y="4039603"/>
            <a:ext cx="0" cy="340772"/>
          </a:xfrm>
          <a:prstGeom prst="straightConnector1">
            <a:avLst/>
          </a:prstGeom>
          <a:noFill/>
          <a:ln w="9525" cap="flat" cmpd="sng" algn="ctr">
            <a:solidFill>
              <a:schemeClr val="tx1"/>
            </a:solidFill>
            <a:prstDash val="solid"/>
            <a:round/>
            <a:headEnd type="none" w="med" len="med"/>
            <a:tailEnd type="arrow"/>
          </a:ln>
          <a:effectLst/>
        </p:spPr>
      </p:cxnSp>
      <p:sp>
        <p:nvSpPr>
          <p:cNvPr id="17" name="圆角矩形 16"/>
          <p:cNvSpPr/>
          <p:nvPr/>
        </p:nvSpPr>
        <p:spPr bwMode="auto">
          <a:xfrm>
            <a:off x="812289" y="4380375"/>
            <a:ext cx="1684812" cy="583107"/>
          </a:xfrm>
          <a:prstGeom prst="roundRect">
            <a:avLst/>
          </a:prstGeom>
          <a:solidFill>
            <a:srgbClr val="AEAAE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123811" rIns="0" bIns="123811" numCol="1" rtlCol="0" anchor="t" anchorCtr="1" compatLnSpc="1">
            <a:prstTxWarp prst="textNoShape">
              <a:avLst/>
            </a:prstTxWarp>
            <a:spAutoFit/>
          </a:bodyPr>
          <a:lstStyle/>
          <a:p>
            <a:pPr defTabSz="786201" eaLnBrk="0" hangingPunct="0"/>
            <a:r>
              <a:rPr lang="zh-CN" altLang="en-US" dirty="0" smtClean="0">
                <a:solidFill>
                  <a:schemeClr val="tx1"/>
                </a:solidFill>
                <a:latin typeface="微软雅黑" pitchFamily="34" charset="-122"/>
                <a:ea typeface="微软雅黑" pitchFamily="34" charset="-122"/>
                <a:cs typeface="ＭＳ Ｐゴシック" charset="-128"/>
              </a:rPr>
              <a:t>商户对账</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ＭＳ Ｐゴシック" charset="-128"/>
            </a:endParaRPr>
          </a:p>
        </p:txBody>
      </p:sp>
      <p:sp>
        <p:nvSpPr>
          <p:cNvPr id="18" name="矩形 17"/>
          <p:cNvSpPr/>
          <p:nvPr/>
        </p:nvSpPr>
        <p:spPr>
          <a:xfrm>
            <a:off x="2930627" y="2106852"/>
            <a:ext cx="6236551" cy="137204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78616" tIns="39308" rIns="78616" bIns="39308">
            <a:spAutoFit/>
          </a:bodyPr>
          <a:lstStyle/>
          <a:p>
            <a:pPr marL="245675"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资金</a:t>
            </a:r>
            <a:r>
              <a:rPr lang="zh-CN" altLang="en-US" sz="1400" b="1" kern="0" dirty="0">
                <a:solidFill>
                  <a:schemeClr val="tx1"/>
                </a:solidFill>
                <a:latin typeface="微软雅黑" panose="020B0503020204020204" pitchFamily="34" charset="-122"/>
                <a:ea typeface="微软雅黑" panose="020B0503020204020204" pitchFamily="34" charset="-122"/>
                <a:cs typeface="Myriad"/>
              </a:rPr>
              <a:t>到</a:t>
            </a: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账安全快捷</a:t>
            </a:r>
            <a:endParaRPr lang="en-US" altLang="zh-CN" sz="1400" b="1" kern="0" dirty="0">
              <a:solidFill>
                <a:schemeClr val="tx1"/>
              </a:solidFill>
              <a:latin typeface="微软雅黑" panose="020B0503020204020204" pitchFamily="34" charset="-122"/>
              <a:ea typeface="微软雅黑" panose="020B0503020204020204" pitchFamily="34" charset="-122"/>
              <a:cs typeface="Myriad"/>
            </a:endParaRPr>
          </a:p>
          <a:p>
            <a:pPr marL="638754" lvl="1" indent="-245675">
              <a:lnSpc>
                <a:spcPct val="150000"/>
              </a:lnSpc>
              <a:buClr>
                <a:srgbClr val="C00000"/>
              </a:buClr>
              <a:buFont typeface="Wingdings" pitchFamily="2" charset="2"/>
              <a:buChar char="ü"/>
            </a:pPr>
            <a:r>
              <a:rPr lang="en-US" altLang="zh-CN" sz="1400" kern="0" dirty="0">
                <a:solidFill>
                  <a:schemeClr val="tx1"/>
                </a:solidFill>
                <a:latin typeface="微软雅黑" panose="020B0503020204020204" pitchFamily="34" charset="-122"/>
                <a:ea typeface="微软雅黑" panose="020B0503020204020204" pitchFamily="34" charset="-122"/>
                <a:cs typeface="Myriad"/>
              </a:rPr>
              <a:t>T</a:t>
            </a:r>
            <a:r>
              <a:rPr lang="zh-CN" altLang="en-US" sz="1400" kern="0" dirty="0">
                <a:solidFill>
                  <a:schemeClr val="tx1"/>
                </a:solidFill>
                <a:latin typeface="微软雅黑" panose="020B0503020204020204" pitchFamily="34" charset="-122"/>
                <a:ea typeface="微软雅黑" panose="020B0503020204020204" pitchFamily="34" charset="-122"/>
                <a:cs typeface="Myriad"/>
              </a:rPr>
              <a:t>日发生的交易，原则上</a:t>
            </a:r>
            <a:r>
              <a:rPr lang="en-US" altLang="zh-CN" sz="1400" kern="0" dirty="0">
                <a:solidFill>
                  <a:schemeClr val="tx1"/>
                </a:solidFill>
                <a:latin typeface="微软雅黑" panose="020B0503020204020204" pitchFamily="34" charset="-122"/>
                <a:ea typeface="微软雅黑" panose="020B0503020204020204" pitchFamily="34" charset="-122"/>
                <a:cs typeface="Myriad"/>
              </a:rPr>
              <a:t> T+1</a:t>
            </a:r>
            <a:r>
              <a:rPr lang="zh-CN" altLang="en-US" sz="1400" kern="0" dirty="0">
                <a:solidFill>
                  <a:schemeClr val="tx1"/>
                </a:solidFill>
                <a:latin typeface="微软雅黑" panose="020B0503020204020204" pitchFamily="34" charset="-122"/>
                <a:ea typeface="微软雅黑" panose="020B0503020204020204" pitchFamily="34" charset="-122"/>
                <a:cs typeface="Myriad"/>
              </a:rPr>
              <a:t>日即可到账</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a:t>
            </a: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a:p>
            <a:pPr marL="638754" lvl="1" indent="-245675">
              <a:lnSpc>
                <a:spcPct val="150000"/>
              </a:lnSpc>
              <a:buClr>
                <a:srgbClr val="C00000"/>
              </a:buClr>
              <a:buFont typeface="Wingdings"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可通过收单行、结算行或者人民</a:t>
            </a:r>
            <a:r>
              <a:rPr lang="zh-CN" altLang="en-US" sz="1400" kern="0" dirty="0">
                <a:solidFill>
                  <a:schemeClr val="tx1"/>
                </a:solidFill>
                <a:latin typeface="微软雅黑" panose="020B0503020204020204" pitchFamily="34" charset="-122"/>
                <a:ea typeface="微软雅黑" panose="020B0503020204020204" pitchFamily="34" charset="-122"/>
                <a:cs typeface="Myriad"/>
              </a:rPr>
              <a:t>银行的支付</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系统</a:t>
            </a:r>
            <a:r>
              <a:rPr lang="zh-CN" altLang="en-US" sz="1400" kern="0" dirty="0">
                <a:solidFill>
                  <a:schemeClr val="tx1"/>
                </a:solidFill>
                <a:latin typeface="微软雅黑" panose="020B0503020204020204" pitchFamily="34" charset="-122"/>
                <a:ea typeface="微软雅黑" panose="020B0503020204020204" pitchFamily="34" charset="-122"/>
                <a:cs typeface="Myriad"/>
              </a:rPr>
              <a:t>入账</a:t>
            </a: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a:p>
            <a:pPr marL="638754" lvl="1" indent="-245675">
              <a:lnSpc>
                <a:spcPct val="150000"/>
              </a:lnSpc>
              <a:buClr>
                <a:srgbClr val="C00000"/>
              </a:buClr>
              <a:buFont typeface="Wingdings"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满足个性化需求如：支持本金手续费分账户、挂账、垫付等</a:t>
            </a: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p:txBody>
      </p:sp>
      <p:sp>
        <p:nvSpPr>
          <p:cNvPr id="19" name="矩形 18"/>
          <p:cNvSpPr/>
          <p:nvPr/>
        </p:nvSpPr>
        <p:spPr>
          <a:xfrm>
            <a:off x="2930627" y="3427736"/>
            <a:ext cx="6236551" cy="104888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78616" tIns="39308" rIns="78616" bIns="39308">
            <a:spAutoFit/>
          </a:bodyPr>
          <a:lstStyle/>
          <a:p>
            <a:pPr marL="245675"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提供对账明细及报表，对账便捷</a:t>
            </a:r>
            <a:endParaRPr lang="en-US" altLang="zh-CN" sz="1400" b="1" kern="0" dirty="0" smtClean="0">
              <a:solidFill>
                <a:schemeClr val="tx1"/>
              </a:solidFill>
              <a:latin typeface="微软雅黑" panose="020B0503020204020204" pitchFamily="34" charset="-122"/>
              <a:ea typeface="微软雅黑" panose="020B0503020204020204" pitchFamily="34" charset="-122"/>
              <a:cs typeface="Myriad"/>
            </a:endParaRPr>
          </a:p>
          <a:p>
            <a:pPr marL="638767" lvl="1" indent="-245688">
              <a:lnSpc>
                <a:spcPct val="150000"/>
              </a:lnSpc>
              <a:buClr>
                <a:srgbClr val="C00000"/>
              </a:buClr>
              <a:buFont typeface="Wingdings" panose="05000000000000000000" pitchFamily="2" charset="2"/>
              <a:buChar char="ü"/>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可提供标准化文件，快速开发上线</a:t>
            </a: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a:p>
            <a:pPr lvl="1">
              <a:lnSpc>
                <a:spcPct val="150000"/>
              </a:lnSpc>
              <a:buClr>
                <a:srgbClr val="C00000"/>
              </a:buClr>
            </a:pP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p:txBody>
      </p:sp>
    </p:spTree>
    <p:extLst>
      <p:ext uri="{BB962C8B-B14F-4D97-AF65-F5344CB8AC3E}">
        <p14:creationId xmlns:p14="http://schemas.microsoft.com/office/powerpoint/2010/main" val="3799346013"/>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
        <p:nvSpPr>
          <p:cNvPr id="11" name="标题 1"/>
          <p:cNvSpPr txBox="1">
            <a:spLocks/>
          </p:cNvSpPr>
          <p:nvPr/>
        </p:nvSpPr>
        <p:spPr>
          <a:xfrm>
            <a:off x="457202" y="2302"/>
            <a:ext cx="8229600" cy="528402"/>
          </a:xfrm>
          <a:prstGeom prst="rect">
            <a:avLst/>
          </a:prstGeom>
        </p:spPr>
        <p:txBody>
          <a:bodyPr vert="horz" lIns="78616" tIns="39308" rIns="78616" bIns="393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2E5C9E"/>
                </a:solidFill>
                <a:latin typeface="微软雅黑" pitchFamily="34" charset="-122"/>
                <a:ea typeface="微软雅黑" pitchFamily="34" charset="-122"/>
              </a:rPr>
              <a:t>商户开发测试流程</a:t>
            </a:r>
            <a:endParaRPr lang="zh-CN" altLang="en-US" sz="2400" b="1" dirty="0">
              <a:solidFill>
                <a:srgbClr val="2E5C9E"/>
              </a:solidFill>
              <a:latin typeface="微软雅黑" pitchFamily="34" charset="-122"/>
              <a:ea typeface="微软雅黑" pitchFamily="34" charset="-122"/>
            </a:endParaRPr>
          </a:p>
        </p:txBody>
      </p:sp>
      <p:grpSp>
        <p:nvGrpSpPr>
          <p:cNvPr id="2" name="组合 32"/>
          <p:cNvGrpSpPr/>
          <p:nvPr/>
        </p:nvGrpSpPr>
        <p:grpSpPr>
          <a:xfrm>
            <a:off x="1267177" y="1792681"/>
            <a:ext cx="6374745" cy="3036788"/>
            <a:chOff x="1396974" y="1044332"/>
            <a:chExt cx="7027714" cy="3826353"/>
          </a:xfrm>
        </p:grpSpPr>
        <p:sp>
          <p:nvSpPr>
            <p:cNvPr id="14" name="流程图: 可选过程 13"/>
            <p:cNvSpPr/>
            <p:nvPr/>
          </p:nvSpPr>
          <p:spPr bwMode="auto">
            <a:xfrm>
              <a:off x="1396974" y="1044332"/>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pPr defTabSz="786201" eaLnBrk="0" hangingPunct="0"/>
              <a:r>
                <a:rPr lang="zh-CN" altLang="en-US" sz="1400" dirty="0" smtClean="0">
                  <a:solidFill>
                    <a:schemeClr val="tx1"/>
                  </a:solidFill>
                  <a:latin typeface="微软雅黑" pitchFamily="34" charset="-122"/>
                  <a:ea typeface="微软雅黑" pitchFamily="34" charset="-122"/>
                  <a:cs typeface="ＭＳ Ｐゴシック" charset="-128"/>
                </a:rPr>
                <a:t>了解交易类型功能</a:t>
              </a:r>
            </a:p>
          </p:txBody>
        </p:sp>
        <p:sp>
          <p:nvSpPr>
            <p:cNvPr id="16" name="右箭头 15"/>
            <p:cNvSpPr/>
            <p:nvPr/>
          </p:nvSpPr>
          <p:spPr bwMode="auto">
            <a:xfrm rot="5400000">
              <a:off x="2698610" y="1459879"/>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sp>
          <p:nvSpPr>
            <p:cNvPr id="17" name="流程图: 可选过程 16"/>
            <p:cNvSpPr/>
            <p:nvPr/>
          </p:nvSpPr>
          <p:spPr bwMode="auto">
            <a:xfrm>
              <a:off x="1396974" y="2093240"/>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交易类型与交易模式对应关系表</a:t>
              </a:r>
              <a:endParaRPr lang="zh-CN" altLang="en-US" sz="1400" dirty="0" smtClean="0">
                <a:solidFill>
                  <a:schemeClr val="tx1"/>
                </a:solidFill>
                <a:latin typeface="微软雅黑" pitchFamily="34" charset="-122"/>
                <a:ea typeface="微软雅黑" pitchFamily="34" charset="-122"/>
                <a:cs typeface="ＭＳ Ｐゴシック" charset="-128"/>
              </a:endParaRPr>
            </a:p>
          </p:txBody>
        </p:sp>
        <p:sp>
          <p:nvSpPr>
            <p:cNvPr id="18" name="流程图: 可选过程 17"/>
            <p:cNvSpPr/>
            <p:nvPr/>
          </p:nvSpPr>
          <p:spPr bwMode="auto">
            <a:xfrm>
              <a:off x="1396974" y="3116034"/>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r>
                <a:rPr lang="zh-CN" altLang="en-US" sz="1400" dirty="0" smtClean="0">
                  <a:solidFill>
                    <a:schemeClr val="tx1"/>
                  </a:solidFill>
                  <a:latin typeface="微软雅黑" pitchFamily="34" charset="-122"/>
                  <a:ea typeface="微软雅黑" pitchFamily="34" charset="-122"/>
                  <a:cs typeface="ＭＳ Ｐゴシック" charset="-128"/>
                </a:rPr>
                <a:t>确认交易模式并了解开发步骤</a:t>
              </a:r>
            </a:p>
          </p:txBody>
        </p:sp>
        <p:sp>
          <p:nvSpPr>
            <p:cNvPr id="19" name="右箭头 18"/>
            <p:cNvSpPr/>
            <p:nvPr/>
          </p:nvSpPr>
          <p:spPr bwMode="auto">
            <a:xfrm rot="5400000">
              <a:off x="2699921" y="2493014"/>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sp>
          <p:nvSpPr>
            <p:cNvPr id="20" name="流程图: 可选过程 19"/>
            <p:cNvSpPr/>
            <p:nvPr/>
          </p:nvSpPr>
          <p:spPr bwMode="auto">
            <a:xfrm>
              <a:off x="1396974" y="4164943"/>
              <a:ext cx="7027714"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r>
                <a:rPr lang="zh-CN" altLang="en-US" sz="1400" dirty="0" smtClean="0">
                  <a:solidFill>
                    <a:schemeClr val="tx1"/>
                  </a:solidFill>
                  <a:latin typeface="微软雅黑" pitchFamily="34" charset="-122"/>
                  <a:ea typeface="微软雅黑" pitchFamily="34" charset="-122"/>
                  <a:cs typeface="ＭＳ Ｐゴシック" charset="-128"/>
                </a:rPr>
                <a:t>商户自主开发或利用银联开发包进行开发</a:t>
              </a:r>
            </a:p>
          </p:txBody>
        </p:sp>
        <p:sp>
          <p:nvSpPr>
            <p:cNvPr id="21" name="右箭头 20"/>
            <p:cNvSpPr/>
            <p:nvPr/>
          </p:nvSpPr>
          <p:spPr bwMode="auto">
            <a:xfrm rot="5400000">
              <a:off x="2699921" y="3541924"/>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sp>
          <p:nvSpPr>
            <p:cNvPr id="22" name="流程图: 可选过程 21"/>
            <p:cNvSpPr/>
            <p:nvPr/>
          </p:nvSpPr>
          <p:spPr bwMode="auto">
            <a:xfrm>
              <a:off x="5254626" y="1044332"/>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pPr defTabSz="786201" eaLnBrk="0" hangingPunct="0"/>
              <a:r>
                <a:rPr lang="zh-CN" altLang="en-US" sz="1400" dirty="0" smtClean="0">
                  <a:solidFill>
                    <a:schemeClr val="tx1"/>
                  </a:solidFill>
                  <a:latin typeface="微软雅黑" pitchFamily="34" charset="-122"/>
                  <a:ea typeface="微软雅黑" pitchFamily="34" charset="-122"/>
                  <a:cs typeface="ＭＳ Ｐゴシック" charset="-128"/>
                </a:rPr>
                <a:t>投产上线</a:t>
              </a:r>
            </a:p>
          </p:txBody>
        </p:sp>
        <p:sp>
          <p:nvSpPr>
            <p:cNvPr id="23" name="右箭头 22"/>
            <p:cNvSpPr/>
            <p:nvPr/>
          </p:nvSpPr>
          <p:spPr bwMode="auto">
            <a:xfrm rot="16200000">
              <a:off x="6556262" y="1459879"/>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sp>
          <p:nvSpPr>
            <p:cNvPr id="24" name="流程图: 可选过程 23"/>
            <p:cNvSpPr/>
            <p:nvPr/>
          </p:nvSpPr>
          <p:spPr bwMode="auto">
            <a:xfrm>
              <a:off x="5254626" y="2093240"/>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r>
                <a:rPr lang="zh-CN" altLang="en-US" sz="1400" dirty="0" smtClean="0">
                  <a:solidFill>
                    <a:schemeClr val="tx1"/>
                  </a:solidFill>
                  <a:latin typeface="微软雅黑" pitchFamily="34" charset="-122"/>
                  <a:ea typeface="微软雅黑" pitchFamily="34" charset="-122"/>
                  <a:cs typeface="ＭＳ Ｐゴシック" charset="-128"/>
                </a:rPr>
                <a:t>下载对账文件</a:t>
              </a:r>
            </a:p>
          </p:txBody>
        </p:sp>
        <p:sp>
          <p:nvSpPr>
            <p:cNvPr id="26" name="流程图: 可选过程 25"/>
            <p:cNvSpPr/>
            <p:nvPr/>
          </p:nvSpPr>
          <p:spPr bwMode="auto">
            <a:xfrm>
              <a:off x="5254626" y="3116034"/>
              <a:ext cx="3143272" cy="705742"/>
            </a:xfrm>
            <a:prstGeom prst="flowChartAlternateProcess">
              <a:avLst/>
            </a:prstGeom>
            <a:solidFill>
              <a:schemeClr val="accent5">
                <a:lumMod val="40000"/>
                <a:lumOff val="60000"/>
              </a:schemeClr>
            </a:solidFill>
            <a:ln>
              <a:headEnd type="none" w="med" len="med"/>
              <a:tailEnd type="none" w="med" len="med"/>
            </a:ln>
          </p:spPr>
          <p:style>
            <a:lnRef idx="3">
              <a:schemeClr val="lt1"/>
            </a:lnRef>
            <a:fillRef idx="1001">
              <a:schemeClr val="lt2"/>
            </a:fillRef>
            <a:effectRef idx="1">
              <a:schemeClr val="accent1"/>
            </a:effectRef>
            <a:fontRef idx="minor">
              <a:schemeClr val="lt1"/>
            </a:fontRef>
          </p:style>
          <p:txBody>
            <a:bodyPr vert="horz" wrap="square" lIns="0" tIns="144000" rIns="0" bIns="144000" numCol="1" rtlCol="0" anchor="ctr" anchorCtr="1" compatLnSpc="1">
              <a:prstTxWarp prst="textNoShape">
                <a:avLst/>
              </a:prstTxWarp>
              <a:spAutoFit/>
            </a:bodyPr>
            <a:lstStyle/>
            <a:p>
              <a:r>
                <a:rPr lang="zh-CN" altLang="en-US" sz="1400" dirty="0" smtClean="0">
                  <a:solidFill>
                    <a:schemeClr val="tx1"/>
                  </a:solidFill>
                  <a:latin typeface="微软雅黑" pitchFamily="34" charset="-122"/>
                  <a:ea typeface="微软雅黑" pitchFamily="34" charset="-122"/>
                  <a:cs typeface="ＭＳ Ｐゴシック" charset="-128"/>
                </a:rPr>
                <a:t>联调测试</a:t>
              </a:r>
            </a:p>
          </p:txBody>
        </p:sp>
        <p:sp>
          <p:nvSpPr>
            <p:cNvPr id="27" name="右箭头 26"/>
            <p:cNvSpPr/>
            <p:nvPr/>
          </p:nvSpPr>
          <p:spPr bwMode="auto">
            <a:xfrm rot="16200000">
              <a:off x="6557572" y="2493014"/>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sp>
          <p:nvSpPr>
            <p:cNvPr id="29" name="右箭头 28"/>
            <p:cNvSpPr/>
            <p:nvPr/>
          </p:nvSpPr>
          <p:spPr bwMode="auto">
            <a:xfrm rot="16200000">
              <a:off x="6557572" y="3541924"/>
              <a:ext cx="360000" cy="973865"/>
            </a:xfrm>
            <a:prstGeom prst="rightArrow">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144000" rIns="0" bIns="144000" numCol="1" rtlCol="0" anchor="ctr" anchorCtr="1" compatLnSpc="1">
              <a:prstTxWarp prst="textNoShape">
                <a:avLst/>
              </a:prstTxWarp>
              <a:spAutoFit/>
            </a:bodyPr>
            <a:lstStyle/>
            <a:p>
              <a:pPr defTabSz="786201" eaLnBrk="0" hangingPunct="0"/>
              <a:endParaRPr lang="zh-CN" altLang="en-US" sz="1000" dirty="0" smtClean="0">
                <a:solidFill>
                  <a:schemeClr val="tx1"/>
                </a:solidFill>
                <a:latin typeface="微软雅黑" pitchFamily="34" charset="-122"/>
                <a:ea typeface="微软雅黑" pitchFamily="34" charset="-122"/>
                <a:cs typeface="ＭＳ Ｐゴシック" charset="-128"/>
              </a:endParaRPr>
            </a:p>
          </p:txBody>
        </p:sp>
      </p:grpSp>
      <p:sp>
        <p:nvSpPr>
          <p:cNvPr id="35" name="TextBox 34"/>
          <p:cNvSpPr txBox="1"/>
          <p:nvPr/>
        </p:nvSpPr>
        <p:spPr>
          <a:xfrm>
            <a:off x="683972" y="646324"/>
            <a:ext cx="7516853" cy="111351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lIns="78620" tIns="39310" rIns="78620" bIns="39310" rtlCol="0">
            <a:spAutoFit/>
          </a:bodyPr>
          <a:lstStyle/>
          <a:p>
            <a:pPr>
              <a:lnSpc>
                <a:spcPct val="120000"/>
              </a:lnSpc>
              <a:buClr>
                <a:srgbClr val="C00000"/>
              </a:buClr>
              <a:buFont typeface="Wingdings" pitchFamily="2" charset="2"/>
              <a:buChar char="ü"/>
            </a:pPr>
            <a:r>
              <a:rPr lang="zh-CN" altLang="en-US" sz="1400" dirty="0" smtClean="0">
                <a:latin typeface="微软雅黑" pitchFamily="34" charset="-122"/>
                <a:ea typeface="微软雅黑" pitchFamily="34" charset="-122"/>
              </a:rPr>
              <a:t>资料指引：</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访问中国银联商户服务平台</a:t>
            </a:r>
            <a:r>
              <a:rPr lang="en-US" altLang="zh-CN" sz="1400" kern="0" dirty="0" smtClean="0">
                <a:solidFill>
                  <a:schemeClr val="tx1"/>
                </a:solidFill>
                <a:latin typeface="微软雅黑" panose="020B0503020204020204" pitchFamily="34" charset="-122"/>
                <a:ea typeface="微软雅黑" panose="020B0503020204020204" pitchFamily="34" charset="-122"/>
                <a:cs typeface="Myriad"/>
              </a:rPr>
              <a:t>( </a:t>
            </a:r>
            <a:r>
              <a:rPr lang="en-US" altLang="en-US" sz="1400" kern="0" dirty="0" smtClean="0">
                <a:solidFill>
                  <a:schemeClr val="tx1"/>
                </a:solidFill>
                <a:latin typeface="微软雅黑" panose="020B0503020204020204" pitchFamily="34" charset="-122"/>
                <a:ea typeface="微软雅黑" panose="020B0503020204020204" pitchFamily="34" charset="-122"/>
                <a:cs typeface="Myriad"/>
                <a:hlinkClick r:id="rId3"/>
              </a:rPr>
              <a:t>https://merchant.unionpay.com</a:t>
            </a:r>
            <a:r>
              <a:rPr lang="en-US" altLang="en-US" sz="1400" kern="0" dirty="0" smtClean="0">
                <a:solidFill>
                  <a:schemeClr val="tx1"/>
                </a:solidFill>
                <a:latin typeface="微软雅黑" panose="020B0503020204020204" pitchFamily="34" charset="-122"/>
                <a:ea typeface="微软雅黑" panose="020B0503020204020204" pitchFamily="34" charset="-122"/>
                <a:cs typeface="Myriad"/>
              </a:rPr>
              <a:t> )，</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在首页左下角“文档下载”专区的“全渠道商户服务”频道获取。 </a:t>
            </a: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a:p>
            <a:pPr>
              <a:lnSpc>
                <a:spcPct val="120000"/>
              </a:lnSpc>
              <a:buClr>
                <a:srgbClr val="C00000"/>
              </a:buClr>
              <a:buFont typeface="Wingdings" pitchFamily="2" charset="2"/>
              <a:buChar char="ü"/>
            </a:pPr>
            <a:endParaRPr lang="en-US" altLang="zh-CN" sz="1400" dirty="0" smtClean="0">
              <a:latin typeface="微软雅黑" pitchFamily="34" charset="-122"/>
              <a:ea typeface="微软雅黑" pitchFamily="34" charset="-122"/>
            </a:endParaRPr>
          </a:p>
          <a:p>
            <a:pPr>
              <a:lnSpc>
                <a:spcPct val="120000"/>
              </a:lnSpc>
              <a:buClr>
                <a:srgbClr val="C00000"/>
              </a:buClr>
              <a:buFont typeface="Wingdings" pitchFamily="2" charset="2"/>
              <a:buChar char="ü"/>
            </a:pPr>
            <a:r>
              <a:rPr lang="zh-CN" altLang="en-US" sz="1400" dirty="0" smtClean="0">
                <a:latin typeface="微软雅黑" pitchFamily="34" charset="-122"/>
                <a:ea typeface="微软雅黑" pitchFamily="34" charset="-122"/>
              </a:rPr>
              <a:t>商户在获取到“接口规范”、“测试指引”之后，可以启动开发测试流程，具体如下：</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9934601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
        <p:nvSpPr>
          <p:cNvPr id="11" name="标题 1"/>
          <p:cNvSpPr txBox="1">
            <a:spLocks/>
          </p:cNvSpPr>
          <p:nvPr/>
        </p:nvSpPr>
        <p:spPr>
          <a:xfrm>
            <a:off x="457202" y="2302"/>
            <a:ext cx="8229600" cy="528402"/>
          </a:xfrm>
          <a:prstGeom prst="rect">
            <a:avLst/>
          </a:prstGeom>
        </p:spPr>
        <p:txBody>
          <a:bodyPr vert="horz" lIns="78616" tIns="39308" rIns="78616" bIns="393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C00000"/>
                </a:solidFill>
                <a:latin typeface="微软雅黑" pitchFamily="34" charset="-122"/>
                <a:ea typeface="微软雅黑" pitchFamily="34" charset="-122"/>
              </a:rPr>
              <a:t>商户服务系统</a:t>
            </a:r>
            <a:endParaRPr lang="zh-CN" altLang="en-US" sz="2400" b="1" dirty="0">
              <a:solidFill>
                <a:srgbClr val="C00000"/>
              </a:solidFill>
              <a:latin typeface="微软雅黑" pitchFamily="34" charset="-122"/>
              <a:ea typeface="微软雅黑" pitchFamily="34" charset="-122"/>
            </a:endParaRPr>
          </a:p>
        </p:txBody>
      </p:sp>
      <p:sp>
        <p:nvSpPr>
          <p:cNvPr id="5" name="矩形 4"/>
          <p:cNvSpPr/>
          <p:nvPr/>
        </p:nvSpPr>
        <p:spPr>
          <a:xfrm>
            <a:off x="619172" y="532930"/>
            <a:ext cx="7683909" cy="275704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78616" tIns="39308" rIns="78616" bIns="39308">
            <a:spAutoFit/>
          </a:bodyPr>
          <a:lstStyle/>
          <a:p>
            <a:pPr marL="245675" lvl="2"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网址</a:t>
            </a:r>
            <a:endParaRPr lang="en-US" altLang="zh-CN" sz="1400" b="1" kern="0" dirty="0" smtClean="0">
              <a:solidFill>
                <a:schemeClr val="tx1"/>
              </a:solidFill>
              <a:latin typeface="微软雅黑" panose="020B0503020204020204" pitchFamily="34" charset="-122"/>
              <a:ea typeface="微软雅黑" panose="020B0503020204020204" pitchFamily="34" charset="-122"/>
              <a:cs typeface="Myriad"/>
            </a:endParaRPr>
          </a:p>
          <a:p>
            <a:pPr marL="0" lvl="2">
              <a:lnSpc>
                <a:spcPct val="150000"/>
              </a:lnSpc>
              <a:buClr>
                <a:srgbClr val="C00000"/>
              </a:buClr>
            </a:pPr>
            <a:r>
              <a:rPr lang="en-US" altLang="zh-CN" sz="1400" b="1" kern="0" dirty="0">
                <a:solidFill>
                  <a:schemeClr val="tx1"/>
                </a:solidFill>
                <a:latin typeface="微软雅黑" panose="020B0503020204020204" pitchFamily="34" charset="-122"/>
                <a:ea typeface="微软雅黑" panose="020B0503020204020204" pitchFamily="34" charset="-122"/>
                <a:cs typeface="Myriad"/>
              </a:rPr>
              <a:t> </a:t>
            </a:r>
            <a:r>
              <a:rPr lang="en-US" altLang="zh-CN" sz="1400" b="1" kern="0" dirty="0" smtClean="0">
                <a:solidFill>
                  <a:schemeClr val="tx1"/>
                </a:solidFill>
                <a:latin typeface="微软雅黑" panose="020B0503020204020204" pitchFamily="34" charset="-122"/>
                <a:ea typeface="微软雅黑" panose="020B0503020204020204" pitchFamily="34" charset="-122"/>
                <a:cs typeface="Myriad"/>
              </a:rPr>
              <a:t>    </a:t>
            </a:r>
            <a:r>
              <a:rPr lang="en-US" altLang="zh-CN" sz="1400" kern="0" dirty="0" smtClean="0">
                <a:solidFill>
                  <a:schemeClr val="tx1"/>
                </a:solidFill>
                <a:latin typeface="微软雅黑" panose="020B0503020204020204" pitchFamily="34" charset="-122"/>
                <a:ea typeface="微软雅黑" panose="020B0503020204020204" pitchFamily="34" charset="-122"/>
                <a:cs typeface="Myriad"/>
              </a:rPr>
              <a:t>https</a:t>
            </a:r>
            <a:r>
              <a:rPr lang="en-US" altLang="zh-CN" sz="1400" kern="0" dirty="0">
                <a:solidFill>
                  <a:schemeClr val="tx1"/>
                </a:solidFill>
                <a:latin typeface="微软雅黑" panose="020B0503020204020204" pitchFamily="34" charset="-122"/>
                <a:ea typeface="微软雅黑" panose="020B0503020204020204" pitchFamily="34" charset="-122"/>
                <a:cs typeface="Myriad"/>
              </a:rPr>
              <a:t>://merchant.unionpay.com</a:t>
            </a:r>
          </a:p>
          <a:p>
            <a:pPr marL="245675" lvl="2"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定位</a:t>
            </a:r>
            <a:endParaRPr lang="en-US" altLang="zh-CN" sz="1400" b="1" kern="0" dirty="0" smtClean="0">
              <a:solidFill>
                <a:schemeClr val="tx1"/>
              </a:solidFill>
              <a:latin typeface="微软雅黑" panose="020B0503020204020204" pitchFamily="34" charset="-122"/>
              <a:ea typeface="微软雅黑" panose="020B0503020204020204" pitchFamily="34" charset="-122"/>
              <a:cs typeface="Myriad"/>
            </a:endParaRPr>
          </a:p>
          <a:p>
            <a:pPr marL="0" lvl="2">
              <a:lnSpc>
                <a:spcPct val="150000"/>
              </a:lnSpc>
              <a:buClr>
                <a:srgbClr val="C00000"/>
              </a:buClr>
            </a:pPr>
            <a:r>
              <a:rPr lang="en-US" altLang="zh-CN" sz="1400" kern="0" dirty="0">
                <a:solidFill>
                  <a:schemeClr val="tx1"/>
                </a:solidFill>
                <a:latin typeface="微软雅黑" panose="020B0503020204020204" pitchFamily="34" charset="-122"/>
                <a:ea typeface="微软雅黑" panose="020B0503020204020204" pitchFamily="34" charset="-122"/>
                <a:cs typeface="Myriad"/>
              </a:rPr>
              <a:t> </a:t>
            </a:r>
            <a:r>
              <a:rPr lang="en-US" altLang="zh-CN" sz="1400" kern="0" dirty="0" smtClean="0">
                <a:solidFill>
                  <a:schemeClr val="tx1"/>
                </a:solidFill>
                <a:latin typeface="微软雅黑" panose="020B0503020204020204" pitchFamily="34" charset="-122"/>
                <a:ea typeface="微软雅黑" panose="020B0503020204020204" pitchFamily="34" charset="-122"/>
                <a:cs typeface="Myriad"/>
              </a:rPr>
              <a:t>    </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为</a:t>
            </a:r>
            <a:r>
              <a:rPr lang="zh-CN" altLang="en-US" sz="1400" kern="0" dirty="0">
                <a:solidFill>
                  <a:schemeClr val="tx1"/>
                </a:solidFill>
                <a:latin typeface="微软雅黑" panose="020B0503020204020204" pitchFamily="34" charset="-122"/>
                <a:ea typeface="微软雅黑" panose="020B0503020204020204" pitchFamily="34" charset="-122"/>
                <a:cs typeface="Myriad"/>
              </a:rPr>
              <a:t>商户提供良好、便捷的日常服务</a:t>
            </a: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，建立</a:t>
            </a:r>
            <a:r>
              <a:rPr lang="zh-CN" altLang="en-US" sz="1400" kern="0" dirty="0">
                <a:solidFill>
                  <a:schemeClr val="tx1"/>
                </a:solidFill>
                <a:latin typeface="微软雅黑" panose="020B0503020204020204" pitchFamily="34" charset="-122"/>
                <a:ea typeface="微软雅黑" panose="020B0503020204020204" pitchFamily="34" charset="-122"/>
                <a:cs typeface="Myriad"/>
              </a:rPr>
              <a:t>商户、收单机构与银联互利共赢的合作模式</a:t>
            </a: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a:p>
            <a:pPr marL="245675" lvl="2" indent="-245675">
              <a:lnSpc>
                <a:spcPct val="150000"/>
              </a:lnSpc>
              <a:buClr>
                <a:srgbClr val="C00000"/>
              </a:buClr>
              <a:buFont typeface="微软雅黑" panose="020B0503020204020204" pitchFamily="34" charset="-122"/>
              <a:buChar char="■"/>
            </a:pPr>
            <a:r>
              <a:rPr lang="zh-CN" altLang="en-US" sz="1400" b="1" kern="0" dirty="0" smtClean="0">
                <a:solidFill>
                  <a:schemeClr val="tx1"/>
                </a:solidFill>
                <a:latin typeface="微软雅黑" panose="020B0503020204020204" pitchFamily="34" charset="-122"/>
                <a:ea typeface="微软雅黑" panose="020B0503020204020204" pitchFamily="34" charset="-122"/>
                <a:cs typeface="Myriad"/>
              </a:rPr>
              <a:t>功能</a:t>
            </a:r>
            <a:endParaRPr lang="en-US" altLang="zh-CN" sz="1400" b="1" kern="0" dirty="0" smtClean="0">
              <a:solidFill>
                <a:schemeClr val="tx1"/>
              </a:solidFill>
              <a:latin typeface="微软雅黑" panose="020B0503020204020204" pitchFamily="34" charset="-122"/>
              <a:ea typeface="微软雅黑" panose="020B0503020204020204" pitchFamily="34" charset="-122"/>
              <a:cs typeface="Myriad"/>
            </a:endParaRPr>
          </a:p>
          <a:p>
            <a:pPr marL="0" lvl="2">
              <a:lnSpc>
                <a:spcPct val="150000"/>
              </a:lnSpc>
              <a:buClr>
                <a:srgbClr val="C00000"/>
              </a:buClr>
            </a:pPr>
            <a:r>
              <a:rPr lang="zh-CN" altLang="en-US" sz="1400" kern="0" dirty="0" smtClean="0">
                <a:solidFill>
                  <a:schemeClr val="tx1"/>
                </a:solidFill>
                <a:latin typeface="微软雅黑" panose="020B0503020204020204" pitchFamily="34" charset="-122"/>
                <a:ea typeface="微软雅黑" panose="020B0503020204020204" pitchFamily="34" charset="-122"/>
                <a:cs typeface="Myriad"/>
              </a:rPr>
              <a:t>     交易信息</a:t>
            </a:r>
            <a:r>
              <a:rPr lang="zh-CN" altLang="en-US" sz="1400" kern="0" dirty="0">
                <a:solidFill>
                  <a:schemeClr val="tx1"/>
                </a:solidFill>
                <a:latin typeface="微软雅黑" panose="020B0503020204020204" pitchFamily="34" charset="-122"/>
                <a:ea typeface="微软雅黑" panose="020B0503020204020204" pitchFamily="34" charset="-122"/>
                <a:cs typeface="Myriad"/>
              </a:rPr>
              <a:t>查询、日志查询、事件申报及处理、对账报表服务等</a:t>
            </a:r>
            <a:endParaRPr lang="en-US" altLang="zh-CN" sz="1400" kern="0" dirty="0">
              <a:solidFill>
                <a:schemeClr val="tx1"/>
              </a:solidFill>
              <a:latin typeface="微软雅黑" panose="020B0503020204020204" pitchFamily="34" charset="-122"/>
              <a:ea typeface="微软雅黑" panose="020B0503020204020204" pitchFamily="34" charset="-122"/>
              <a:cs typeface="Myriad"/>
            </a:endParaRPr>
          </a:p>
          <a:p>
            <a:pPr lvl="2">
              <a:lnSpc>
                <a:spcPct val="150000"/>
              </a:lnSpc>
              <a:buClr>
                <a:srgbClr val="C00000"/>
              </a:buClr>
            </a:pPr>
            <a:endParaRPr lang="en-US" altLang="zh-CN" sz="1400" b="1" kern="0" dirty="0">
              <a:solidFill>
                <a:schemeClr val="tx1"/>
              </a:solidFill>
              <a:latin typeface="微软雅黑" panose="020B0503020204020204" pitchFamily="34" charset="-122"/>
              <a:ea typeface="微软雅黑" panose="020B0503020204020204" pitchFamily="34" charset="-122"/>
              <a:cs typeface="Myriad"/>
            </a:endParaRPr>
          </a:p>
          <a:p>
            <a:pPr marL="1031835" lvl="2" indent="-245675">
              <a:lnSpc>
                <a:spcPct val="150000"/>
              </a:lnSpc>
              <a:buClr>
                <a:srgbClr val="C00000"/>
              </a:buClr>
            </a:pPr>
            <a:endParaRPr lang="en-US" altLang="zh-CN" sz="1400" kern="0" dirty="0" smtClean="0">
              <a:solidFill>
                <a:schemeClr val="tx1"/>
              </a:solidFill>
              <a:latin typeface="微软雅黑" panose="020B0503020204020204" pitchFamily="34" charset="-122"/>
              <a:ea typeface="微软雅黑" panose="020B0503020204020204" pitchFamily="34" charset="-122"/>
              <a:cs typeface="Myriad"/>
            </a:endParaRPr>
          </a:p>
        </p:txBody>
      </p:sp>
      <p:pic>
        <p:nvPicPr>
          <p:cNvPr id="624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585" y="2732787"/>
            <a:ext cx="7188480" cy="235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46013"/>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Helene\Desktop\gic3740860.jp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841" y="1"/>
            <a:ext cx="9128318" cy="513191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a:xfrm>
            <a:off x="37030" y="4477681"/>
            <a:ext cx="5615092" cy="673636"/>
          </a:xfrm>
          <a:prstGeom prst="roundRect">
            <a:avLst/>
          </a:prstGeom>
          <a:noFill/>
          <a:ln>
            <a:noFill/>
          </a:ln>
        </p:spPr>
        <p:txBody>
          <a:bodyPr anchor="ctr"/>
          <a:lstStyle/>
          <a:p>
            <a:r>
              <a:rPr lang="zh-CN" altLang="en-US" b="0" dirty="0" smtClean="0">
                <a:solidFill>
                  <a:srgbClr val="C00000"/>
                </a:solidFill>
                <a:latin typeface="微软雅黑" pitchFamily="34" charset="-122"/>
                <a:ea typeface="微软雅黑" pitchFamily="34" charset="-122"/>
              </a:rPr>
              <a:t>     谢谢！    </a:t>
            </a:r>
            <a:endParaRPr lang="zh-CN" altLang="en-US" b="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1222886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ChangeArrowheads="1"/>
          </p:cNvSpPr>
          <p:nvPr/>
        </p:nvSpPr>
        <p:spPr bwMode="auto">
          <a:xfrm>
            <a:off x="1746250" y="696913"/>
            <a:ext cx="6929438" cy="2001837"/>
          </a:xfrm>
          <a:prstGeom prst="rect">
            <a:avLst/>
          </a:pr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微软雅黑" pitchFamily="34" charset="-122"/>
              <a:ea typeface="微软雅黑" pitchFamily="34" charset="-122"/>
            </a:endParaRPr>
          </a:p>
        </p:txBody>
      </p:sp>
      <p:sp>
        <p:nvSpPr>
          <p:cNvPr id="15368" name="Rectangle 3"/>
          <p:cNvSpPr>
            <a:spLocks noChangeArrowheads="1"/>
          </p:cNvSpPr>
          <p:nvPr/>
        </p:nvSpPr>
        <p:spPr bwMode="auto">
          <a:xfrm>
            <a:off x="1766888" y="2754313"/>
            <a:ext cx="6908800" cy="1398587"/>
          </a:xfrm>
          <a:prstGeom prst="rect">
            <a:avLst/>
          </a:pr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微软雅黑" pitchFamily="34" charset="-122"/>
              <a:ea typeface="微软雅黑" pitchFamily="34" charset="-122"/>
            </a:endParaRPr>
          </a:p>
        </p:txBody>
      </p:sp>
      <p:sp>
        <p:nvSpPr>
          <p:cNvPr id="15369" name="Rectangle 8"/>
          <p:cNvSpPr>
            <a:spLocks noChangeArrowheads="1"/>
          </p:cNvSpPr>
          <p:nvPr/>
        </p:nvSpPr>
        <p:spPr bwMode="auto">
          <a:xfrm rot="5400000">
            <a:off x="-1061244" y="2385220"/>
            <a:ext cx="4537075" cy="1160462"/>
          </a:xfrm>
          <a:prstGeom prst="rect">
            <a:avLst/>
          </a:prstGeom>
          <a:gradFill rotWithShape="1">
            <a:gsLst>
              <a:gs pos="0">
                <a:srgbClr val="DDDDDD"/>
              </a:gs>
              <a:gs pos="100000">
                <a:schemeClr val="bg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微软雅黑" pitchFamily="34" charset="-122"/>
              <a:ea typeface="微软雅黑" pitchFamily="34" charset="-122"/>
            </a:endParaRPr>
          </a:p>
        </p:txBody>
      </p:sp>
      <p:grpSp>
        <p:nvGrpSpPr>
          <p:cNvPr id="15370" name="Group 26"/>
          <p:cNvGrpSpPr>
            <a:grpSpLocks/>
          </p:cNvGrpSpPr>
          <p:nvPr/>
        </p:nvGrpSpPr>
        <p:grpSpPr bwMode="auto">
          <a:xfrm>
            <a:off x="323850" y="2432050"/>
            <a:ext cx="1844675" cy="1793875"/>
            <a:chOff x="0" y="0"/>
            <a:chExt cx="1166" cy="1162"/>
          </a:xfrm>
        </p:grpSpPr>
        <p:grpSp>
          <p:nvGrpSpPr>
            <p:cNvPr id="15384" name="Group 27"/>
            <p:cNvGrpSpPr>
              <a:grpSpLocks/>
            </p:cNvGrpSpPr>
            <p:nvPr/>
          </p:nvGrpSpPr>
          <p:grpSpPr bwMode="auto">
            <a:xfrm>
              <a:off x="97" y="0"/>
              <a:ext cx="949" cy="928"/>
              <a:chOff x="0" y="0"/>
              <a:chExt cx="1042" cy="1019"/>
            </a:xfrm>
          </p:grpSpPr>
          <p:grpSp>
            <p:nvGrpSpPr>
              <p:cNvPr id="15386" name="Group 28"/>
              <p:cNvGrpSpPr>
                <a:grpSpLocks/>
              </p:cNvGrpSpPr>
              <p:nvPr/>
            </p:nvGrpSpPr>
            <p:grpSpPr bwMode="auto">
              <a:xfrm>
                <a:off x="0" y="0"/>
                <a:ext cx="1042" cy="1019"/>
                <a:chOff x="0" y="0"/>
                <a:chExt cx="1042" cy="1019"/>
              </a:xfrm>
            </p:grpSpPr>
            <p:pic>
              <p:nvPicPr>
                <p:cNvPr id="15388" name="Picture 28"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9" name="Oval 29"/>
                <p:cNvSpPr>
                  <a:spLocks noChangeArrowheads="1"/>
                </p:cNvSpPr>
                <p:nvPr/>
              </p:nvSpPr>
              <p:spPr bwMode="auto">
                <a:xfrm>
                  <a:off x="0" y="0"/>
                  <a:ext cx="1035" cy="1019"/>
                </a:xfrm>
                <a:prstGeom prst="ellipse">
                  <a:avLst/>
                </a:prstGeom>
                <a:gradFill rotWithShape="1">
                  <a:gsLst>
                    <a:gs pos="0">
                      <a:schemeClr val="accent1"/>
                    </a:gs>
                    <a:gs pos="100000">
                      <a:schemeClr val="accent2"/>
                    </a:gs>
                  </a:gsLst>
                  <a:lin ang="5400000" scaled="1"/>
                </a:gradFill>
                <a:ln w="19050">
                  <a:solidFill>
                    <a:schemeClr val="bg1"/>
                  </a:solidFill>
                  <a:round/>
                  <a:headEnd/>
                  <a:tailEnd/>
                </a:ln>
              </p:spPr>
              <p:txBody>
                <a:bodyPr wrap="none" anchor="ctr"/>
                <a:lstStyle/>
                <a:p>
                  <a:endParaRPr lang="zh-CN" altLang="zh-CN">
                    <a:latin typeface="微软雅黑" pitchFamily="34" charset="-122"/>
                    <a:ea typeface="微软雅黑" pitchFamily="34" charset="-122"/>
                  </a:endParaRPr>
                </a:p>
              </p:txBody>
            </p:sp>
          </p:grpSp>
          <p:pic>
            <p:nvPicPr>
              <p:cNvPr id="15387" name="Picture 30"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85" name="Oval 32"/>
            <p:cNvSpPr>
              <a:spLocks noChangeArrowheads="1"/>
            </p:cNvSpPr>
            <p:nvPr/>
          </p:nvSpPr>
          <p:spPr bwMode="auto">
            <a:xfrm>
              <a:off x="0" y="989"/>
              <a:ext cx="1166" cy="173"/>
            </a:xfrm>
            <a:prstGeom prst="ellipse">
              <a:avLst/>
            </a:prstGeom>
            <a:gradFill rotWithShape="1">
              <a:gsLst>
                <a:gs pos="0">
                  <a:schemeClr val="accent1">
                    <a:alpha val="20000"/>
                  </a:schemeClr>
                </a:gs>
                <a:gs pos="100000">
                  <a:schemeClr val="accent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latin typeface="微软雅黑" pitchFamily="34" charset="-122"/>
                <a:ea typeface="微软雅黑" pitchFamily="34" charset="-122"/>
              </a:endParaRPr>
            </a:p>
          </p:txBody>
        </p:sp>
      </p:grpSp>
      <p:sp>
        <p:nvSpPr>
          <p:cNvPr id="22" name="Text Box 50"/>
          <p:cNvSpPr txBox="1">
            <a:spLocks noChangeArrowheads="1"/>
          </p:cNvSpPr>
          <p:nvPr/>
        </p:nvSpPr>
        <p:spPr bwMode="white">
          <a:xfrm>
            <a:off x="468313" y="841375"/>
            <a:ext cx="1510365" cy="923330"/>
          </a:xfrm>
          <a:prstGeom prst="rect">
            <a:avLst/>
          </a:prstGeom>
          <a:noFill/>
          <a:ln w="9525" algn="ctr">
            <a:noFill/>
            <a:miter lim="800000"/>
            <a:headEnd/>
            <a:tailEnd/>
          </a:ln>
          <a:effectLst>
            <a:outerShdw dist="17961" dir="2700000" algn="ctr" rotWithShape="0">
              <a:schemeClr val="tx1">
                <a:alpha val="50000"/>
              </a:schemeClr>
            </a:outerShdw>
          </a:effectLst>
        </p:spPr>
        <p:txBody>
          <a:bodyPr wrap="square">
            <a:spAutoFit/>
          </a:bodyPr>
          <a:lstStyle/>
          <a:p>
            <a:pPr algn="ctr">
              <a:spcBef>
                <a:spcPct val="50000"/>
              </a:spcBef>
              <a:defRPr/>
            </a:pPr>
            <a:r>
              <a:rPr lang="zh-CN" altLang="en-US" b="1" dirty="0">
                <a:solidFill>
                  <a:schemeClr val="tx2">
                    <a:lumMod val="95000"/>
                    <a:lumOff val="5000"/>
                  </a:schemeClr>
                </a:solidFill>
                <a:latin typeface="微软雅黑" pitchFamily="34" charset="-122"/>
                <a:ea typeface="微软雅黑" pitchFamily="34" charset="-122"/>
                <a:sym typeface="微软雅黑" pitchFamily="34" charset="-122"/>
              </a:rPr>
              <a:t>什么</a:t>
            </a:r>
            <a:r>
              <a:rPr lang="zh-CN" altLang="en-US" b="1" dirty="0" smtClean="0">
                <a:solidFill>
                  <a:schemeClr val="tx2">
                    <a:lumMod val="95000"/>
                    <a:lumOff val="5000"/>
                  </a:schemeClr>
                </a:solidFill>
                <a:latin typeface="微软雅黑" pitchFamily="34" charset="-122"/>
                <a:ea typeface="微软雅黑" pitchFamily="34" charset="-122"/>
                <a:sym typeface="微软雅黑" pitchFamily="34" charset="-122"/>
              </a:rPr>
              <a:t>是手机网页（</a:t>
            </a:r>
            <a:r>
              <a:rPr lang="en-US" altLang="zh-CN" b="1" dirty="0" smtClean="0">
                <a:solidFill>
                  <a:schemeClr val="tx2">
                    <a:lumMod val="95000"/>
                    <a:lumOff val="5000"/>
                  </a:schemeClr>
                </a:solidFill>
                <a:latin typeface="微软雅黑" pitchFamily="34" charset="-122"/>
                <a:ea typeface="微软雅黑" pitchFamily="34" charset="-122"/>
                <a:sym typeface="微软雅黑" pitchFamily="34" charset="-122"/>
              </a:rPr>
              <a:t>WAP)</a:t>
            </a:r>
            <a:r>
              <a:rPr lang="zh-CN" altLang="en-US" b="1" dirty="0" smtClean="0">
                <a:solidFill>
                  <a:schemeClr val="tx2">
                    <a:lumMod val="95000"/>
                    <a:lumOff val="5000"/>
                  </a:schemeClr>
                </a:solidFill>
                <a:latin typeface="微软雅黑" pitchFamily="34" charset="-122"/>
                <a:ea typeface="微软雅黑" pitchFamily="34" charset="-122"/>
                <a:sym typeface="微软雅黑" pitchFamily="34" charset="-122"/>
              </a:rPr>
              <a:t>支付</a:t>
            </a:r>
            <a:endParaRPr lang="zh-CN" altLang="en-US" b="1" dirty="0">
              <a:solidFill>
                <a:schemeClr val="tx2">
                  <a:lumMod val="95000"/>
                  <a:lumOff val="5000"/>
                </a:schemeClr>
              </a:solidFill>
              <a:latin typeface="微软雅黑" pitchFamily="34" charset="-122"/>
              <a:ea typeface="微软雅黑" pitchFamily="34" charset="-122"/>
              <a:sym typeface="微软雅黑" pitchFamily="34" charset="-122"/>
            </a:endParaRPr>
          </a:p>
        </p:txBody>
      </p:sp>
      <p:sp>
        <p:nvSpPr>
          <p:cNvPr id="15372" name="Text Box 57"/>
          <p:cNvSpPr txBox="1">
            <a:spLocks noChangeArrowheads="1"/>
          </p:cNvSpPr>
          <p:nvPr/>
        </p:nvSpPr>
        <p:spPr bwMode="gray">
          <a:xfrm>
            <a:off x="1906588" y="4135909"/>
            <a:ext cx="691356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buFont typeface="Wingdings" pitchFamily="2" charset="2"/>
              <a:buChar char="l"/>
            </a:pPr>
            <a:r>
              <a:rPr lang="en-US" sz="1400" dirty="0" err="1">
                <a:latin typeface="微软雅黑" pitchFamily="34" charset="-122"/>
                <a:ea typeface="微软雅黑" pitchFamily="34" charset="-122"/>
                <a:sym typeface="微软雅黑" pitchFamily="34" charset="-122"/>
              </a:rPr>
              <a:t>支持所有接入方式（</a:t>
            </a:r>
            <a:r>
              <a:rPr lang="en-US" altLang="zh-CN" sz="1400" dirty="0" err="1">
                <a:latin typeface="微软雅黑" pitchFamily="34" charset="-122"/>
                <a:ea typeface="微软雅黑" pitchFamily="34" charset="-122"/>
                <a:sym typeface="微软雅黑" pitchFamily="34" charset="-122"/>
              </a:rPr>
              <a:t>WI-FI,cmwap,cmnet,uniwap,uninet,ctnet,ctwap</a:t>
            </a:r>
            <a:r>
              <a:rPr lang="en-US" sz="1400" dirty="0" err="1">
                <a:latin typeface="微软雅黑" pitchFamily="34" charset="-122"/>
                <a:ea typeface="微软雅黑" pitchFamily="34" charset="-122"/>
                <a:sym typeface="微软雅黑" pitchFamily="34" charset="-122"/>
              </a:rPr>
              <a:t>等</a:t>
            </a:r>
            <a:r>
              <a:rPr lang="en-US" sz="1400" dirty="0">
                <a:latin typeface="微软雅黑" pitchFamily="34" charset="-122"/>
                <a:ea typeface="微软雅黑" pitchFamily="34" charset="-122"/>
                <a:sym typeface="微软雅黑" pitchFamily="34" charset="-122"/>
              </a:rPr>
              <a:t>）</a:t>
            </a:r>
            <a:r>
              <a:rPr lang="zh-CN" altLang="en-US" sz="1400" dirty="0">
                <a:latin typeface="微软雅黑" pitchFamily="34" charset="-122"/>
                <a:ea typeface="微软雅黑" pitchFamily="34" charset="-122"/>
                <a:sym typeface="微软雅黑" pitchFamily="34" charset="-122"/>
              </a:rPr>
              <a:t>；</a:t>
            </a:r>
            <a:endParaRPr lang="en-US" altLang="zh-CN" sz="1400" dirty="0">
              <a:latin typeface="微软雅黑" pitchFamily="34" charset="-122"/>
              <a:ea typeface="微软雅黑" pitchFamily="34" charset="-122"/>
              <a:sym typeface="微软雅黑" pitchFamily="34" charset="-122"/>
            </a:endParaRPr>
          </a:p>
          <a:p>
            <a:pPr eaLnBrk="1" hangingPunct="1">
              <a:buFont typeface="Wingdings" pitchFamily="2" charset="2"/>
              <a:buChar char="l"/>
            </a:pPr>
            <a:endParaRPr lang="en-US" altLang="zh-CN" sz="1400" dirty="0">
              <a:latin typeface="微软雅黑" pitchFamily="34" charset="-122"/>
              <a:ea typeface="微软雅黑" pitchFamily="34" charset="-122"/>
              <a:sym typeface="微软雅黑" pitchFamily="34" charset="-122"/>
            </a:endParaRPr>
          </a:p>
          <a:p>
            <a:pPr eaLnBrk="1" hangingPunct="1">
              <a:buFont typeface="Wingdings" pitchFamily="2" charset="2"/>
              <a:buChar char="l"/>
            </a:pPr>
            <a:r>
              <a:rPr lang="zh-CN" altLang="en-US" sz="1400" dirty="0">
                <a:latin typeface="微软雅黑" pitchFamily="34" charset="-122"/>
                <a:ea typeface="微软雅黑" pitchFamily="34" charset="-122"/>
              </a:rPr>
              <a:t>广泛地应用于</a:t>
            </a:r>
            <a:r>
              <a:rPr lang="en-US" altLang="zh-CN" sz="1400" dirty="0">
                <a:latin typeface="微软雅黑" pitchFamily="34" charset="-122"/>
                <a:ea typeface="微软雅黑" pitchFamily="34" charset="-122"/>
              </a:rPr>
              <a:t>GSM</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CDMA</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TDMA</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3G</a:t>
            </a:r>
            <a:r>
              <a:rPr lang="zh-CN" altLang="en-US" sz="1400" dirty="0">
                <a:latin typeface="微软雅黑" pitchFamily="34" charset="-122"/>
                <a:ea typeface="微软雅黑" pitchFamily="34" charset="-122"/>
              </a:rPr>
              <a:t>等多种网络；</a:t>
            </a:r>
            <a:endParaRPr lang="en-US" altLang="zh-CN" sz="1400" dirty="0">
              <a:latin typeface="微软雅黑" pitchFamily="34" charset="-122"/>
              <a:ea typeface="微软雅黑" pitchFamily="34" charset="-122"/>
            </a:endParaRPr>
          </a:p>
          <a:p>
            <a:pPr eaLnBrk="1" hangingPunct="1">
              <a:buFont typeface="Wingdings" pitchFamily="2" charset="2"/>
              <a:buChar char="l"/>
            </a:pPr>
            <a:endParaRPr lang="en-US" altLang="zh-CN" sz="1400" dirty="0">
              <a:latin typeface="微软雅黑" pitchFamily="34" charset="-122"/>
              <a:ea typeface="微软雅黑" pitchFamily="34" charset="-122"/>
            </a:endParaRPr>
          </a:p>
          <a:p>
            <a:pPr eaLnBrk="1" hangingPunct="1">
              <a:buFont typeface="Wingdings" pitchFamily="2" charset="2"/>
              <a:buChar char="l"/>
            </a:pPr>
            <a:r>
              <a:rPr lang="zh-CN" altLang="en-US" sz="1400" dirty="0">
                <a:latin typeface="微软雅黑" pitchFamily="34" charset="-122"/>
                <a:ea typeface="微软雅黑" pitchFamily="34" charset="-122"/>
              </a:rPr>
              <a:t>采用常见的请求</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响应模式和第三方系统进行对接</a:t>
            </a:r>
            <a:r>
              <a:rPr lang="en-US" sz="1400" dirty="0" err="1">
                <a:latin typeface="微软雅黑" pitchFamily="34" charset="-122"/>
                <a:ea typeface="微软雅黑" pitchFamily="34" charset="-122"/>
              </a:rPr>
              <a:t>降低了接入难度</a:t>
            </a:r>
            <a:r>
              <a:rPr lang="zh-CN" altLang="en-US" sz="1400" dirty="0">
                <a:latin typeface="微软雅黑" pitchFamily="34" charset="-122"/>
                <a:ea typeface="微软雅黑" pitchFamily="34" charset="-122"/>
              </a:rPr>
              <a:t>，</a:t>
            </a:r>
            <a:r>
              <a:rPr lang="en-US" sz="1400" dirty="0" err="1">
                <a:latin typeface="微软雅黑" pitchFamily="34" charset="-122"/>
                <a:ea typeface="微软雅黑" pitchFamily="34" charset="-122"/>
              </a:rPr>
              <a:t>可以进行广泛接入</a:t>
            </a:r>
            <a:r>
              <a:rPr lang="zh-CN" altLang="en-US" sz="1400" dirty="0">
                <a:latin typeface="微软雅黑" pitchFamily="34" charset="-122"/>
                <a:ea typeface="微软雅黑" pitchFamily="34" charset="-122"/>
              </a:rPr>
              <a:t>。</a:t>
            </a:r>
            <a:endParaRPr lang="en-US" sz="1400" dirty="0">
              <a:latin typeface="微软雅黑" pitchFamily="34" charset="-122"/>
              <a:ea typeface="微软雅黑" pitchFamily="34" charset="-122"/>
            </a:endParaRPr>
          </a:p>
        </p:txBody>
      </p:sp>
      <p:sp>
        <p:nvSpPr>
          <p:cNvPr id="27" name="Text Box 53"/>
          <p:cNvSpPr txBox="1">
            <a:spLocks noChangeArrowheads="1"/>
          </p:cNvSpPr>
          <p:nvPr/>
        </p:nvSpPr>
        <p:spPr bwMode="white">
          <a:xfrm>
            <a:off x="468313" y="4081463"/>
            <a:ext cx="1463675" cy="923925"/>
          </a:xfrm>
          <a:prstGeom prst="rect">
            <a:avLst/>
          </a:prstGeom>
          <a:noFill/>
          <a:ln w="9525" algn="ctr">
            <a:noFill/>
            <a:miter lim="800000"/>
            <a:headEnd/>
            <a:tailEnd/>
          </a:ln>
          <a:effectLst>
            <a:outerShdw dist="17961" dir="2700000" algn="ctr" rotWithShape="0">
              <a:schemeClr val="tx1">
                <a:alpha val="50000"/>
              </a:schemeClr>
            </a:outerShdw>
          </a:effectLst>
        </p:spPr>
        <p:txBody>
          <a:bodyPr>
            <a:spAutoFit/>
          </a:bodyPr>
          <a:lstStyle/>
          <a:p>
            <a:pPr algn="ctr">
              <a:spcBef>
                <a:spcPct val="50000"/>
              </a:spcBef>
              <a:defRPr/>
            </a:pPr>
            <a:r>
              <a:rPr lang="zh-CN" altLang="en-US" b="1" dirty="0">
                <a:solidFill>
                  <a:schemeClr val="tx2">
                    <a:lumMod val="95000"/>
                    <a:lumOff val="5000"/>
                  </a:schemeClr>
                </a:solidFill>
                <a:latin typeface="微软雅黑" pitchFamily="34" charset="-122"/>
                <a:ea typeface="微软雅黑" pitchFamily="34" charset="-122"/>
                <a:sym typeface="微软雅黑" pitchFamily="34" charset="-122"/>
              </a:rPr>
              <a:t>WAP支付支持的网络接入方式</a:t>
            </a:r>
          </a:p>
        </p:txBody>
      </p:sp>
      <p:sp>
        <p:nvSpPr>
          <p:cNvPr id="15375" name="Text Box 51"/>
          <p:cNvSpPr txBox="1">
            <a:spLocks noChangeArrowheads="1"/>
          </p:cNvSpPr>
          <p:nvPr/>
        </p:nvSpPr>
        <p:spPr bwMode="gray">
          <a:xfrm>
            <a:off x="1906588" y="755327"/>
            <a:ext cx="67691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buFont typeface="Wingdings" pitchFamily="2" charset="2"/>
              <a:buChar char="l"/>
            </a:pPr>
            <a:r>
              <a:rPr lang="en-US" altLang="zh-CN" sz="1400" dirty="0">
                <a:latin typeface="微软雅黑" pitchFamily="34" charset="-122"/>
                <a:ea typeface="微软雅黑" pitchFamily="34" charset="-122"/>
                <a:sym typeface="微软雅黑" pitchFamily="34" charset="-122"/>
              </a:rPr>
              <a:t>WAP</a:t>
            </a:r>
            <a:r>
              <a:rPr lang="zh-CN" altLang="en-US" sz="1400" dirty="0">
                <a:latin typeface="微软雅黑" pitchFamily="34" charset="-122"/>
                <a:ea typeface="微软雅黑" pitchFamily="34" charset="-122"/>
                <a:sym typeface="微软雅黑" pitchFamily="34" charset="-122"/>
              </a:rPr>
              <a:t>（无线应用协议）</a:t>
            </a:r>
            <a:r>
              <a:rPr lang="zh-CN" altLang="en-US" sz="1400" dirty="0" smtClean="0">
                <a:latin typeface="微软雅黑" pitchFamily="34" charset="-122"/>
                <a:ea typeface="微软雅黑" pitchFamily="34" charset="-122"/>
                <a:sym typeface="微软雅黑" pitchFamily="34" charset="-122"/>
              </a:rPr>
              <a:t>技术早期用于</a:t>
            </a:r>
            <a:r>
              <a:rPr lang="zh-CN" altLang="en-US" sz="1400" dirty="0">
                <a:latin typeface="微软雅黑" pitchFamily="34" charset="-122"/>
                <a:ea typeface="微软雅黑" pitchFamily="34" charset="-122"/>
                <a:sym typeface="微软雅黑" pitchFamily="34" charset="-122"/>
              </a:rPr>
              <a:t>将</a:t>
            </a:r>
            <a:r>
              <a:rPr lang="en-US" altLang="zh-CN" sz="1400" dirty="0">
                <a:latin typeface="微软雅黑" pitchFamily="34" charset="-122"/>
                <a:ea typeface="微软雅黑" pitchFamily="34" charset="-122"/>
                <a:sym typeface="微软雅黑" pitchFamily="34" charset="-122"/>
              </a:rPr>
              <a:t>Internet </a:t>
            </a:r>
            <a:r>
              <a:rPr lang="zh-CN" altLang="en-US" sz="1400" dirty="0">
                <a:latin typeface="微软雅黑" pitchFamily="34" charset="-122"/>
                <a:ea typeface="微软雅黑" pitchFamily="34" charset="-122"/>
                <a:sym typeface="微软雅黑" pitchFamily="34" charset="-122"/>
              </a:rPr>
              <a:t>的大量信息及各种各样的业务引入到移动电话等无线终端之中，主要为了解决手持设备内存小和无线网络带宽不足的限制</a:t>
            </a:r>
            <a:r>
              <a:rPr lang="zh-CN" altLang="en-US" sz="1400" dirty="0" smtClean="0">
                <a:latin typeface="微软雅黑" pitchFamily="34" charset="-122"/>
                <a:ea typeface="微软雅黑" pitchFamily="34" charset="-122"/>
                <a:sym typeface="微软雅黑" pitchFamily="34" charset="-122"/>
              </a:rPr>
              <a:t>。</a:t>
            </a:r>
            <a:endParaRPr lang="en-US" altLang="zh-CN" sz="1400" dirty="0" smtClean="0">
              <a:latin typeface="微软雅黑" pitchFamily="34" charset="-122"/>
              <a:ea typeface="微软雅黑" pitchFamily="34" charset="-122"/>
              <a:sym typeface="微软雅黑" pitchFamily="34" charset="-122"/>
            </a:endParaRPr>
          </a:p>
          <a:p>
            <a:pPr eaLnBrk="1" hangingPunct="1">
              <a:buFont typeface="Wingdings" pitchFamily="2" charset="2"/>
              <a:buChar char="l"/>
            </a:pPr>
            <a:r>
              <a:rPr lang="zh-CN" altLang="en-US" sz="1400" dirty="0" smtClean="0">
                <a:latin typeface="微软雅黑" pitchFamily="34" charset="-122"/>
                <a:ea typeface="微软雅黑" pitchFamily="34" charset="-122"/>
                <a:sym typeface="微软雅黑" pitchFamily="34" charset="-122"/>
              </a:rPr>
              <a:t>随着手机无线上网速度的提升，</a:t>
            </a:r>
            <a:r>
              <a:rPr lang="en-US" altLang="zh-CN" sz="1400" dirty="0" smtClean="0">
                <a:latin typeface="微软雅黑" pitchFamily="34" charset="-122"/>
                <a:ea typeface="微软雅黑" pitchFamily="34" charset="-122"/>
                <a:sym typeface="微软雅黑" pitchFamily="34" charset="-122"/>
              </a:rPr>
              <a:t>HTML5</a:t>
            </a:r>
            <a:r>
              <a:rPr lang="zh-CN" altLang="en-US" sz="1400" dirty="0" smtClean="0">
                <a:latin typeface="微软雅黑" pitchFamily="34" charset="-122"/>
                <a:ea typeface="微软雅黑" pitchFamily="34" charset="-122"/>
                <a:sym typeface="微软雅黑" pitchFamily="34" charset="-122"/>
              </a:rPr>
              <a:t>被广泛使用。用于手机页面的展现。</a:t>
            </a:r>
            <a:endParaRPr lang="en-US" altLang="zh-CN" sz="1400" dirty="0">
              <a:latin typeface="微软雅黑" pitchFamily="34" charset="-122"/>
              <a:ea typeface="微软雅黑" pitchFamily="34" charset="-122"/>
              <a:sym typeface="微软雅黑" pitchFamily="34" charset="-122"/>
            </a:endParaRPr>
          </a:p>
          <a:p>
            <a:pPr eaLnBrk="1" hangingPunct="1"/>
            <a:r>
              <a:rPr lang="en-US" altLang="zh-CN" sz="1400" dirty="0">
                <a:latin typeface="微软雅黑" pitchFamily="34" charset="-122"/>
                <a:ea typeface="微软雅黑" pitchFamily="34" charset="-122"/>
                <a:sym typeface="微软雅黑" pitchFamily="34" charset="-122"/>
              </a:rPr>
              <a:t>  </a:t>
            </a:r>
          </a:p>
          <a:p>
            <a:pPr eaLnBrk="1" hangingPunct="1">
              <a:buFont typeface="Wingdings" pitchFamily="2" charset="2"/>
              <a:buChar char="l"/>
            </a:pPr>
            <a:r>
              <a:rPr lang="zh-CN" altLang="en-US" sz="1400" dirty="0" smtClean="0">
                <a:latin typeface="微软雅黑" pitchFamily="34" charset="-122"/>
                <a:ea typeface="微软雅黑" pitchFamily="34" charset="-122"/>
              </a:rPr>
              <a:t>手机网页支付</a:t>
            </a:r>
            <a:r>
              <a:rPr lang="zh-CN" altLang="en-US" sz="1400" dirty="0">
                <a:latin typeface="微软雅黑" pitchFamily="34" charset="-122"/>
                <a:ea typeface="微软雅黑" pitchFamily="34" charset="-122"/>
              </a:rPr>
              <a:t>是指用户使用移动终端</a:t>
            </a:r>
            <a:r>
              <a:rPr lang="zh-CN" altLang="en-US" sz="1400" dirty="0" smtClean="0">
                <a:latin typeface="微软雅黑" pitchFamily="34" charset="-122"/>
                <a:ea typeface="微软雅黑" pitchFamily="34" charset="-122"/>
              </a:rPr>
              <a:t>通过</a:t>
            </a:r>
            <a:r>
              <a:rPr lang="zh-CN" altLang="en-US" sz="1400" dirty="0">
                <a:latin typeface="微软雅黑" pitchFamily="34" charset="-122"/>
                <a:ea typeface="微软雅黑" pitchFamily="34" charset="-122"/>
              </a:rPr>
              <a:t>手机</a:t>
            </a:r>
            <a:r>
              <a:rPr lang="zh-CN" altLang="en-US" sz="1400" dirty="0" smtClean="0">
                <a:latin typeface="微软雅黑" pitchFamily="34" charset="-122"/>
                <a:ea typeface="微软雅黑" pitchFamily="34" charset="-122"/>
              </a:rPr>
              <a:t>浏览器、手机客户端</a:t>
            </a:r>
            <a:r>
              <a:rPr lang="en-US" sz="1400" dirty="0" err="1" smtClean="0">
                <a:latin typeface="微软雅黑" pitchFamily="34" charset="-122"/>
                <a:ea typeface="微软雅黑" pitchFamily="34" charset="-122"/>
              </a:rPr>
              <a:t>访问</a:t>
            </a:r>
            <a:r>
              <a:rPr lang="zh-CN" altLang="en-US" sz="1400" dirty="0" smtClean="0">
                <a:latin typeface="微软雅黑" pitchFamily="34" charset="-122"/>
                <a:ea typeface="微软雅黑" pitchFamily="34" charset="-122"/>
              </a:rPr>
              <a:t>银联手</a:t>
            </a:r>
            <a:r>
              <a:rPr lang="en-US" sz="1400" dirty="0" smtClean="0">
                <a:latin typeface="微软雅黑" pitchFamily="34" charset="-122"/>
                <a:ea typeface="微软雅黑" pitchFamily="34" charset="-122"/>
              </a:rPr>
              <a:t>机</a:t>
            </a:r>
            <a:r>
              <a:rPr lang="zh-CN" altLang="en-US" sz="1400" dirty="0" smtClean="0">
                <a:latin typeface="微软雅黑" pitchFamily="34" charset="-122"/>
                <a:ea typeface="微软雅黑" pitchFamily="34" charset="-122"/>
              </a:rPr>
              <a:t>支付</a:t>
            </a:r>
            <a:r>
              <a:rPr lang="en-US" sz="1400" dirty="0" smtClean="0">
                <a:latin typeface="微软雅黑" pitchFamily="34" charset="-122"/>
                <a:ea typeface="微软雅黑" pitchFamily="34" charset="-122"/>
              </a:rPr>
              <a:t>网</a:t>
            </a:r>
            <a:r>
              <a:rPr lang="zh-CN" altLang="en-US" sz="1400" dirty="0" smtClean="0">
                <a:latin typeface="微软雅黑" pitchFamily="34" charset="-122"/>
                <a:ea typeface="微软雅黑" pitchFamily="34" charset="-122"/>
              </a:rPr>
              <a:t>页</a:t>
            </a:r>
            <a:r>
              <a:rPr lang="en-US" sz="1400" dirty="0" err="1" smtClean="0">
                <a:latin typeface="微软雅黑" pitchFamily="34" charset="-122"/>
                <a:ea typeface="微软雅黑" pitchFamily="34" charset="-122"/>
              </a:rPr>
              <a:t>完成支付的</a:t>
            </a:r>
            <a:r>
              <a:rPr lang="zh-CN" altLang="en-US" sz="1400" dirty="0">
                <a:latin typeface="微软雅黑" pitchFamily="34" charset="-122"/>
                <a:ea typeface="微软雅黑" pitchFamily="34" charset="-122"/>
              </a:rPr>
              <a:t>付款方式</a:t>
            </a:r>
            <a:r>
              <a:rPr lang="zh-CN" altLang="en-US" sz="1400" dirty="0">
                <a:latin typeface="微软雅黑" pitchFamily="34" charset="-122"/>
                <a:ea typeface="微软雅黑" pitchFamily="34" charset="-122"/>
                <a:sym typeface="微软雅黑" pitchFamily="34" charset="-122"/>
              </a:rPr>
              <a:t>。</a:t>
            </a:r>
            <a:endParaRPr lang="en-US" altLang="zh-CN" sz="1400" dirty="0">
              <a:latin typeface="微软雅黑" pitchFamily="34" charset="-122"/>
              <a:ea typeface="微软雅黑" pitchFamily="34" charset="-122"/>
              <a:sym typeface="微软雅黑" pitchFamily="34" charset="-122"/>
            </a:endParaRPr>
          </a:p>
          <a:p>
            <a:pPr eaLnBrk="1" hangingPunct="1"/>
            <a:endParaRPr lang="en-US" altLang="zh-CN" sz="1400" dirty="0">
              <a:solidFill>
                <a:srgbClr val="FF0000"/>
              </a:solidFill>
              <a:latin typeface="微软雅黑" pitchFamily="34" charset="-122"/>
              <a:ea typeface="微软雅黑" pitchFamily="34" charset="-122"/>
              <a:sym typeface="微软雅黑" pitchFamily="34" charset="-122"/>
            </a:endParaRPr>
          </a:p>
        </p:txBody>
      </p:sp>
      <p:sp>
        <p:nvSpPr>
          <p:cNvPr id="15376" name="Text Box 55"/>
          <p:cNvSpPr txBox="1">
            <a:spLocks noChangeArrowheads="1"/>
          </p:cNvSpPr>
          <p:nvPr/>
        </p:nvSpPr>
        <p:spPr bwMode="gray">
          <a:xfrm>
            <a:off x="1917966" y="2552462"/>
            <a:ext cx="676751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buFont typeface="Wingdings" pitchFamily="2" charset="2"/>
              <a:buChar char="l"/>
            </a:pPr>
            <a:r>
              <a:rPr lang="en-US" altLang="zh-CN" sz="1400" dirty="0">
                <a:latin typeface="微软雅黑" pitchFamily="34" charset="-122"/>
                <a:ea typeface="微软雅黑" pitchFamily="34" charset="-122"/>
                <a:sym typeface="微软雅黑" pitchFamily="34" charset="-122"/>
              </a:rPr>
              <a:t>  </a:t>
            </a:r>
            <a:r>
              <a:rPr lang="en-US" altLang="zh-CN"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支持</a:t>
            </a:r>
            <a:r>
              <a:rPr lang="en-US" altLang="zh-CN" sz="1400" dirty="0" err="1">
                <a:latin typeface="微软雅黑" pitchFamily="34" charset="-122"/>
                <a:ea typeface="微软雅黑" pitchFamily="34" charset="-122"/>
              </a:rPr>
              <a:t>https</a:t>
            </a:r>
            <a:r>
              <a:rPr lang="en-US" altLang="zh-CN" sz="1400" dirty="0">
                <a:latin typeface="微软雅黑" pitchFamily="34" charset="-122"/>
                <a:ea typeface="微软雅黑" pitchFamily="34" charset="-122"/>
              </a:rPr>
              <a:t>/http</a:t>
            </a:r>
            <a:r>
              <a:rPr lang="zh-CN" altLang="en-US" sz="1400" dirty="0">
                <a:latin typeface="微软雅黑" pitchFamily="34" charset="-122"/>
                <a:ea typeface="微软雅黑" pitchFamily="34" charset="-122"/>
              </a:rPr>
              <a:t>作为接口调用 传输协议，满足不同类型手机的正常访问。</a:t>
            </a:r>
            <a:endParaRPr lang="en-US" altLang="zh-CN" sz="1400" dirty="0">
              <a:latin typeface="微软雅黑" pitchFamily="34" charset="-122"/>
              <a:ea typeface="微软雅黑" pitchFamily="34" charset="-122"/>
            </a:endParaRPr>
          </a:p>
          <a:p>
            <a:pPr eaLnBrk="1" hangingPunct="1">
              <a:buFont typeface="Wingdings" pitchFamily="2" charset="2"/>
              <a:buChar char="l"/>
            </a:pPr>
            <a:endParaRPr lang="en-US" altLang="zh-CN" sz="1400" dirty="0">
              <a:latin typeface="微软雅黑" pitchFamily="34" charset="-122"/>
              <a:ea typeface="微软雅黑" pitchFamily="34" charset="-122"/>
            </a:endParaRPr>
          </a:p>
          <a:p>
            <a:pPr eaLnBrk="1" hangingPunct="1">
              <a:buFont typeface="Wingdings" pitchFamily="2" charset="2"/>
              <a:buChar char="l"/>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支持目前流行的</a:t>
            </a:r>
            <a:r>
              <a:rPr lang="en-US" altLang="zh-CN" sz="1400" dirty="0">
                <a:latin typeface="微软雅黑" pitchFamily="34" charset="-122"/>
                <a:ea typeface="微软雅黑" pitchFamily="34" charset="-122"/>
              </a:rPr>
              <a:t>HTML5</a:t>
            </a:r>
            <a:r>
              <a:rPr lang="zh-CN" altLang="en-US" sz="1400" dirty="0">
                <a:latin typeface="微软雅黑" pitchFamily="34" charset="-122"/>
                <a:ea typeface="微软雅黑" pitchFamily="34" charset="-122"/>
              </a:rPr>
              <a:t>技术</a:t>
            </a:r>
            <a:r>
              <a:rPr lang="zh-CN" altLang="en-US" sz="1400" dirty="0" smtClean="0">
                <a:latin typeface="微软雅黑" pitchFamily="34" charset="-122"/>
                <a:ea typeface="微软雅黑" pitchFamily="34" charset="-122"/>
              </a:rPr>
              <a:t>。</a:t>
            </a:r>
            <a:r>
              <a:rPr lang="en-US" altLang="zh-CN" sz="1400" dirty="0">
                <a:latin typeface="微软雅黑" pitchFamily="34" charset="-122"/>
                <a:ea typeface="微软雅黑" pitchFamily="34" charset="-122"/>
                <a:sym typeface="微软雅黑" pitchFamily="34" charset="-122"/>
              </a:rPr>
              <a:t>支持所有带WAP2.0浏览器的移动终端</a:t>
            </a:r>
            <a:r>
              <a:rPr lang="zh-CN" altLang="en-US" sz="1400" dirty="0" smtClean="0">
                <a:latin typeface="微软雅黑" pitchFamily="34" charset="-122"/>
                <a:ea typeface="微软雅黑" pitchFamily="34" charset="-122"/>
                <a:sym typeface="微软雅黑" pitchFamily="34" charset="-122"/>
              </a:rPr>
              <a:t>。</a:t>
            </a:r>
            <a:endParaRPr lang="en-US" altLang="zh-CN" sz="1400" dirty="0" smtClean="0">
              <a:latin typeface="微软雅黑" pitchFamily="34" charset="-122"/>
              <a:ea typeface="微软雅黑" pitchFamily="34" charset="-122"/>
              <a:sym typeface="微软雅黑" pitchFamily="34" charset="-122"/>
            </a:endParaRPr>
          </a:p>
          <a:p>
            <a:pPr eaLnBrk="1" hangingPunct="1">
              <a:buFont typeface="Wingdings" pitchFamily="2" charset="2"/>
              <a:buChar char="l"/>
            </a:pPr>
            <a:endParaRPr lang="en-US" altLang="zh-CN" sz="1400" dirty="0" smtClean="0">
              <a:solidFill>
                <a:srgbClr val="FF0000"/>
              </a:solidFill>
              <a:latin typeface="微软雅黑" pitchFamily="34" charset="-122"/>
              <a:ea typeface="微软雅黑" pitchFamily="34" charset="-122"/>
              <a:sym typeface="微软雅黑" pitchFamily="34" charset="-122"/>
            </a:endParaRPr>
          </a:p>
          <a:p>
            <a:pPr eaLnBrk="1" hangingPunct="1">
              <a:buFont typeface="Wingdings" pitchFamily="2" charset="2"/>
              <a:buChar char="l"/>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只需输入卡号、密码或 </a:t>
            </a:r>
            <a:r>
              <a:rPr lang="en-US" altLang="zh-CN" sz="1400" dirty="0">
                <a:latin typeface="微软雅黑" pitchFamily="34" charset="-122"/>
                <a:ea typeface="微软雅黑" pitchFamily="34" charset="-122"/>
              </a:rPr>
              <a:t>CVN2</a:t>
            </a:r>
            <a:r>
              <a:rPr lang="zh-CN" altLang="en-US" sz="1400" dirty="0">
                <a:latin typeface="微软雅黑" pitchFamily="34" charset="-122"/>
                <a:ea typeface="微软雅黑" pitchFamily="34" charset="-122"/>
              </a:rPr>
              <a:t>和有效期、手机号等验证要素即可完成付款。</a:t>
            </a:r>
            <a:endParaRPr lang="en-US" altLang="zh-CN" sz="1400" dirty="0">
              <a:latin typeface="微软雅黑" pitchFamily="34" charset="-122"/>
              <a:ea typeface="微软雅黑" pitchFamily="34" charset="-122"/>
            </a:endParaRPr>
          </a:p>
          <a:p>
            <a:pPr eaLnBrk="1" hangingPunct="1"/>
            <a:r>
              <a:rPr lang="zh-CN" altLang="en-US" sz="1400" dirty="0">
                <a:latin typeface="微软雅黑" pitchFamily="34" charset="-122"/>
                <a:ea typeface="微软雅黑" pitchFamily="34" charset="-122"/>
              </a:rPr>
              <a:t>在易用性、安全性、快捷性方面更好的满足了用户和商户的需求。</a:t>
            </a:r>
            <a:endParaRPr lang="en-US" altLang="zh-CN" sz="1400" dirty="0">
              <a:solidFill>
                <a:srgbClr val="FF0000"/>
              </a:solidFill>
              <a:latin typeface="微软雅黑" pitchFamily="34" charset="-122"/>
              <a:ea typeface="微软雅黑" pitchFamily="34" charset="-122"/>
              <a:sym typeface="微软雅黑" pitchFamily="34" charset="-122"/>
            </a:endParaRPr>
          </a:p>
          <a:p>
            <a:pPr eaLnBrk="1" hangingPunct="1">
              <a:buFont typeface="Wingdings" pitchFamily="2" charset="2"/>
              <a:buChar char="l"/>
            </a:pPr>
            <a:endParaRPr lang="en-US" altLang="zh-CN" sz="1400" dirty="0">
              <a:solidFill>
                <a:srgbClr val="FF0000"/>
              </a:solidFill>
              <a:latin typeface="微软雅黑" pitchFamily="34" charset="-122"/>
              <a:ea typeface="微软雅黑" pitchFamily="34" charset="-122"/>
            </a:endParaRPr>
          </a:p>
        </p:txBody>
      </p:sp>
      <p:sp>
        <p:nvSpPr>
          <p:cNvPr id="20" name="Text Box 50"/>
          <p:cNvSpPr txBox="1">
            <a:spLocks noChangeArrowheads="1"/>
          </p:cNvSpPr>
          <p:nvPr/>
        </p:nvSpPr>
        <p:spPr bwMode="white">
          <a:xfrm>
            <a:off x="439599" y="2771180"/>
            <a:ext cx="1510365" cy="784830"/>
          </a:xfrm>
          <a:prstGeom prst="rect">
            <a:avLst/>
          </a:prstGeom>
          <a:noFill/>
          <a:ln w="9525" algn="ctr">
            <a:noFill/>
            <a:miter lim="800000"/>
            <a:headEnd/>
            <a:tailEnd/>
          </a:ln>
          <a:effectLst>
            <a:outerShdw dist="17961" dir="2700000" algn="ctr" rotWithShape="0">
              <a:schemeClr val="tx1">
                <a:alpha val="50000"/>
              </a:schemeClr>
            </a:outerShdw>
          </a:effectLst>
        </p:spPr>
        <p:txBody>
          <a:bodyPr wrap="square">
            <a:spAutoFit/>
          </a:bodyPr>
          <a:lstStyle/>
          <a:p>
            <a:pPr algn="ctr">
              <a:spcBef>
                <a:spcPct val="50000"/>
              </a:spcBef>
              <a:defRPr/>
            </a:pPr>
            <a:r>
              <a:rPr lang="zh-CN" altLang="en-US" b="1" dirty="0" smtClean="0">
                <a:solidFill>
                  <a:schemeClr val="bg1"/>
                </a:solidFill>
                <a:latin typeface="微软雅黑" pitchFamily="34" charset="-122"/>
                <a:ea typeface="微软雅黑" pitchFamily="34" charset="-122"/>
                <a:sym typeface="微软雅黑" pitchFamily="34" charset="-122"/>
              </a:rPr>
              <a:t>手机网页</a:t>
            </a:r>
            <a:endParaRPr lang="en-US" altLang="zh-CN" b="1" dirty="0" smtClean="0">
              <a:solidFill>
                <a:schemeClr val="bg1"/>
              </a:solidFill>
              <a:latin typeface="微软雅黑" pitchFamily="34" charset="-122"/>
              <a:ea typeface="微软雅黑" pitchFamily="34" charset="-122"/>
              <a:sym typeface="微软雅黑" pitchFamily="34" charset="-122"/>
            </a:endParaRPr>
          </a:p>
          <a:p>
            <a:pPr algn="ctr">
              <a:spcBef>
                <a:spcPct val="50000"/>
              </a:spcBef>
              <a:defRPr/>
            </a:pPr>
            <a:r>
              <a:rPr lang="zh-CN" altLang="en-US" b="1" dirty="0" smtClean="0">
                <a:solidFill>
                  <a:schemeClr val="bg1"/>
                </a:solidFill>
                <a:latin typeface="微软雅黑" pitchFamily="34" charset="-122"/>
                <a:ea typeface="微软雅黑" pitchFamily="34" charset="-122"/>
                <a:sym typeface="微软雅黑" pitchFamily="34" charset="-122"/>
              </a:rPr>
              <a:t>支付</a:t>
            </a:r>
            <a:endParaRPr lang="zh-CN" altLang="en-US" b="1" dirty="0">
              <a:solidFill>
                <a:schemeClr val="bg1"/>
              </a:solidFill>
              <a:latin typeface="微软雅黑" pitchFamily="34" charset="-122"/>
              <a:ea typeface="微软雅黑" pitchFamily="34" charset="-122"/>
              <a:sym typeface="微软雅黑" pitchFamily="34" charset="-122"/>
            </a:endParaRPr>
          </a:p>
        </p:txBody>
      </p:sp>
      <p:sp>
        <p:nvSpPr>
          <p:cNvPr id="21"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
        <p:nvSpPr>
          <p:cNvPr id="23" name="TextBox 33"/>
          <p:cNvSpPr txBox="1">
            <a:spLocks noChangeArrowheads="1"/>
          </p:cNvSpPr>
          <p:nvPr/>
        </p:nvSpPr>
        <p:spPr bwMode="auto">
          <a:xfrm>
            <a:off x="331788" y="92075"/>
            <a:ext cx="362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a:solidFill>
                  <a:srgbClr val="C00000"/>
                </a:solidFill>
                <a:latin typeface="微软雅黑" pitchFamily="34" charset="-122"/>
                <a:ea typeface="微软雅黑" pitchFamily="34" charset="-122"/>
              </a:rPr>
              <a:t>1.</a:t>
            </a:r>
            <a:r>
              <a:rPr lang="zh-CN" altLang="en-US" sz="2400" b="1" dirty="0">
                <a:solidFill>
                  <a:srgbClr val="C00000"/>
                </a:solidFill>
                <a:latin typeface="微软雅黑" pitchFamily="34" charset="-122"/>
                <a:ea typeface="微软雅黑" pitchFamily="34" charset="-122"/>
              </a:rPr>
              <a:t>产品</a:t>
            </a:r>
            <a:r>
              <a:rPr lang="zh-CN" altLang="en-US" sz="2400" b="1" dirty="0" smtClean="0">
                <a:solidFill>
                  <a:srgbClr val="C00000"/>
                </a:solidFill>
                <a:latin typeface="微软雅黑" pitchFamily="34" charset="-122"/>
                <a:ea typeface="微软雅黑" pitchFamily="34" charset="-122"/>
              </a:rPr>
              <a:t>简介</a:t>
            </a:r>
            <a:endParaRPr lang="zh-CN" altLang="en-US" sz="24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742261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fade">
                                      <p:cBhvr>
                                        <p:cTn id="7" dur="500"/>
                                        <p:tgtEl>
                                          <p:spTgt spid="153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76"/>
                                        </p:tgtEl>
                                        <p:attrNameLst>
                                          <p:attrName>style.visibility</p:attrName>
                                        </p:attrNameLst>
                                      </p:cBhvr>
                                      <p:to>
                                        <p:strVal val="visible"/>
                                      </p:to>
                                    </p:set>
                                    <p:animEffect transition="in" filter="fade">
                                      <p:cBhvr>
                                        <p:cTn id="10" dur="500"/>
                                        <p:tgtEl>
                                          <p:spTgt spid="153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nimBg="1"/>
      <p:bldP spid="15376"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3"/>
          <p:cNvSpPr txBox="1">
            <a:spLocks noChangeArrowheads="1"/>
          </p:cNvSpPr>
          <p:nvPr/>
        </p:nvSpPr>
        <p:spPr bwMode="auto">
          <a:xfrm>
            <a:off x="331788" y="92075"/>
            <a:ext cx="362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a:solidFill>
                  <a:srgbClr val="C00000"/>
                </a:solidFill>
                <a:latin typeface="微软雅黑" pitchFamily="34" charset="-122"/>
                <a:ea typeface="微软雅黑" pitchFamily="34" charset="-122"/>
              </a:rPr>
              <a:t>1.</a:t>
            </a:r>
            <a:r>
              <a:rPr lang="zh-CN" altLang="en-US" sz="2400" b="1" dirty="0">
                <a:solidFill>
                  <a:srgbClr val="C00000"/>
                </a:solidFill>
                <a:latin typeface="微软雅黑" pitchFamily="34" charset="-122"/>
                <a:ea typeface="微软雅黑" pitchFamily="34" charset="-122"/>
              </a:rPr>
              <a:t>产品</a:t>
            </a:r>
            <a:r>
              <a:rPr lang="zh-CN" altLang="en-US" sz="2400" b="1" dirty="0" smtClean="0">
                <a:solidFill>
                  <a:srgbClr val="C00000"/>
                </a:solidFill>
                <a:latin typeface="微软雅黑" pitchFamily="34" charset="-122"/>
                <a:ea typeface="微软雅黑" pitchFamily="34" charset="-122"/>
              </a:rPr>
              <a:t>简介</a:t>
            </a:r>
            <a:endParaRPr lang="zh-CN" altLang="en-US" sz="2400" b="1" dirty="0">
              <a:solidFill>
                <a:srgbClr val="C00000"/>
              </a:solidFill>
              <a:latin typeface="微软雅黑" pitchFamily="34" charset="-122"/>
              <a:ea typeface="微软雅黑" pitchFamily="34" charset="-122"/>
            </a:endParaRPr>
          </a:p>
        </p:txBody>
      </p:sp>
      <p:sp>
        <p:nvSpPr>
          <p:cNvPr id="198" name="圆角矩形 197"/>
          <p:cNvSpPr/>
          <p:nvPr/>
        </p:nvSpPr>
        <p:spPr bwMode="auto">
          <a:xfrm>
            <a:off x="900113" y="823913"/>
            <a:ext cx="7361237" cy="1096962"/>
          </a:xfrm>
          <a:prstGeom prst="round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spAutoFit/>
          </a:bodyPr>
          <a:lstStyle/>
          <a:p>
            <a:pPr eaLnBrk="0" hangingPunct="0"/>
            <a:endParaRPr lang="zh-CN" altLang="en-US">
              <a:latin typeface="Verdana" pitchFamily="34" charset="0"/>
              <a:ea typeface="MS PGothic" pitchFamily="34" charset="-128"/>
            </a:endParaRPr>
          </a:p>
        </p:txBody>
      </p:sp>
      <p:sp>
        <p:nvSpPr>
          <p:cNvPr id="15368" name="矩形 2"/>
          <p:cNvSpPr>
            <a:spLocks noChangeArrowheads="1"/>
          </p:cNvSpPr>
          <p:nvPr/>
        </p:nvSpPr>
        <p:spPr bwMode="auto">
          <a:xfrm>
            <a:off x="1042988" y="925513"/>
            <a:ext cx="703897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itchFamily="34" charset="-122"/>
                <a:ea typeface="微软雅黑" pitchFamily="34" charset="-122"/>
              </a:rPr>
              <a:t>提供给商户移动终端</a:t>
            </a:r>
            <a:r>
              <a:rPr lang="zh-CN" altLang="en-US" sz="2000" dirty="0" smtClean="0">
                <a:latin typeface="微软雅黑" pitchFamily="34" charset="-122"/>
                <a:ea typeface="微软雅黑" pitchFamily="34" charset="-122"/>
              </a:rPr>
              <a:t>客户端以手机网页（包括</a:t>
            </a:r>
            <a:r>
              <a:rPr lang="en-US" altLang="zh-CN" sz="2000" dirty="0" smtClean="0">
                <a:latin typeface="微软雅黑" pitchFamily="34" charset="-122"/>
                <a:ea typeface="微软雅黑" pitchFamily="34" charset="-122"/>
              </a:rPr>
              <a:t>WAP</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WEB</a:t>
            </a:r>
            <a:r>
              <a:rPr lang="zh-CN" altLang="en-US" sz="2000" dirty="0" smtClean="0">
                <a:latin typeface="微软雅黑" pitchFamily="34" charset="-122"/>
                <a:ea typeface="微软雅黑" pitchFamily="34" charset="-122"/>
              </a:rPr>
              <a:t>手机网页）提供银</a:t>
            </a:r>
            <a:r>
              <a:rPr lang="zh-CN" altLang="en-US" sz="2000" dirty="0">
                <a:latin typeface="微软雅黑" pitchFamily="34" charset="-122"/>
                <a:ea typeface="微软雅黑" pitchFamily="34" charset="-122"/>
              </a:rPr>
              <a:t>联手机</a:t>
            </a:r>
            <a:r>
              <a:rPr lang="zh-CN" altLang="en-US" sz="2000" dirty="0" smtClean="0">
                <a:latin typeface="微软雅黑" pitchFamily="34" charset="-122"/>
                <a:ea typeface="微软雅黑" pitchFamily="34" charset="-122"/>
              </a:rPr>
              <a:t>支付（无</a:t>
            </a:r>
            <a:r>
              <a:rPr lang="zh-CN" altLang="en-US" sz="2000" dirty="0">
                <a:latin typeface="微软雅黑" pitchFamily="34" charset="-122"/>
                <a:ea typeface="微软雅黑" pitchFamily="34" charset="-122"/>
              </a:rPr>
              <a:t>卡</a:t>
            </a:r>
            <a:r>
              <a:rPr lang="zh-CN" altLang="en-US" sz="2000" dirty="0" smtClean="0">
                <a:latin typeface="微软雅黑" pitchFamily="34" charset="-122"/>
                <a:ea typeface="微软雅黑" pitchFamily="34" charset="-122"/>
              </a:rPr>
              <a:t>）的支付产品。</a:t>
            </a:r>
            <a:endParaRPr lang="en-US" altLang="zh-CN" sz="2000" dirty="0">
              <a:latin typeface="微软雅黑" pitchFamily="34" charset="-122"/>
              <a:ea typeface="微软雅黑" pitchFamily="34" charset="-122"/>
            </a:endParaRPr>
          </a:p>
          <a:p>
            <a:r>
              <a:rPr lang="zh-CN" altLang="en-US" sz="1200" dirty="0">
                <a:solidFill>
                  <a:schemeClr val="tx2"/>
                </a:solidFill>
                <a:latin typeface="微软雅黑" pitchFamily="34" charset="-122"/>
                <a:ea typeface="微软雅黑" pitchFamily="34" charset="-122"/>
              </a:rPr>
              <a:t>注：银联手机支付是通过手机对银行卡账户进行操作以完成支付交易的一种新型支付服务。</a:t>
            </a:r>
          </a:p>
        </p:txBody>
      </p:sp>
      <p:grpSp>
        <p:nvGrpSpPr>
          <p:cNvPr id="21" name="组合 20"/>
          <p:cNvGrpSpPr>
            <a:grpSpLocks/>
          </p:cNvGrpSpPr>
          <p:nvPr/>
        </p:nvGrpSpPr>
        <p:grpSpPr bwMode="auto">
          <a:xfrm>
            <a:off x="123" y="2065412"/>
            <a:ext cx="9396413" cy="3024336"/>
            <a:chOff x="0" y="1472484"/>
            <a:chExt cx="9396536" cy="2033088"/>
          </a:xfrm>
        </p:grpSpPr>
        <p:grpSp>
          <p:nvGrpSpPr>
            <p:cNvPr id="22" name="组合 22"/>
            <p:cNvGrpSpPr>
              <a:grpSpLocks/>
            </p:cNvGrpSpPr>
            <p:nvPr/>
          </p:nvGrpSpPr>
          <p:grpSpPr bwMode="auto">
            <a:xfrm>
              <a:off x="0" y="1782493"/>
              <a:ext cx="9396536" cy="1723079"/>
              <a:chOff x="-794468" y="510225"/>
              <a:chExt cx="9333249" cy="1761436"/>
            </a:xfrm>
          </p:grpSpPr>
          <p:sp>
            <p:nvSpPr>
              <p:cNvPr id="26" name="矩形 26"/>
              <p:cNvSpPr>
                <a:spLocks noChangeArrowheads="1"/>
              </p:cNvSpPr>
              <p:nvPr/>
            </p:nvSpPr>
            <p:spPr bwMode="auto">
              <a:xfrm>
                <a:off x="-318943" y="510811"/>
                <a:ext cx="8286222" cy="1760850"/>
              </a:xfrm>
              <a:prstGeom prst="rect">
                <a:avLst/>
              </a:prstGeom>
              <a:solidFill>
                <a:srgbClr val="FFFFFF">
                  <a:alpha val="90195"/>
                </a:srgbClr>
              </a:solidFill>
              <a:ln w="25400" algn="ctr">
                <a:solidFill>
                  <a:srgbClr val="00CC99"/>
                </a:solidFill>
                <a:miter lim="800000"/>
                <a:headEnd/>
                <a:tailEnd/>
              </a:ln>
            </p:spPr>
            <p:txBody>
              <a:bodyPr/>
              <a:lstStyle/>
              <a:p>
                <a:endParaRPr lang="zh-CN" altLang="en-US"/>
              </a:p>
            </p:txBody>
          </p:sp>
          <p:sp>
            <p:nvSpPr>
              <p:cNvPr id="27" name="矩形 27"/>
              <p:cNvSpPr>
                <a:spLocks noChangeArrowheads="1"/>
              </p:cNvSpPr>
              <p:nvPr/>
            </p:nvSpPr>
            <p:spPr bwMode="auto">
              <a:xfrm>
                <a:off x="-794468" y="510225"/>
                <a:ext cx="9333249" cy="1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450" tIns="541528" rIns="656450" bIns="128016"/>
              <a:lstStyle/>
              <a:p>
                <a:pPr marL="171450" lvl="1" indent="-171450" defTabSz="800100">
                  <a:lnSpc>
                    <a:spcPct val="90000"/>
                  </a:lnSpc>
                  <a:spcAft>
                    <a:spcPct val="15000"/>
                  </a:spcAft>
                  <a:buFontTx/>
                  <a:buChar char="•"/>
                </a:pPr>
                <a:r>
                  <a:rPr lang="zh-CN" altLang="en-US" sz="1400" b="1" dirty="0">
                    <a:solidFill>
                      <a:srgbClr val="FF0000"/>
                    </a:solidFill>
                    <a:latin typeface="微软雅黑" pitchFamily="34" charset="-122"/>
                    <a:ea typeface="微软雅黑" pitchFamily="34" charset="-122"/>
                  </a:rPr>
                  <a:t>迎合未来消费发展趋势</a:t>
                </a:r>
                <a:r>
                  <a:rPr lang="zh-CN" altLang="en-US" sz="1400" b="1" dirty="0" smtClean="0">
                    <a:solidFill>
                      <a:srgbClr val="FF0000"/>
                    </a:solidFill>
                    <a:latin typeface="微软雅黑" pitchFamily="34" charset="-122"/>
                    <a:ea typeface="微软雅黑" pitchFamily="34" charset="-122"/>
                  </a:rPr>
                  <a:t>：手机网页（</a:t>
                </a:r>
                <a:r>
                  <a:rPr lang="en-US" altLang="zh-CN" sz="1400" b="1" dirty="0" err="1" smtClean="0">
                    <a:solidFill>
                      <a:srgbClr val="FF0000"/>
                    </a:solidFill>
                    <a:latin typeface="微软雅黑" pitchFamily="34" charset="-122"/>
                    <a:ea typeface="微软雅黑" pitchFamily="34" charset="-122"/>
                  </a:rPr>
                  <a:t>wap</a:t>
                </a:r>
                <a:r>
                  <a:rPr lang="zh-CN" altLang="en-US" sz="1400" b="1" dirty="0" smtClean="0">
                    <a:solidFill>
                      <a:srgbClr val="FF0000"/>
                    </a:solidFill>
                    <a:latin typeface="微软雅黑" pitchFamily="34" charset="-122"/>
                    <a:ea typeface="微软雅黑" pitchFamily="34" charset="-122"/>
                  </a:rPr>
                  <a:t>或</a:t>
                </a:r>
                <a:r>
                  <a:rPr lang="en-US" altLang="zh-CN" sz="1400" b="1" dirty="0" smtClean="0">
                    <a:solidFill>
                      <a:srgbClr val="FF0000"/>
                    </a:solidFill>
                    <a:latin typeface="微软雅黑" pitchFamily="34" charset="-122"/>
                    <a:ea typeface="微软雅黑" pitchFamily="34" charset="-122"/>
                  </a:rPr>
                  <a:t>html5</a:t>
                </a:r>
                <a:r>
                  <a:rPr lang="zh-CN" altLang="en-US" sz="1400" b="1" dirty="0" smtClean="0">
                    <a:solidFill>
                      <a:srgbClr val="FF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应用</a:t>
                </a:r>
                <a:r>
                  <a:rPr lang="zh-CN" altLang="en-US" sz="1400" b="1" dirty="0">
                    <a:solidFill>
                      <a:srgbClr val="000000"/>
                    </a:solidFill>
                    <a:latin typeface="微软雅黑" pitchFamily="34" charset="-122"/>
                    <a:ea typeface="微软雅黑" pitchFamily="34" charset="-122"/>
                  </a:rPr>
                  <a:t>已成为持卡人在日常生活、娱乐休闲等领域不可或缺的工具。</a:t>
                </a:r>
                <a:endParaRPr lang="en-US" altLang="zh-CN" sz="1400" b="1" dirty="0">
                  <a:solidFill>
                    <a:srgbClr val="000000"/>
                  </a:solidFill>
                  <a:latin typeface="微软雅黑" pitchFamily="34" charset="-122"/>
                  <a:ea typeface="微软雅黑" pitchFamily="34" charset="-122"/>
                </a:endParaRPr>
              </a:p>
              <a:p>
                <a:pPr marL="171450" lvl="1" indent="-171450" defTabSz="800100">
                  <a:lnSpc>
                    <a:spcPct val="90000"/>
                  </a:lnSpc>
                  <a:spcAft>
                    <a:spcPct val="15000"/>
                  </a:spcAft>
                  <a:buFontTx/>
                  <a:buChar char="•"/>
                </a:pPr>
                <a:endParaRPr lang="zh-CN" altLang="en-US" sz="1400" b="1" dirty="0">
                  <a:solidFill>
                    <a:srgbClr val="000000"/>
                  </a:solidFill>
                  <a:latin typeface="微软雅黑" pitchFamily="34" charset="-122"/>
                  <a:ea typeface="微软雅黑" pitchFamily="34" charset="-122"/>
                </a:endParaRPr>
              </a:p>
              <a:p>
                <a:pPr marL="171450" lvl="1" indent="-171450" defTabSz="800100">
                  <a:lnSpc>
                    <a:spcPct val="90000"/>
                  </a:lnSpc>
                  <a:spcAft>
                    <a:spcPct val="15000"/>
                  </a:spcAft>
                  <a:buFontTx/>
                  <a:buChar char="•"/>
                </a:pPr>
                <a:r>
                  <a:rPr lang="zh-CN" altLang="en-US" sz="1400" b="1" dirty="0">
                    <a:solidFill>
                      <a:srgbClr val="FF0000"/>
                    </a:solidFill>
                    <a:latin typeface="微软雅黑" pitchFamily="34" charset="-122"/>
                    <a:ea typeface="微软雅黑" pitchFamily="34" charset="-122"/>
                  </a:rPr>
                  <a:t>拥有巨大</a:t>
                </a:r>
                <a:r>
                  <a:rPr lang="zh-CN" altLang="en-US" sz="1400" b="1" dirty="0" smtClean="0">
                    <a:solidFill>
                      <a:srgbClr val="FF0000"/>
                    </a:solidFill>
                    <a:latin typeface="微软雅黑" pitchFamily="34" charset="-122"/>
                    <a:ea typeface="微软雅黑" pitchFamily="34" charset="-122"/>
                  </a:rPr>
                  <a:t>潜在</a:t>
                </a:r>
                <a:r>
                  <a:rPr lang="zh-CN" altLang="en-US" sz="1400" b="1" dirty="0">
                    <a:solidFill>
                      <a:srgbClr val="FF0000"/>
                    </a:solidFill>
                    <a:latin typeface="微软雅黑" pitchFamily="34" charset="-122"/>
                    <a:ea typeface="微软雅黑" pitchFamily="34" charset="-122"/>
                  </a:rPr>
                  <a:t>需求</a:t>
                </a:r>
                <a:r>
                  <a:rPr lang="zh-CN" altLang="en-US" sz="1400" b="1" dirty="0" smtClean="0">
                    <a:solidFill>
                      <a:srgbClr val="000000"/>
                    </a:solidFill>
                    <a:latin typeface="微软雅黑" pitchFamily="34" charset="-122"/>
                    <a:ea typeface="微软雅黑" pitchFamily="34" charset="-122"/>
                  </a:rPr>
                  <a:t>：移动互联网时代，商户对移动端网站与</a:t>
                </a:r>
                <a:r>
                  <a:rPr lang="en-US" altLang="zh-CN" sz="1400" b="1" dirty="0" smtClean="0">
                    <a:solidFill>
                      <a:srgbClr val="000000"/>
                    </a:solidFill>
                    <a:latin typeface="微软雅黑" pitchFamily="34" charset="-122"/>
                    <a:ea typeface="微软雅黑" pitchFamily="34" charset="-122"/>
                  </a:rPr>
                  <a:t>APP</a:t>
                </a:r>
                <a:r>
                  <a:rPr lang="zh-CN" altLang="en-US" sz="1400" b="1" dirty="0" smtClean="0">
                    <a:solidFill>
                      <a:srgbClr val="000000"/>
                    </a:solidFill>
                    <a:latin typeface="微软雅黑" pitchFamily="34" charset="-122"/>
                    <a:ea typeface="微软雅黑" pitchFamily="34" charset="-122"/>
                  </a:rPr>
                  <a:t>的支付需求巨大。</a:t>
                </a:r>
                <a:endParaRPr lang="en-US" altLang="zh-CN" sz="1400" b="1" dirty="0">
                  <a:solidFill>
                    <a:srgbClr val="000000"/>
                  </a:solidFill>
                  <a:latin typeface="微软雅黑" pitchFamily="34" charset="-122"/>
                  <a:ea typeface="微软雅黑" pitchFamily="34" charset="-122"/>
                </a:endParaRPr>
              </a:p>
              <a:p>
                <a:pPr marL="171450" lvl="1" indent="-171450" defTabSz="800100">
                  <a:lnSpc>
                    <a:spcPct val="90000"/>
                  </a:lnSpc>
                  <a:spcAft>
                    <a:spcPct val="15000"/>
                  </a:spcAft>
                  <a:buFontTx/>
                  <a:buChar char="•"/>
                </a:pPr>
                <a:endParaRPr lang="en-US" altLang="zh-CN" sz="1400" b="1" dirty="0">
                  <a:solidFill>
                    <a:srgbClr val="000000"/>
                  </a:solidFill>
                  <a:latin typeface="微软雅黑" pitchFamily="34" charset="-122"/>
                  <a:ea typeface="微软雅黑" pitchFamily="34" charset="-122"/>
                </a:endParaRPr>
              </a:p>
              <a:p>
                <a:pPr marL="171450" lvl="1" indent="-171450" defTabSz="800100">
                  <a:lnSpc>
                    <a:spcPct val="90000"/>
                  </a:lnSpc>
                  <a:spcAft>
                    <a:spcPct val="15000"/>
                  </a:spcAft>
                  <a:buFontTx/>
                  <a:buChar char="•"/>
                </a:pPr>
                <a:r>
                  <a:rPr lang="zh-CN" altLang="en-US" sz="1400" b="1" dirty="0">
                    <a:solidFill>
                      <a:srgbClr val="FF0000"/>
                    </a:solidFill>
                    <a:latin typeface="微软雅黑" pitchFamily="34" charset="-122"/>
                    <a:ea typeface="微软雅黑" pitchFamily="34" charset="-122"/>
                  </a:rPr>
                  <a:t>业务扩展性强</a:t>
                </a:r>
                <a:r>
                  <a:rPr lang="zh-CN" altLang="en-US" sz="1400" b="1" dirty="0" smtClean="0">
                    <a:solidFill>
                      <a:srgbClr val="FF0000"/>
                    </a:solidFill>
                    <a:latin typeface="微软雅黑" pitchFamily="34" charset="-122"/>
                    <a:ea typeface="微软雅黑" pitchFamily="34" charset="-122"/>
                  </a:rPr>
                  <a:t>：</a:t>
                </a:r>
                <a:r>
                  <a:rPr lang="zh-CN" altLang="en-US" sz="1400" b="1" dirty="0">
                    <a:solidFill>
                      <a:srgbClr val="000000"/>
                    </a:solidFill>
                    <a:latin typeface="微软雅黑" pitchFamily="34" charset="-122"/>
                    <a:ea typeface="微软雅黑" pitchFamily="34" charset="-122"/>
                  </a:rPr>
                  <a:t>覆盖</a:t>
                </a:r>
                <a:r>
                  <a:rPr lang="zh-CN" altLang="en-US" sz="1400" b="1" dirty="0" smtClean="0">
                    <a:solidFill>
                      <a:srgbClr val="000000"/>
                    </a:solidFill>
                    <a:latin typeface="微软雅黑" pitchFamily="34" charset="-122"/>
                    <a:ea typeface="微软雅黑" pitchFamily="34" charset="-122"/>
                  </a:rPr>
                  <a:t>所有支持</a:t>
                </a:r>
                <a:r>
                  <a:rPr lang="en-US" altLang="zh-CN" sz="1400" b="1" dirty="0" smtClean="0">
                    <a:solidFill>
                      <a:srgbClr val="000000"/>
                    </a:solidFill>
                    <a:latin typeface="微软雅黑" pitchFamily="34" charset="-122"/>
                    <a:ea typeface="微软雅黑" pitchFamily="34" charset="-122"/>
                  </a:rPr>
                  <a:t>HTML5</a:t>
                </a:r>
                <a:r>
                  <a:rPr lang="zh-CN" altLang="en-US" sz="1400" b="1" dirty="0" smtClean="0">
                    <a:solidFill>
                      <a:srgbClr val="000000"/>
                    </a:solidFill>
                    <a:latin typeface="微软雅黑" pitchFamily="34" charset="-122"/>
                    <a:ea typeface="微软雅黑" pitchFamily="34" charset="-122"/>
                  </a:rPr>
                  <a:t>以及</a:t>
                </a:r>
                <a:r>
                  <a:rPr lang="en-US" altLang="zh-CN" sz="1400" b="1" dirty="0" smtClean="0">
                    <a:solidFill>
                      <a:srgbClr val="000000"/>
                    </a:solidFill>
                    <a:latin typeface="微软雅黑" pitchFamily="34" charset="-122"/>
                    <a:ea typeface="微软雅黑" pitchFamily="34" charset="-122"/>
                  </a:rPr>
                  <a:t>WAP2.0</a:t>
                </a:r>
                <a:r>
                  <a:rPr lang="zh-CN" altLang="en-US" sz="1400" b="1" dirty="0">
                    <a:solidFill>
                      <a:srgbClr val="000000"/>
                    </a:solidFill>
                    <a:latin typeface="微软雅黑" pitchFamily="34" charset="-122"/>
                    <a:ea typeface="微软雅黑" pitchFamily="34" charset="-122"/>
                  </a:rPr>
                  <a:t>浏览器的移动</a:t>
                </a:r>
                <a:r>
                  <a:rPr lang="zh-CN" altLang="en-US" sz="1400" b="1" dirty="0" smtClean="0">
                    <a:solidFill>
                      <a:srgbClr val="000000"/>
                    </a:solidFill>
                    <a:latin typeface="微软雅黑" pitchFamily="34" charset="-122"/>
                    <a:ea typeface="微软雅黑" pitchFamily="34" charset="-122"/>
                  </a:rPr>
                  <a:t>终端</a:t>
                </a:r>
                <a:r>
                  <a:rPr lang="zh-CN" altLang="en-US" sz="1400" b="1" dirty="0">
                    <a:solidFill>
                      <a:srgbClr val="000000"/>
                    </a:solidFill>
                    <a:latin typeface="微软雅黑" pitchFamily="34" charset="-122"/>
                    <a:ea typeface="微软雅黑" pitchFamily="34" charset="-122"/>
                  </a:rPr>
                  <a:t>。</a:t>
                </a:r>
              </a:p>
              <a:p>
                <a:pPr marL="171450" lvl="1" indent="-171450" defTabSz="800100">
                  <a:lnSpc>
                    <a:spcPct val="90000"/>
                  </a:lnSpc>
                  <a:spcAft>
                    <a:spcPct val="15000"/>
                  </a:spcAft>
                  <a:buFontTx/>
                  <a:buChar char="•"/>
                </a:pPr>
                <a:endParaRPr lang="en-US" altLang="zh-CN" sz="1400" b="1" dirty="0">
                  <a:solidFill>
                    <a:srgbClr val="FF0000"/>
                  </a:solidFill>
                  <a:latin typeface="微软雅黑" pitchFamily="34" charset="-122"/>
                  <a:ea typeface="微软雅黑" pitchFamily="34" charset="-122"/>
                </a:endParaRPr>
              </a:p>
              <a:p>
                <a:pPr marL="171450" lvl="1" indent="-171450" defTabSz="800100">
                  <a:lnSpc>
                    <a:spcPct val="90000"/>
                  </a:lnSpc>
                  <a:spcAft>
                    <a:spcPct val="15000"/>
                  </a:spcAft>
                  <a:buFontTx/>
                  <a:buChar char="•"/>
                </a:pPr>
                <a:r>
                  <a:rPr lang="zh-CN" altLang="en-US" sz="1400" b="1" dirty="0">
                    <a:solidFill>
                      <a:srgbClr val="FF0000"/>
                    </a:solidFill>
                    <a:latin typeface="微软雅黑" pitchFamily="34" charset="-122"/>
                    <a:ea typeface="微软雅黑" pitchFamily="34" charset="-122"/>
                  </a:rPr>
                  <a:t>降低运营成本：</a:t>
                </a:r>
                <a:r>
                  <a:rPr lang="zh-CN" altLang="en-US" sz="1400" b="1" dirty="0">
                    <a:solidFill>
                      <a:srgbClr val="000000"/>
                    </a:solidFill>
                    <a:latin typeface="微软雅黑" pitchFamily="34" charset="-122"/>
                    <a:ea typeface="微软雅黑" pitchFamily="34" charset="-122"/>
                  </a:rPr>
                  <a:t>接入和维护方便</a:t>
                </a:r>
                <a:r>
                  <a:rPr lang="zh-CN" altLang="en-US" sz="1400" b="1" dirty="0" smtClean="0">
                    <a:solidFill>
                      <a:srgbClr val="000000"/>
                    </a:solidFill>
                    <a:latin typeface="微软雅黑" pitchFamily="34" charset="-122"/>
                    <a:ea typeface="微软雅黑" pitchFamily="34" charset="-122"/>
                  </a:rPr>
                  <a:t>，</a:t>
                </a:r>
                <a:r>
                  <a:rPr lang="zh-CN" altLang="en-US" sz="1400" b="1" dirty="0">
                    <a:solidFill>
                      <a:srgbClr val="000000"/>
                    </a:solidFill>
                    <a:latin typeface="微软雅黑" pitchFamily="34" charset="-122"/>
                    <a:ea typeface="微软雅黑" pitchFamily="34" charset="-122"/>
                  </a:rPr>
                  <a:t>不</a:t>
                </a:r>
                <a:r>
                  <a:rPr lang="zh-CN" altLang="en-US" sz="1400" b="1" dirty="0" smtClean="0">
                    <a:solidFill>
                      <a:srgbClr val="000000"/>
                    </a:solidFill>
                    <a:latin typeface="微软雅黑" pitchFamily="34" charset="-122"/>
                    <a:ea typeface="微软雅黑" pitchFamily="34" charset="-122"/>
                  </a:rPr>
                  <a:t>需要集成，帮助</a:t>
                </a:r>
                <a:r>
                  <a:rPr lang="zh-CN" altLang="en-US" sz="1400" b="1" dirty="0">
                    <a:solidFill>
                      <a:srgbClr val="000000"/>
                    </a:solidFill>
                    <a:latin typeface="微软雅黑" pitchFamily="34" charset="-122"/>
                    <a:ea typeface="微软雅黑" pitchFamily="34" charset="-122"/>
                  </a:rPr>
                  <a:t>商户降低运营成本，提高支付效率达到多方共赢。</a:t>
                </a:r>
                <a:endParaRPr lang="en-US" altLang="zh-CN" sz="1400" b="1" dirty="0">
                  <a:solidFill>
                    <a:srgbClr val="000000"/>
                  </a:solidFill>
                  <a:latin typeface="微软雅黑" pitchFamily="34" charset="-122"/>
                  <a:ea typeface="微软雅黑" pitchFamily="34" charset="-122"/>
                </a:endParaRPr>
              </a:p>
            </p:txBody>
          </p:sp>
        </p:grpSp>
        <p:grpSp>
          <p:nvGrpSpPr>
            <p:cNvPr id="23" name="组合 23"/>
            <p:cNvGrpSpPr>
              <a:grpSpLocks/>
            </p:cNvGrpSpPr>
            <p:nvPr/>
          </p:nvGrpSpPr>
          <p:grpSpPr bwMode="auto">
            <a:xfrm>
              <a:off x="3203848" y="1472484"/>
              <a:ext cx="2520925" cy="502307"/>
              <a:chOff x="422910" y="232188"/>
              <a:chExt cx="7402820" cy="502307"/>
            </a:xfrm>
          </p:grpSpPr>
          <p:sp>
            <p:nvSpPr>
              <p:cNvPr id="24" name="圆角矩形 24"/>
              <p:cNvSpPr>
                <a:spLocks noChangeArrowheads="1"/>
              </p:cNvSpPr>
              <p:nvPr/>
            </p:nvSpPr>
            <p:spPr bwMode="auto">
              <a:xfrm>
                <a:off x="422910" y="232188"/>
                <a:ext cx="7402820" cy="502306"/>
              </a:xfrm>
              <a:prstGeom prst="roundRect">
                <a:avLst>
                  <a:gd name="adj" fmla="val 16667"/>
                </a:avLst>
              </a:prstGeom>
              <a:solidFill>
                <a:srgbClr val="00CC99"/>
              </a:solidFill>
              <a:ln w="25400" algn="ctr">
                <a:solidFill>
                  <a:srgbClr val="FFFFFF"/>
                </a:solidFill>
                <a:round/>
                <a:headEnd/>
                <a:tailEnd/>
              </a:ln>
            </p:spPr>
            <p:txBody>
              <a:bodyPr/>
              <a:lstStyle/>
              <a:p>
                <a:endParaRPr lang="zh-CN" altLang="en-US"/>
              </a:p>
            </p:txBody>
          </p:sp>
          <p:sp>
            <p:nvSpPr>
              <p:cNvPr id="25" name="圆角矩形 4"/>
              <p:cNvSpPr>
                <a:spLocks noChangeArrowheads="1"/>
              </p:cNvSpPr>
              <p:nvPr/>
            </p:nvSpPr>
            <p:spPr bwMode="auto">
              <a:xfrm>
                <a:off x="460378" y="232189"/>
                <a:ext cx="7365352" cy="50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3790" tIns="0" rIns="223790" bIns="0" anchor="ctr"/>
              <a:lstStyle/>
              <a:p>
                <a:pPr algn="ctr" defTabSz="1155700">
                  <a:lnSpc>
                    <a:spcPct val="90000"/>
                  </a:lnSpc>
                  <a:spcAft>
                    <a:spcPct val="35000"/>
                  </a:spcAft>
                </a:pPr>
                <a:r>
                  <a:rPr lang="zh-CN" altLang="en-US">
                    <a:solidFill>
                      <a:srgbClr val="FFFFFF"/>
                    </a:solidFill>
                    <a:latin typeface="微软雅黑" pitchFamily="34" charset="-122"/>
                    <a:ea typeface="微软雅黑" pitchFamily="34" charset="-122"/>
                  </a:rPr>
                  <a:t>产品特点和意义</a:t>
                </a:r>
              </a:p>
            </p:txBody>
          </p:sp>
        </p:grpSp>
      </p:grpSp>
      <p:sp>
        <p:nvSpPr>
          <p:cNvPr id="13"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3"/>
          <p:cNvSpPr txBox="1">
            <a:spLocks noChangeArrowheads="1"/>
          </p:cNvSpPr>
          <p:nvPr/>
        </p:nvSpPr>
        <p:spPr bwMode="auto">
          <a:xfrm>
            <a:off x="331788" y="92075"/>
            <a:ext cx="362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a:solidFill>
                  <a:srgbClr val="C00000"/>
                </a:solidFill>
                <a:latin typeface="微软雅黑" pitchFamily="34" charset="-122"/>
                <a:ea typeface="微软雅黑" pitchFamily="34" charset="-122"/>
              </a:rPr>
              <a:t>2</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产品功能与特点</a:t>
            </a:r>
            <a:endParaRPr lang="zh-CN" altLang="en-US" sz="2400" b="1" dirty="0">
              <a:solidFill>
                <a:srgbClr val="C00000"/>
              </a:solidFill>
              <a:latin typeface="微软雅黑" pitchFamily="34" charset="-122"/>
              <a:ea typeface="微软雅黑" pitchFamily="34" charset="-122"/>
            </a:endParaRPr>
          </a:p>
        </p:txBody>
      </p:sp>
      <p:sp>
        <p:nvSpPr>
          <p:cNvPr id="26631" name="矩形 21"/>
          <p:cNvSpPr>
            <a:spLocks noChangeArrowheads="1"/>
          </p:cNvSpPr>
          <p:nvPr/>
        </p:nvSpPr>
        <p:spPr bwMode="auto">
          <a:xfrm>
            <a:off x="781050" y="1006778"/>
            <a:ext cx="23198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支持借记卡、贷记卡</a:t>
            </a:r>
            <a:endParaRPr lang="en-US" altLang="zh-CN" sz="1600" dirty="0">
              <a:latin typeface="微软雅黑" pitchFamily="34" charset="-122"/>
              <a:ea typeface="微软雅黑" pitchFamily="34" charset="-122"/>
            </a:endParaRPr>
          </a:p>
        </p:txBody>
      </p:sp>
      <p:sp>
        <p:nvSpPr>
          <p:cNvPr id="24" name="矩形 23"/>
          <p:cNvSpPr/>
          <p:nvPr/>
        </p:nvSpPr>
        <p:spPr>
          <a:xfrm>
            <a:off x="1116013" y="1541611"/>
            <a:ext cx="7416800" cy="307777"/>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同时支持借记卡、贷记卡的无卡支付业务。</a:t>
            </a:r>
            <a:endParaRPr lang="zh-CN" altLang="en-US" sz="1400" kern="0" dirty="0">
              <a:solidFill>
                <a:srgbClr val="FFFFFF">
                  <a:lumMod val="50000"/>
                </a:srgbClr>
              </a:solidFill>
              <a:latin typeface="楷体" pitchFamily="49" charset="-122"/>
              <a:ea typeface="楷体" pitchFamily="49" charset="-122"/>
            </a:endParaRPr>
          </a:p>
        </p:txBody>
      </p:sp>
      <p:sp>
        <p:nvSpPr>
          <p:cNvPr id="26633" name="矩形 21"/>
          <p:cNvSpPr>
            <a:spLocks noChangeArrowheads="1"/>
          </p:cNvSpPr>
          <p:nvPr/>
        </p:nvSpPr>
        <p:spPr bwMode="auto">
          <a:xfrm>
            <a:off x="827088" y="2302922"/>
            <a:ext cx="2730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支持卡号支付、帐号支付</a:t>
            </a:r>
            <a:endParaRPr lang="en-US" altLang="zh-CN" sz="1600" dirty="0">
              <a:latin typeface="微软雅黑" pitchFamily="34" charset="-122"/>
              <a:ea typeface="微软雅黑" pitchFamily="34" charset="-122"/>
            </a:endParaRPr>
          </a:p>
        </p:txBody>
      </p:sp>
      <p:sp>
        <p:nvSpPr>
          <p:cNvPr id="16" name="矩形 15"/>
          <p:cNvSpPr/>
          <p:nvPr/>
        </p:nvSpPr>
        <p:spPr>
          <a:xfrm>
            <a:off x="1042988" y="2929508"/>
            <a:ext cx="7416800" cy="307975"/>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实现卡号支付、账号支付的支持功能。</a:t>
            </a:r>
            <a:endParaRPr lang="en-US" altLang="zh-CN" sz="1400" kern="0" dirty="0">
              <a:solidFill>
                <a:srgbClr val="FFFFFF">
                  <a:lumMod val="50000"/>
                </a:srgbClr>
              </a:solidFill>
              <a:latin typeface="楷体" pitchFamily="49" charset="-122"/>
              <a:ea typeface="楷体" pitchFamily="49" charset="-122"/>
            </a:endParaRPr>
          </a:p>
        </p:txBody>
      </p:sp>
      <p:sp>
        <p:nvSpPr>
          <p:cNvPr id="26635" name="矩形 21"/>
          <p:cNvSpPr>
            <a:spLocks noChangeArrowheads="1"/>
          </p:cNvSpPr>
          <p:nvPr/>
        </p:nvSpPr>
        <p:spPr bwMode="auto">
          <a:xfrm>
            <a:off x="827088" y="3649588"/>
            <a:ext cx="2935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支持银联无卡自助消费规则</a:t>
            </a:r>
            <a:endParaRPr lang="en-US" altLang="zh-CN" sz="1600" dirty="0">
              <a:latin typeface="微软雅黑" pitchFamily="34" charset="-122"/>
              <a:ea typeface="微软雅黑" pitchFamily="34" charset="-122"/>
            </a:endParaRPr>
          </a:p>
        </p:txBody>
      </p:sp>
      <p:sp>
        <p:nvSpPr>
          <p:cNvPr id="11" name="矩形 10"/>
          <p:cNvSpPr/>
          <p:nvPr/>
        </p:nvSpPr>
        <p:spPr>
          <a:xfrm>
            <a:off x="1042988" y="4297660"/>
            <a:ext cx="7416800" cy="307975"/>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支持无卡自助消费业务规则，支持银行种类繁多。并按发卡的支持情况进行交易路由适配。</a:t>
            </a:r>
            <a:endParaRPr lang="en-US" altLang="zh-CN" sz="1400" kern="0" dirty="0">
              <a:solidFill>
                <a:srgbClr val="FFFFFF">
                  <a:lumMod val="50000"/>
                </a:srgbClr>
              </a:solidFill>
              <a:latin typeface="楷体" pitchFamily="49" charset="-122"/>
              <a:ea typeface="楷体" pitchFamily="49" charset="-122"/>
            </a:endParaRPr>
          </a:p>
        </p:txBody>
      </p:sp>
      <p:sp>
        <p:nvSpPr>
          <p:cNvPr id="10"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Tree>
    <p:extLst>
      <p:ext uri="{BB962C8B-B14F-4D97-AF65-F5344CB8AC3E}">
        <p14:creationId xmlns:p14="http://schemas.microsoft.com/office/powerpoint/2010/main" val="389377126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3"/>
          <p:cNvSpPr txBox="1">
            <a:spLocks noChangeArrowheads="1"/>
          </p:cNvSpPr>
          <p:nvPr/>
        </p:nvSpPr>
        <p:spPr bwMode="auto">
          <a:xfrm>
            <a:off x="331788" y="92075"/>
            <a:ext cx="362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2.</a:t>
            </a:r>
            <a:r>
              <a:rPr lang="zh-CN" altLang="en-US" sz="2400" b="1" dirty="0" smtClean="0">
                <a:solidFill>
                  <a:srgbClr val="C00000"/>
                </a:solidFill>
                <a:latin typeface="微软雅黑" pitchFamily="34" charset="-122"/>
                <a:ea typeface="微软雅黑" pitchFamily="34" charset="-122"/>
              </a:rPr>
              <a:t>产品功能与特点</a:t>
            </a:r>
            <a:endParaRPr lang="zh-CN" altLang="en-US" sz="2400" b="1" dirty="0">
              <a:solidFill>
                <a:srgbClr val="C00000"/>
              </a:solidFill>
              <a:latin typeface="微软雅黑" pitchFamily="34" charset="-122"/>
              <a:ea typeface="微软雅黑" pitchFamily="34" charset="-122"/>
            </a:endParaRPr>
          </a:p>
        </p:txBody>
      </p:sp>
      <p:grpSp>
        <p:nvGrpSpPr>
          <p:cNvPr id="16391" name="组合 13"/>
          <p:cNvGrpSpPr>
            <a:grpSpLocks/>
          </p:cNvGrpSpPr>
          <p:nvPr/>
        </p:nvGrpSpPr>
        <p:grpSpPr bwMode="auto">
          <a:xfrm>
            <a:off x="1090613" y="3073524"/>
            <a:ext cx="3670300" cy="381000"/>
            <a:chOff x="1331640" y="4797152"/>
            <a:chExt cx="3670300" cy="381000"/>
          </a:xfrm>
        </p:grpSpPr>
        <p:pic>
          <p:nvPicPr>
            <p:cNvPr id="16413" name="Picture 10" descr="http://mobile.alipay.com/images/index/iphone_hov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227" y="4797152"/>
              <a:ext cx="809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4" name="Picture 14" descr="http://mobile.alipay.com/images/index/androidpad_ho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727" y="4797152"/>
              <a:ext cx="809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5" name="Picture 16" descr="http://mobile.alipay.com/images/index/android_ho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4797152"/>
              <a:ext cx="809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18" descr="http://mobile.alipay.com/images/index/ipad_hov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2315" y="4797152"/>
              <a:ext cx="809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2" name="矩形 1"/>
          <p:cNvSpPr>
            <a:spLocks noChangeArrowheads="1"/>
          </p:cNvSpPr>
          <p:nvPr/>
        </p:nvSpPr>
        <p:spPr bwMode="auto">
          <a:xfrm>
            <a:off x="755650" y="934770"/>
            <a:ext cx="1704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商户无需集成</a:t>
            </a:r>
            <a:endParaRPr lang="en-US" altLang="zh-CN" sz="1600" dirty="0">
              <a:latin typeface="微软雅黑" pitchFamily="34" charset="-122"/>
              <a:ea typeface="微软雅黑" pitchFamily="34" charset="-122"/>
            </a:endParaRPr>
          </a:p>
        </p:txBody>
      </p:sp>
      <p:sp>
        <p:nvSpPr>
          <p:cNvPr id="16394" name="矩形 10"/>
          <p:cNvSpPr>
            <a:spLocks noChangeArrowheads="1"/>
          </p:cNvSpPr>
          <p:nvPr/>
        </p:nvSpPr>
        <p:spPr bwMode="auto">
          <a:xfrm>
            <a:off x="755650" y="1726858"/>
            <a:ext cx="21755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灵活配置 动态更新</a:t>
            </a:r>
            <a:endParaRPr lang="en-US" altLang="zh-CN" sz="1600" dirty="0">
              <a:latin typeface="微软雅黑" pitchFamily="34" charset="-122"/>
              <a:ea typeface="微软雅黑" pitchFamily="34" charset="-122"/>
            </a:endParaRPr>
          </a:p>
        </p:txBody>
      </p:sp>
      <p:sp>
        <p:nvSpPr>
          <p:cNvPr id="16395" name="矩形 21"/>
          <p:cNvSpPr>
            <a:spLocks noChangeArrowheads="1"/>
          </p:cNvSpPr>
          <p:nvPr/>
        </p:nvSpPr>
        <p:spPr bwMode="auto">
          <a:xfrm>
            <a:off x="755650" y="2641476"/>
            <a:ext cx="3140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a:latin typeface="微软雅黑" pitchFamily="34" charset="-122"/>
                <a:ea typeface="微软雅黑" pitchFamily="34" charset="-122"/>
              </a:rPr>
              <a:t>支持众多主流的手机操作系统</a:t>
            </a:r>
            <a:endParaRPr lang="en-US" altLang="zh-CN" sz="1600" dirty="0">
              <a:latin typeface="微软雅黑" pitchFamily="34" charset="-122"/>
              <a:ea typeface="微软雅黑" pitchFamily="34" charset="-122"/>
            </a:endParaRPr>
          </a:p>
        </p:txBody>
      </p:sp>
      <p:sp>
        <p:nvSpPr>
          <p:cNvPr id="60" name="矩形 59"/>
          <p:cNvSpPr/>
          <p:nvPr/>
        </p:nvSpPr>
        <p:spPr>
          <a:xfrm>
            <a:off x="899592" y="2189683"/>
            <a:ext cx="5833268" cy="307777"/>
          </a:xfrm>
          <a:prstGeom prst="rect">
            <a:avLst/>
          </a:prstGeom>
        </p:spPr>
        <p:txBody>
          <a:bodyPr wrap="square">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银联</a:t>
            </a:r>
            <a:r>
              <a:rPr lang="en-US" altLang="zh-CN" sz="1400" kern="0" dirty="0" err="1" smtClean="0">
                <a:solidFill>
                  <a:srgbClr val="FFFFFF">
                    <a:lumMod val="50000"/>
                  </a:srgbClr>
                </a:solidFill>
                <a:latin typeface="楷体" pitchFamily="49" charset="-122"/>
                <a:ea typeface="楷体" pitchFamily="49" charset="-122"/>
              </a:rPr>
              <a:t>wap</a:t>
            </a:r>
            <a:r>
              <a:rPr lang="zh-CN" altLang="en-US" sz="1400" kern="0" dirty="0" smtClean="0">
                <a:solidFill>
                  <a:srgbClr val="FFFFFF">
                    <a:lumMod val="50000"/>
                  </a:srgbClr>
                </a:solidFill>
                <a:latin typeface="楷体" pitchFamily="49" charset="-122"/>
                <a:ea typeface="楷体" pitchFamily="49" charset="-122"/>
              </a:rPr>
              <a:t>支付可以灵活配置相关的交易要素。</a:t>
            </a:r>
            <a:endParaRPr lang="zh-CN" altLang="en-US" sz="1400" kern="0" dirty="0">
              <a:solidFill>
                <a:srgbClr val="FFFFFF">
                  <a:lumMod val="50000"/>
                </a:srgbClr>
              </a:solidFill>
              <a:latin typeface="楷体" pitchFamily="49" charset="-122"/>
              <a:ea typeface="楷体" pitchFamily="49" charset="-122"/>
            </a:endParaRPr>
          </a:p>
        </p:txBody>
      </p:sp>
      <p:sp>
        <p:nvSpPr>
          <p:cNvPr id="62" name="矩形 61"/>
          <p:cNvSpPr/>
          <p:nvPr/>
        </p:nvSpPr>
        <p:spPr>
          <a:xfrm>
            <a:off x="899592" y="1325389"/>
            <a:ext cx="6624637" cy="307975"/>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商户无需集成开发，仅通过手机网页调用形式即可完成支付</a:t>
            </a:r>
            <a:endParaRPr lang="zh-CN" altLang="en-US" sz="1400" kern="0" dirty="0">
              <a:solidFill>
                <a:srgbClr val="FFFFFF">
                  <a:lumMod val="50000"/>
                </a:srgbClr>
              </a:solidFill>
              <a:latin typeface="楷体" pitchFamily="49" charset="-122"/>
              <a:ea typeface="楷体" pitchFamily="49" charset="-122"/>
            </a:endParaRPr>
          </a:p>
        </p:txBody>
      </p:sp>
      <p:sp>
        <p:nvSpPr>
          <p:cNvPr id="16399" name="矩形 27"/>
          <p:cNvSpPr>
            <a:spLocks noChangeArrowheads="1"/>
          </p:cNvSpPr>
          <p:nvPr/>
        </p:nvSpPr>
        <p:spPr bwMode="auto">
          <a:xfrm>
            <a:off x="755650" y="3577580"/>
            <a:ext cx="2932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支持</a:t>
            </a:r>
            <a:r>
              <a:rPr lang="en-US" altLang="zh-CN" sz="1600" dirty="0" err="1" smtClean="0">
                <a:latin typeface="微软雅黑" pitchFamily="34" charset="-122"/>
                <a:ea typeface="微软雅黑" pitchFamily="34" charset="-122"/>
              </a:rPr>
              <a:t>wap</a:t>
            </a:r>
            <a:r>
              <a:rPr lang="zh-CN" altLang="en-US" sz="1600" dirty="0" smtClean="0">
                <a:latin typeface="微软雅黑" pitchFamily="34" charset="-122"/>
                <a:ea typeface="微软雅黑" pitchFamily="34" charset="-122"/>
              </a:rPr>
              <a:t>支付产品自动</a:t>
            </a:r>
            <a:r>
              <a:rPr lang="zh-CN" altLang="en-US" sz="1600" dirty="0">
                <a:latin typeface="微软雅黑" pitchFamily="34" charset="-122"/>
                <a:ea typeface="微软雅黑" pitchFamily="34" charset="-122"/>
              </a:rPr>
              <a:t>升级</a:t>
            </a:r>
            <a:endParaRPr lang="en-US" altLang="zh-CN" sz="1600" dirty="0">
              <a:latin typeface="微软雅黑" pitchFamily="34" charset="-122"/>
              <a:ea typeface="微软雅黑" pitchFamily="34" charset="-122"/>
            </a:endParaRPr>
          </a:p>
        </p:txBody>
      </p:sp>
      <p:sp>
        <p:nvSpPr>
          <p:cNvPr id="64" name="矩形 63"/>
          <p:cNvSpPr/>
          <p:nvPr/>
        </p:nvSpPr>
        <p:spPr>
          <a:xfrm>
            <a:off x="971600" y="3937620"/>
            <a:ext cx="7416800" cy="307975"/>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支付页面随后台升级后，实时、自动进行更新</a:t>
            </a:r>
            <a:endParaRPr lang="zh-CN" altLang="en-US" sz="1400" kern="0" dirty="0">
              <a:solidFill>
                <a:srgbClr val="FFFFFF">
                  <a:lumMod val="50000"/>
                </a:srgbClr>
              </a:solidFill>
              <a:latin typeface="楷体" pitchFamily="49" charset="-122"/>
              <a:ea typeface="楷体" pitchFamily="49" charset="-122"/>
            </a:endParaRPr>
          </a:p>
        </p:txBody>
      </p:sp>
      <p:sp>
        <p:nvSpPr>
          <p:cNvPr id="16410" name="矩形 27"/>
          <p:cNvSpPr>
            <a:spLocks noChangeArrowheads="1"/>
          </p:cNvSpPr>
          <p:nvPr/>
        </p:nvSpPr>
        <p:spPr bwMode="auto">
          <a:xfrm>
            <a:off x="797420" y="4369668"/>
            <a:ext cx="2406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Font typeface="Wingdings" pitchFamily="2" charset="2"/>
              <a:buChar char="p"/>
            </a:pPr>
            <a:r>
              <a:rPr lang="zh-CN" altLang="en-US" sz="1600" dirty="0" smtClean="0">
                <a:latin typeface="微软雅黑" pitchFamily="34" charset="-122"/>
                <a:ea typeface="微软雅黑" pitchFamily="34" charset="-122"/>
              </a:rPr>
              <a:t>深入融合</a:t>
            </a:r>
            <a:r>
              <a:rPr lang="en-US" altLang="zh-CN" sz="1600" dirty="0" smtClean="0">
                <a:latin typeface="微软雅黑" pitchFamily="34" charset="-122"/>
                <a:ea typeface="微软雅黑" pitchFamily="34" charset="-122"/>
              </a:rPr>
              <a:t>HTML5</a:t>
            </a:r>
            <a:r>
              <a:rPr lang="zh-CN" altLang="en-US" sz="1600" dirty="0" smtClean="0">
                <a:latin typeface="微软雅黑" pitchFamily="34" charset="-122"/>
                <a:ea typeface="微软雅黑" pitchFamily="34" charset="-122"/>
              </a:rPr>
              <a:t>技术</a:t>
            </a:r>
            <a:endParaRPr lang="en-US" altLang="zh-CN" sz="1600" dirty="0">
              <a:latin typeface="微软雅黑" pitchFamily="34" charset="-122"/>
              <a:ea typeface="微软雅黑" pitchFamily="34" charset="-122"/>
            </a:endParaRPr>
          </a:p>
        </p:txBody>
      </p:sp>
      <p:sp>
        <p:nvSpPr>
          <p:cNvPr id="30" name="矩形 29"/>
          <p:cNvSpPr/>
          <p:nvPr/>
        </p:nvSpPr>
        <p:spPr>
          <a:xfrm>
            <a:off x="1042988" y="4729708"/>
            <a:ext cx="7416800" cy="307975"/>
          </a:xfrm>
          <a:prstGeom prst="rect">
            <a:avLst/>
          </a:prstGeom>
        </p:spPr>
        <p:txBody>
          <a:bodyPr>
            <a:spAutoFit/>
          </a:bodyPr>
          <a:lstStyle/>
          <a:p>
            <a:pPr fontAlgn="auto">
              <a:spcBef>
                <a:spcPts val="0"/>
              </a:spcBef>
              <a:spcAft>
                <a:spcPts val="0"/>
              </a:spcAft>
              <a:defRPr/>
            </a:pPr>
            <a:r>
              <a:rPr lang="zh-CN" altLang="en-US" sz="1400" kern="0" dirty="0" smtClean="0">
                <a:solidFill>
                  <a:srgbClr val="FFFFFF">
                    <a:lumMod val="50000"/>
                  </a:srgbClr>
                </a:solidFill>
                <a:latin typeface="楷体" pitchFamily="49" charset="-122"/>
                <a:ea typeface="楷体" pitchFamily="49" charset="-122"/>
              </a:rPr>
              <a:t>支持</a:t>
            </a:r>
            <a:r>
              <a:rPr lang="en-US" altLang="zh-CN" sz="1400" kern="0" dirty="0" smtClean="0">
                <a:solidFill>
                  <a:srgbClr val="FFFFFF">
                    <a:lumMod val="50000"/>
                  </a:srgbClr>
                </a:solidFill>
                <a:latin typeface="楷体" pitchFamily="49" charset="-122"/>
                <a:ea typeface="楷体" pitchFamily="49" charset="-122"/>
              </a:rPr>
              <a:t>HTML5</a:t>
            </a:r>
            <a:r>
              <a:rPr lang="zh-CN" altLang="en-US" sz="1400" kern="0" dirty="0" smtClean="0">
                <a:solidFill>
                  <a:srgbClr val="FFFFFF">
                    <a:lumMod val="50000"/>
                  </a:srgbClr>
                </a:solidFill>
                <a:latin typeface="楷体" pitchFamily="49" charset="-122"/>
                <a:ea typeface="楷体" pitchFamily="49" charset="-122"/>
              </a:rPr>
              <a:t>技术，更好地融入到具备</a:t>
            </a:r>
            <a:r>
              <a:rPr lang="en-US" altLang="zh-CN" sz="1400" kern="0" dirty="0" smtClean="0">
                <a:solidFill>
                  <a:srgbClr val="FFFFFF">
                    <a:lumMod val="50000"/>
                  </a:srgbClr>
                </a:solidFill>
                <a:latin typeface="楷体" pitchFamily="49" charset="-122"/>
                <a:ea typeface="楷体" pitchFamily="49" charset="-122"/>
              </a:rPr>
              <a:t>HTML5</a:t>
            </a:r>
            <a:r>
              <a:rPr lang="zh-CN" altLang="en-US" sz="1400" kern="0" dirty="0" smtClean="0">
                <a:solidFill>
                  <a:srgbClr val="FFFFFF">
                    <a:lumMod val="50000"/>
                  </a:srgbClr>
                </a:solidFill>
                <a:latin typeface="楷体" pitchFamily="49" charset="-122"/>
                <a:ea typeface="楷体" pitchFamily="49" charset="-122"/>
              </a:rPr>
              <a:t>支持的</a:t>
            </a:r>
            <a:r>
              <a:rPr lang="en-US" altLang="zh-CN" sz="1400" kern="0" dirty="0" smtClean="0">
                <a:solidFill>
                  <a:srgbClr val="FFFFFF">
                    <a:lumMod val="50000"/>
                  </a:srgbClr>
                </a:solidFill>
                <a:latin typeface="楷体" pitchFamily="49" charset="-122"/>
                <a:ea typeface="楷体" pitchFamily="49" charset="-122"/>
              </a:rPr>
              <a:t>APP</a:t>
            </a:r>
            <a:r>
              <a:rPr lang="zh-CN" altLang="en-US" sz="1400" kern="0" dirty="0" smtClean="0">
                <a:solidFill>
                  <a:srgbClr val="FFFFFF">
                    <a:lumMod val="50000"/>
                  </a:srgbClr>
                </a:solidFill>
                <a:latin typeface="楷体" pitchFamily="49" charset="-122"/>
                <a:ea typeface="楷体" pitchFamily="49" charset="-122"/>
              </a:rPr>
              <a:t>应用中。</a:t>
            </a:r>
            <a:endParaRPr lang="zh-CN" altLang="en-US" sz="1400" kern="0" dirty="0">
              <a:solidFill>
                <a:srgbClr val="FFFFFF">
                  <a:lumMod val="50000"/>
                </a:srgbClr>
              </a:solidFill>
              <a:latin typeface="楷体" pitchFamily="49" charset="-122"/>
              <a:ea typeface="楷体" pitchFamily="49" charset="-122"/>
            </a:endParaRPr>
          </a:p>
        </p:txBody>
      </p:sp>
      <p:sp>
        <p:nvSpPr>
          <p:cNvPr id="32" name="TextBox 1"/>
          <p:cNvSpPr txBox="1">
            <a:spLocks noChangeArrowheads="1"/>
          </p:cNvSpPr>
          <p:nvPr/>
        </p:nvSpPr>
        <p:spPr bwMode="auto">
          <a:xfrm>
            <a:off x="6357643" y="1108413"/>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zh-CN" altLang="en-US" sz="1600" b="1" dirty="0" smtClean="0">
                <a:latin typeface="微软雅黑" pitchFamily="34" charset="-122"/>
                <a:ea typeface="微软雅黑" pitchFamily="34" charset="-122"/>
              </a:rPr>
              <a:t>面向各类客户群体</a:t>
            </a:r>
            <a:endParaRPr lang="zh-CN" altLang="en-US" sz="1600" b="1" dirty="0">
              <a:latin typeface="微软雅黑" pitchFamily="34" charset="-122"/>
              <a:ea typeface="微软雅黑" pitchFamily="34" charset="-122"/>
            </a:endParaRPr>
          </a:p>
        </p:txBody>
      </p:sp>
      <p:sp>
        <p:nvSpPr>
          <p:cNvPr id="33" name="矩形 32"/>
          <p:cNvSpPr/>
          <p:nvPr/>
        </p:nvSpPr>
        <p:spPr>
          <a:xfrm>
            <a:off x="5731633" y="1745169"/>
            <a:ext cx="3078163" cy="523875"/>
          </a:xfrm>
          <a:prstGeom prst="rect">
            <a:avLst/>
          </a:prstGeom>
          <a:solidFill>
            <a:srgbClr val="FFFFFF">
              <a:lumMod val="95000"/>
            </a:srgbClr>
          </a:solidFill>
          <a:ln>
            <a:solidFill>
              <a:srgbClr val="FFFFFF">
                <a:lumMod val="75000"/>
              </a:srgbClr>
            </a:solidFill>
          </a:ln>
        </p:spPr>
        <p:txBody>
          <a:bodyPr>
            <a:spAutoFit/>
          </a:bodyPr>
          <a:lstStyle/>
          <a:p>
            <a:pPr algn="dist" fontAlgn="auto">
              <a:spcBef>
                <a:spcPts val="0"/>
              </a:spcBef>
              <a:spcAft>
                <a:spcPts val="0"/>
              </a:spcAft>
              <a:defRPr/>
            </a:pPr>
            <a:r>
              <a:rPr lang="zh-CN" altLang="en-US" sz="1400" kern="0" dirty="0">
                <a:solidFill>
                  <a:sysClr val="windowText" lastClr="000000"/>
                </a:solidFill>
                <a:latin typeface="微软雅黑" pitchFamily="34" charset="-122"/>
                <a:ea typeface="微软雅黑" pitchFamily="34" charset="-122"/>
              </a:rPr>
              <a:t>需要移动终端平台的资金支付、清算解决方案的商户、商城、应用商店</a:t>
            </a:r>
            <a:endParaRPr lang="en-US" altLang="zh-CN" sz="1400" kern="0" dirty="0">
              <a:solidFill>
                <a:sysClr val="windowText" lastClr="000000"/>
              </a:solidFill>
              <a:latin typeface="微软雅黑" pitchFamily="34" charset="-122"/>
              <a:ea typeface="微软雅黑" pitchFamily="34" charset="-122"/>
            </a:endParaRPr>
          </a:p>
        </p:txBody>
      </p:sp>
      <p:sp>
        <p:nvSpPr>
          <p:cNvPr id="34" name="矩形 33"/>
          <p:cNvSpPr/>
          <p:nvPr/>
        </p:nvSpPr>
        <p:spPr>
          <a:xfrm>
            <a:off x="6639681" y="2553202"/>
            <a:ext cx="1262063" cy="306387"/>
          </a:xfrm>
          <a:prstGeom prst="rect">
            <a:avLst/>
          </a:prstGeom>
          <a:solidFill>
            <a:srgbClr val="FFFFFF">
              <a:lumMod val="95000"/>
            </a:srgbClr>
          </a:solidFill>
          <a:ln>
            <a:solidFill>
              <a:srgbClr val="FFFFFF">
                <a:lumMod val="75000"/>
              </a:srgbClr>
            </a:solidFill>
          </a:ln>
        </p:spPr>
        <p:txBody>
          <a:bodyPr wrap="none">
            <a:spAutoFit/>
          </a:bodyPr>
          <a:lstStyle/>
          <a:p>
            <a:pPr algn="ctr" fontAlgn="auto">
              <a:spcBef>
                <a:spcPts val="0"/>
              </a:spcBef>
              <a:spcAft>
                <a:spcPts val="0"/>
              </a:spcAft>
              <a:defRPr/>
            </a:pPr>
            <a:r>
              <a:rPr lang="zh-CN" altLang="en-US" sz="1400" kern="0" dirty="0">
                <a:solidFill>
                  <a:srgbClr val="3C3737"/>
                </a:solidFill>
                <a:latin typeface="微软雅黑" pitchFamily="34" charset="-122"/>
                <a:ea typeface="微软雅黑" pitchFamily="34" charset="-122"/>
              </a:rPr>
              <a:t>电子商务企业</a:t>
            </a:r>
            <a:endParaRPr lang="en-US" altLang="zh-CN" sz="1400" kern="0" dirty="0">
              <a:solidFill>
                <a:srgbClr val="3C3737"/>
              </a:solidFill>
              <a:latin typeface="微软雅黑" pitchFamily="34" charset="-122"/>
              <a:ea typeface="微软雅黑" pitchFamily="34" charset="-122"/>
            </a:endParaRPr>
          </a:p>
        </p:txBody>
      </p:sp>
      <p:sp>
        <p:nvSpPr>
          <p:cNvPr id="35" name="矩形 34"/>
          <p:cNvSpPr/>
          <p:nvPr/>
        </p:nvSpPr>
        <p:spPr>
          <a:xfrm>
            <a:off x="6370599" y="3195728"/>
            <a:ext cx="1800225" cy="307975"/>
          </a:xfrm>
          <a:prstGeom prst="rect">
            <a:avLst/>
          </a:prstGeom>
          <a:solidFill>
            <a:srgbClr val="FFFFFF">
              <a:lumMod val="95000"/>
            </a:srgbClr>
          </a:solidFill>
          <a:ln>
            <a:solidFill>
              <a:srgbClr val="FFFFFF">
                <a:lumMod val="75000"/>
              </a:srgbClr>
            </a:solidFill>
          </a:ln>
        </p:spPr>
        <p:txBody>
          <a:bodyPr wrap="none">
            <a:spAutoFit/>
          </a:bodyPr>
          <a:lstStyle/>
          <a:p>
            <a:pPr algn="ctr" fontAlgn="auto">
              <a:spcBef>
                <a:spcPts val="0"/>
              </a:spcBef>
              <a:spcAft>
                <a:spcPts val="0"/>
              </a:spcAft>
              <a:defRPr/>
            </a:pPr>
            <a:r>
              <a:rPr lang="zh-CN" altLang="en-US" sz="1400" kern="0" dirty="0">
                <a:solidFill>
                  <a:srgbClr val="3C3737"/>
                </a:solidFill>
                <a:latin typeface="微软雅黑" pitchFamily="34" charset="-122"/>
                <a:ea typeface="微软雅黑" pitchFamily="34" charset="-122"/>
              </a:rPr>
              <a:t>软件开发者（企业）</a:t>
            </a:r>
            <a:endParaRPr lang="en-US" altLang="zh-CN" sz="1400" kern="0" dirty="0">
              <a:solidFill>
                <a:srgbClr val="3C3737"/>
              </a:solidFill>
              <a:latin typeface="微软雅黑" pitchFamily="34" charset="-122"/>
              <a:ea typeface="微软雅黑" pitchFamily="34" charset="-122"/>
            </a:endParaRPr>
          </a:p>
        </p:txBody>
      </p:sp>
      <p:sp>
        <p:nvSpPr>
          <p:cNvPr id="36" name="矩形 35"/>
          <p:cNvSpPr/>
          <p:nvPr/>
        </p:nvSpPr>
        <p:spPr>
          <a:xfrm>
            <a:off x="6370598" y="3845388"/>
            <a:ext cx="1800225" cy="306387"/>
          </a:xfrm>
          <a:prstGeom prst="rect">
            <a:avLst/>
          </a:prstGeom>
          <a:solidFill>
            <a:srgbClr val="FFFFFF">
              <a:lumMod val="95000"/>
            </a:srgbClr>
          </a:solidFill>
          <a:ln>
            <a:solidFill>
              <a:srgbClr val="FFFFFF">
                <a:lumMod val="75000"/>
              </a:srgbClr>
            </a:solidFill>
          </a:ln>
        </p:spPr>
        <p:txBody>
          <a:bodyPr wrap="none">
            <a:spAutoFit/>
          </a:bodyPr>
          <a:lstStyle/>
          <a:p>
            <a:pPr algn="ctr" fontAlgn="auto">
              <a:spcBef>
                <a:spcPts val="0"/>
              </a:spcBef>
              <a:spcAft>
                <a:spcPts val="0"/>
              </a:spcAft>
              <a:defRPr/>
            </a:pPr>
            <a:r>
              <a:rPr lang="zh-CN" altLang="en-US" sz="1400" kern="0" dirty="0">
                <a:solidFill>
                  <a:srgbClr val="3C3737"/>
                </a:solidFill>
                <a:latin typeface="微软雅黑" pitchFamily="34" charset="-122"/>
                <a:ea typeface="微软雅黑" pitchFamily="34" charset="-122"/>
              </a:rPr>
              <a:t>移动娱乐服务提供商</a:t>
            </a:r>
            <a:endParaRPr lang="en-US" altLang="zh-CN" sz="1400" kern="0" dirty="0">
              <a:solidFill>
                <a:srgbClr val="3C3737"/>
              </a:solidFill>
              <a:latin typeface="微软雅黑" pitchFamily="34" charset="-122"/>
              <a:ea typeface="微软雅黑" pitchFamily="34" charset="-122"/>
            </a:endParaRPr>
          </a:p>
        </p:txBody>
      </p:sp>
      <p:sp>
        <p:nvSpPr>
          <p:cNvPr id="40" name="矩形 39"/>
          <p:cNvSpPr/>
          <p:nvPr/>
        </p:nvSpPr>
        <p:spPr>
          <a:xfrm>
            <a:off x="6549985" y="4421452"/>
            <a:ext cx="1441450" cy="306387"/>
          </a:xfrm>
          <a:prstGeom prst="rect">
            <a:avLst/>
          </a:prstGeom>
          <a:solidFill>
            <a:srgbClr val="FFFFFF">
              <a:lumMod val="95000"/>
            </a:srgbClr>
          </a:solidFill>
          <a:ln>
            <a:solidFill>
              <a:srgbClr val="FFFFFF">
                <a:lumMod val="75000"/>
              </a:srgbClr>
            </a:solidFill>
          </a:ln>
        </p:spPr>
        <p:txBody>
          <a:bodyPr wrap="none">
            <a:spAutoFit/>
          </a:bodyPr>
          <a:lstStyle/>
          <a:p>
            <a:pPr algn="ctr" fontAlgn="auto">
              <a:spcBef>
                <a:spcPts val="0"/>
              </a:spcBef>
              <a:spcAft>
                <a:spcPts val="0"/>
              </a:spcAft>
              <a:defRPr/>
            </a:pPr>
            <a:r>
              <a:rPr lang="zh-CN" altLang="en-US" sz="1400" kern="0" dirty="0">
                <a:solidFill>
                  <a:srgbClr val="3C3737"/>
                </a:solidFill>
                <a:latin typeface="微软雅黑" pitchFamily="34" charset="-122"/>
                <a:ea typeface="微软雅黑" pitchFamily="34" charset="-122"/>
              </a:rPr>
              <a:t>其它服务提供商</a:t>
            </a:r>
            <a:endParaRPr lang="zh-CN" altLang="en-US" sz="1400" kern="0" dirty="0">
              <a:solidFill>
                <a:sysClr val="windowText" lastClr="000000"/>
              </a:solidFill>
              <a:latin typeface="+mn-lt"/>
              <a:ea typeface="+mn-ea"/>
            </a:endParaRPr>
          </a:p>
        </p:txBody>
      </p:sp>
      <p:sp>
        <p:nvSpPr>
          <p:cNvPr id="41" name="圆角矩形 40"/>
          <p:cNvSpPr/>
          <p:nvPr/>
        </p:nvSpPr>
        <p:spPr bwMode="auto">
          <a:xfrm>
            <a:off x="5580112" y="769268"/>
            <a:ext cx="3419094" cy="4221441"/>
          </a:xfrm>
          <a:prstGeom prst="roundRect">
            <a:avLst/>
          </a:prstGeom>
          <a:noFill/>
          <a:ln w="9525" cap="flat" cmpd="sng" algn="ctr">
            <a:solidFill>
              <a:schemeClr val="bg1">
                <a:lumMod val="75000"/>
              </a:schemeClr>
            </a:solidFill>
            <a:prstDash val="solid"/>
            <a:round/>
            <a:headEnd type="none" w="med" len="med"/>
            <a:tailEnd type="none" w="med" len="med"/>
          </a:ln>
          <a:effectLst/>
        </p:spPr>
        <p:txBody>
          <a:bodyPr wrap="square"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5"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Tree>
    <p:extLst>
      <p:ext uri="{BB962C8B-B14F-4D97-AF65-F5344CB8AC3E}">
        <p14:creationId xmlns:p14="http://schemas.microsoft.com/office/powerpoint/2010/main" val="113664436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
        <p:nvSpPr>
          <p:cNvPr id="20482" name="TextBox 33"/>
          <p:cNvSpPr txBox="1">
            <a:spLocks noChangeArrowheads="1"/>
          </p:cNvSpPr>
          <p:nvPr/>
        </p:nvSpPr>
        <p:spPr bwMode="auto">
          <a:xfrm>
            <a:off x="331788" y="92075"/>
            <a:ext cx="5968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2.</a:t>
            </a:r>
            <a:r>
              <a:rPr lang="zh-CN" altLang="en-US" sz="2400" b="1" dirty="0" smtClean="0">
                <a:solidFill>
                  <a:srgbClr val="C00000"/>
                </a:solidFill>
                <a:latin typeface="微软雅黑" pitchFamily="34" charset="-122"/>
                <a:ea typeface="微软雅黑" pitchFamily="34" charset="-122"/>
              </a:rPr>
              <a:t>产品功能与特点：应用案例</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购买机票</a:t>
            </a:r>
            <a:endParaRPr lang="zh-CN" altLang="en-US" sz="2400" b="1" dirty="0">
              <a:solidFill>
                <a:srgbClr val="C00000"/>
              </a:solidFill>
              <a:latin typeface="微软雅黑" pitchFamily="34" charset="-122"/>
              <a:ea typeface="微软雅黑" pitchFamily="34" charset="-122"/>
            </a:endParaRPr>
          </a:p>
        </p:txBody>
      </p:sp>
      <p:grpSp>
        <p:nvGrpSpPr>
          <p:cNvPr id="20486" name="组合 1"/>
          <p:cNvGrpSpPr>
            <a:grpSpLocks/>
          </p:cNvGrpSpPr>
          <p:nvPr/>
        </p:nvGrpSpPr>
        <p:grpSpPr bwMode="auto">
          <a:xfrm>
            <a:off x="445453" y="841375"/>
            <a:ext cx="4197985" cy="4643438"/>
            <a:chOff x="443693" y="697260"/>
            <a:chExt cx="4379951" cy="4968875"/>
          </a:xfrm>
        </p:grpSpPr>
        <p:sp>
          <p:nvSpPr>
            <p:cNvPr id="20489" name="圆角矩形 95"/>
            <p:cNvSpPr>
              <a:spLocks noChangeArrowheads="1"/>
            </p:cNvSpPr>
            <p:nvPr/>
          </p:nvSpPr>
          <p:spPr bwMode="auto">
            <a:xfrm>
              <a:off x="467544" y="697260"/>
              <a:ext cx="2807448" cy="864670"/>
            </a:xfrm>
            <a:prstGeom prst="roundRect">
              <a:avLst>
                <a:gd name="adj" fmla="val 16667"/>
              </a:avLst>
            </a:prstGeom>
            <a:solidFill>
              <a:srgbClr val="2A87E1"/>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97" name="TextBox 96"/>
            <p:cNvSpPr txBox="1"/>
            <p:nvPr/>
          </p:nvSpPr>
          <p:spPr>
            <a:xfrm>
              <a:off x="1009157" y="899413"/>
              <a:ext cx="1724221" cy="462063"/>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启动客户端</a:t>
              </a:r>
            </a:p>
          </p:txBody>
        </p:sp>
        <p:sp>
          <p:nvSpPr>
            <p:cNvPr id="20491" name="圆角矩形 97"/>
            <p:cNvSpPr>
              <a:spLocks noChangeArrowheads="1"/>
            </p:cNvSpPr>
            <p:nvPr/>
          </p:nvSpPr>
          <p:spPr bwMode="auto">
            <a:xfrm>
              <a:off x="467544" y="2066461"/>
              <a:ext cx="2807448" cy="864670"/>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492" name="TextBox 11"/>
            <p:cNvSpPr txBox="1">
              <a:spLocks noChangeArrowheads="1"/>
            </p:cNvSpPr>
            <p:nvPr/>
          </p:nvSpPr>
          <p:spPr bwMode="auto">
            <a:xfrm>
              <a:off x="1162869" y="226729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a:latin typeface="微软雅黑" pitchFamily="34" charset="-122"/>
                  <a:ea typeface="微软雅黑" pitchFamily="34" charset="-122"/>
                </a:rPr>
                <a:t>机票预订</a:t>
              </a:r>
            </a:p>
          </p:txBody>
        </p:sp>
        <p:sp>
          <p:nvSpPr>
            <p:cNvPr id="20493" name="圆角矩形 99"/>
            <p:cNvSpPr>
              <a:spLocks noChangeArrowheads="1"/>
            </p:cNvSpPr>
            <p:nvPr/>
          </p:nvSpPr>
          <p:spPr bwMode="auto">
            <a:xfrm>
              <a:off x="467544" y="3433964"/>
              <a:ext cx="2807448" cy="862970"/>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494" name="TextBox 13"/>
            <p:cNvSpPr txBox="1">
              <a:spLocks noChangeArrowheads="1"/>
            </p:cNvSpPr>
            <p:nvPr/>
          </p:nvSpPr>
          <p:spPr bwMode="auto">
            <a:xfrm>
              <a:off x="1162869" y="363572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a:latin typeface="微软雅黑" pitchFamily="34" charset="-122"/>
                  <a:ea typeface="微软雅黑" pitchFamily="34" charset="-122"/>
                </a:rPr>
                <a:t>生成订单</a:t>
              </a:r>
            </a:p>
          </p:txBody>
        </p:sp>
        <p:sp>
          <p:nvSpPr>
            <p:cNvPr id="20495" name="圆角矩形 101"/>
            <p:cNvSpPr>
              <a:spLocks noChangeArrowheads="1"/>
            </p:cNvSpPr>
            <p:nvPr/>
          </p:nvSpPr>
          <p:spPr bwMode="auto">
            <a:xfrm>
              <a:off x="467544" y="4803165"/>
              <a:ext cx="2807448" cy="862970"/>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496" name="TextBox 15"/>
            <p:cNvSpPr txBox="1">
              <a:spLocks noChangeArrowheads="1"/>
            </p:cNvSpPr>
            <p:nvPr/>
          </p:nvSpPr>
          <p:spPr bwMode="auto">
            <a:xfrm>
              <a:off x="443693" y="5004148"/>
              <a:ext cx="2854401" cy="49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dirty="0">
                  <a:latin typeface="微软雅黑" pitchFamily="34" charset="-122"/>
                  <a:ea typeface="微软雅黑" pitchFamily="34" charset="-122"/>
                </a:rPr>
                <a:t>使用银</a:t>
              </a:r>
              <a:r>
                <a:rPr lang="zh-CN" altLang="en-US" sz="2400" dirty="0" smtClean="0">
                  <a:latin typeface="微软雅黑" pitchFamily="34" charset="-122"/>
                  <a:ea typeface="微软雅黑" pitchFamily="34" charset="-122"/>
                </a:rPr>
                <a:t>联</a:t>
              </a:r>
              <a:r>
                <a:rPr lang="en-US" altLang="zh-CN" sz="2400" dirty="0" smtClean="0">
                  <a:latin typeface="微软雅黑" pitchFamily="34" charset="-122"/>
                  <a:ea typeface="微软雅黑" pitchFamily="34" charset="-122"/>
                </a:rPr>
                <a:t>WAP</a:t>
              </a:r>
              <a:r>
                <a:rPr lang="zh-CN" altLang="en-US" sz="2400" dirty="0" smtClean="0">
                  <a:latin typeface="微软雅黑" pitchFamily="34" charset="-122"/>
                  <a:ea typeface="微软雅黑" pitchFamily="34" charset="-122"/>
                </a:rPr>
                <a:t>支付</a:t>
              </a:r>
              <a:endParaRPr lang="zh-CN" altLang="en-US" sz="2400" dirty="0">
                <a:latin typeface="微软雅黑" pitchFamily="34" charset="-122"/>
                <a:ea typeface="微软雅黑" pitchFamily="34" charset="-122"/>
              </a:endParaRPr>
            </a:p>
          </p:txBody>
        </p:sp>
        <p:sp>
          <p:nvSpPr>
            <p:cNvPr id="20497" name="下箭头 106"/>
            <p:cNvSpPr>
              <a:spLocks noChangeArrowheads="1"/>
            </p:cNvSpPr>
            <p:nvPr/>
          </p:nvSpPr>
          <p:spPr bwMode="auto">
            <a:xfrm>
              <a:off x="1439798" y="1568725"/>
              <a:ext cx="862939" cy="502833"/>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498" name="下箭头 107"/>
            <p:cNvSpPr>
              <a:spLocks noChangeArrowheads="1"/>
            </p:cNvSpPr>
            <p:nvPr/>
          </p:nvSpPr>
          <p:spPr bwMode="auto">
            <a:xfrm>
              <a:off x="1439798" y="2941323"/>
              <a:ext cx="862939" cy="504531"/>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499" name="下箭头 108"/>
            <p:cNvSpPr>
              <a:spLocks noChangeArrowheads="1"/>
            </p:cNvSpPr>
            <p:nvPr/>
          </p:nvSpPr>
          <p:spPr bwMode="auto">
            <a:xfrm>
              <a:off x="1439798" y="4298632"/>
              <a:ext cx="862939" cy="504532"/>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0500" name="下箭头 109"/>
            <p:cNvSpPr>
              <a:spLocks noChangeArrowheads="1"/>
            </p:cNvSpPr>
            <p:nvPr/>
          </p:nvSpPr>
          <p:spPr bwMode="auto">
            <a:xfrm rot="-5400000">
              <a:off x="3939305" y="572267"/>
              <a:ext cx="652324" cy="1116354"/>
            </a:xfrm>
            <a:prstGeom prst="downArrow">
              <a:avLst>
                <a:gd name="adj1" fmla="val 50000"/>
                <a:gd name="adj2" fmla="val 50001"/>
              </a:avLst>
            </a:prstGeom>
            <a:solidFill>
              <a:srgbClr val="2A87E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grpSp>
      <p:pic>
        <p:nvPicPr>
          <p:cNvPr id="20487" name="Picture 2" descr="C:\Users\Leagle\Desktop\新建文件夹\201210191340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590897"/>
            <a:ext cx="2652713" cy="4714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Box 33"/>
          <p:cNvSpPr txBox="1">
            <a:spLocks noChangeArrowheads="1"/>
          </p:cNvSpPr>
          <p:nvPr/>
        </p:nvSpPr>
        <p:spPr bwMode="auto">
          <a:xfrm>
            <a:off x="331788" y="92075"/>
            <a:ext cx="589639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2.</a:t>
            </a:r>
            <a:r>
              <a:rPr lang="zh-CN" altLang="en-US" sz="2400" b="1" dirty="0" smtClean="0">
                <a:solidFill>
                  <a:srgbClr val="C00000"/>
                </a:solidFill>
                <a:latin typeface="微软雅黑" pitchFamily="34" charset="-122"/>
                <a:ea typeface="微软雅黑" pitchFamily="34" charset="-122"/>
              </a:rPr>
              <a:t>产品功能与特点：应用案例</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购买机票</a:t>
            </a:r>
            <a:endParaRPr lang="zh-CN" altLang="en-US" sz="2400" b="1" dirty="0">
              <a:solidFill>
                <a:srgbClr val="C00000"/>
              </a:solidFill>
              <a:latin typeface="微软雅黑" pitchFamily="34" charset="-122"/>
              <a:ea typeface="微软雅黑" pitchFamily="34" charset="-122"/>
            </a:endParaRPr>
          </a:p>
        </p:txBody>
      </p:sp>
      <p:grpSp>
        <p:nvGrpSpPr>
          <p:cNvPr id="21510" name="组合 1"/>
          <p:cNvGrpSpPr>
            <a:grpSpLocks/>
          </p:cNvGrpSpPr>
          <p:nvPr/>
        </p:nvGrpSpPr>
        <p:grpSpPr bwMode="auto">
          <a:xfrm>
            <a:off x="565828" y="908050"/>
            <a:ext cx="4150637" cy="4306888"/>
            <a:chOff x="563056" y="908050"/>
            <a:chExt cx="4404233" cy="4968875"/>
          </a:xfrm>
        </p:grpSpPr>
        <p:sp>
          <p:nvSpPr>
            <p:cNvPr id="21513" name="圆角矩形 7"/>
            <p:cNvSpPr>
              <a:spLocks noChangeArrowheads="1"/>
            </p:cNvSpPr>
            <p:nvPr/>
          </p:nvSpPr>
          <p:spPr bwMode="auto">
            <a:xfrm>
              <a:off x="611188" y="908050"/>
              <a:ext cx="2806366" cy="864471"/>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9" name="TextBox 8"/>
            <p:cNvSpPr txBox="1"/>
            <p:nvPr/>
          </p:nvSpPr>
          <p:spPr>
            <a:xfrm>
              <a:off x="1151910" y="1109516"/>
              <a:ext cx="1724921" cy="461539"/>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启动客户端</a:t>
              </a:r>
            </a:p>
          </p:txBody>
        </p:sp>
        <p:sp>
          <p:nvSpPr>
            <p:cNvPr id="21515" name="圆角矩形 9"/>
            <p:cNvSpPr>
              <a:spLocks noChangeArrowheads="1"/>
            </p:cNvSpPr>
            <p:nvPr/>
          </p:nvSpPr>
          <p:spPr bwMode="auto">
            <a:xfrm>
              <a:off x="611188" y="2276185"/>
              <a:ext cx="2806366" cy="866302"/>
            </a:xfrm>
            <a:prstGeom prst="roundRect">
              <a:avLst>
                <a:gd name="adj" fmla="val 16667"/>
              </a:avLst>
            </a:prstGeom>
            <a:solidFill>
              <a:srgbClr val="2A87E1"/>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1" name="TextBox 10"/>
            <p:cNvSpPr txBox="1"/>
            <p:nvPr/>
          </p:nvSpPr>
          <p:spPr>
            <a:xfrm>
              <a:off x="1306883" y="2477651"/>
              <a:ext cx="1414974" cy="461539"/>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机票预订</a:t>
              </a:r>
            </a:p>
          </p:txBody>
        </p:sp>
        <p:sp>
          <p:nvSpPr>
            <p:cNvPr id="21517" name="圆角矩形 11"/>
            <p:cNvSpPr>
              <a:spLocks noChangeArrowheads="1"/>
            </p:cNvSpPr>
            <p:nvPr/>
          </p:nvSpPr>
          <p:spPr bwMode="auto">
            <a:xfrm>
              <a:off x="611188" y="3644319"/>
              <a:ext cx="2806366" cy="864471"/>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1518" name="TextBox 12"/>
            <p:cNvSpPr txBox="1">
              <a:spLocks noChangeArrowheads="1"/>
            </p:cNvSpPr>
            <p:nvPr/>
          </p:nvSpPr>
          <p:spPr bwMode="auto">
            <a:xfrm>
              <a:off x="1306513" y="38465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a:latin typeface="微软雅黑" pitchFamily="34" charset="-122"/>
                  <a:ea typeface="微软雅黑" pitchFamily="34" charset="-122"/>
                </a:rPr>
                <a:t>生成订单</a:t>
              </a:r>
            </a:p>
          </p:txBody>
        </p:sp>
        <p:sp>
          <p:nvSpPr>
            <p:cNvPr id="21519" name="圆角矩形 13"/>
            <p:cNvSpPr>
              <a:spLocks noChangeArrowheads="1"/>
            </p:cNvSpPr>
            <p:nvPr/>
          </p:nvSpPr>
          <p:spPr bwMode="auto">
            <a:xfrm>
              <a:off x="611188" y="5012454"/>
              <a:ext cx="2806366" cy="864471"/>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1520" name="TextBox 14"/>
            <p:cNvSpPr txBox="1">
              <a:spLocks noChangeArrowheads="1"/>
            </p:cNvSpPr>
            <p:nvPr/>
          </p:nvSpPr>
          <p:spPr bwMode="auto">
            <a:xfrm>
              <a:off x="563056" y="5214938"/>
              <a:ext cx="2902967" cy="5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dirty="0">
                  <a:latin typeface="微软雅黑" pitchFamily="34" charset="-122"/>
                  <a:ea typeface="微软雅黑" pitchFamily="34" charset="-122"/>
                </a:rPr>
                <a:t>使用银</a:t>
              </a:r>
              <a:r>
                <a:rPr lang="zh-CN" altLang="en-US" sz="2400" dirty="0" smtClean="0">
                  <a:latin typeface="微软雅黑" pitchFamily="34" charset="-122"/>
                  <a:ea typeface="微软雅黑" pitchFamily="34" charset="-122"/>
                </a:rPr>
                <a:t>联</a:t>
              </a:r>
              <a:r>
                <a:rPr lang="en-US" altLang="zh-CN" sz="2400" dirty="0" smtClean="0">
                  <a:latin typeface="微软雅黑" pitchFamily="34" charset="-122"/>
                  <a:ea typeface="微软雅黑" pitchFamily="34" charset="-122"/>
                </a:rPr>
                <a:t>WAP</a:t>
              </a:r>
              <a:r>
                <a:rPr lang="zh-CN" altLang="en-US" sz="2400" dirty="0" smtClean="0">
                  <a:latin typeface="微软雅黑" pitchFamily="34" charset="-122"/>
                  <a:ea typeface="微软雅黑" pitchFamily="34" charset="-122"/>
                </a:rPr>
                <a:t>支付</a:t>
              </a:r>
              <a:endParaRPr lang="zh-CN" altLang="en-US" sz="2400" dirty="0">
                <a:latin typeface="微软雅黑" pitchFamily="34" charset="-122"/>
                <a:ea typeface="微软雅黑" pitchFamily="34" charset="-122"/>
              </a:endParaRPr>
            </a:p>
          </p:txBody>
        </p:sp>
        <p:sp>
          <p:nvSpPr>
            <p:cNvPr id="21521" name="下箭头 15"/>
            <p:cNvSpPr>
              <a:spLocks noChangeArrowheads="1"/>
            </p:cNvSpPr>
            <p:nvPr/>
          </p:nvSpPr>
          <p:spPr bwMode="auto">
            <a:xfrm>
              <a:off x="1583140" y="1779847"/>
              <a:ext cx="862461" cy="503665"/>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1522" name="下箭头 16"/>
            <p:cNvSpPr>
              <a:spLocks noChangeArrowheads="1"/>
            </p:cNvSpPr>
            <p:nvPr/>
          </p:nvSpPr>
          <p:spPr bwMode="auto">
            <a:xfrm>
              <a:off x="1583140" y="3153476"/>
              <a:ext cx="862461" cy="501833"/>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1523" name="下箭头 17"/>
            <p:cNvSpPr>
              <a:spLocks noChangeArrowheads="1"/>
            </p:cNvSpPr>
            <p:nvPr/>
          </p:nvSpPr>
          <p:spPr bwMode="auto">
            <a:xfrm>
              <a:off x="1583140" y="4510622"/>
              <a:ext cx="862461" cy="501833"/>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1524" name="下箭头 18"/>
            <p:cNvSpPr>
              <a:spLocks noChangeArrowheads="1"/>
            </p:cNvSpPr>
            <p:nvPr/>
          </p:nvSpPr>
          <p:spPr bwMode="auto">
            <a:xfrm rot="-5400000">
              <a:off x="4082871" y="2150010"/>
              <a:ext cx="652016" cy="1116820"/>
            </a:xfrm>
            <a:prstGeom prst="downArrow">
              <a:avLst>
                <a:gd name="adj1" fmla="val 50000"/>
                <a:gd name="adj2" fmla="val 49998"/>
              </a:avLst>
            </a:prstGeom>
            <a:solidFill>
              <a:srgbClr val="2A87E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grpSp>
      <p:pic>
        <p:nvPicPr>
          <p:cNvPr id="21511" name="Picture 2" descr="C:\Users\Leagle\Desktop\新建文件夹\2012101913424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425" y="584993"/>
            <a:ext cx="2574925" cy="4576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TextBox 33"/>
          <p:cNvSpPr txBox="1">
            <a:spLocks noChangeArrowheads="1"/>
          </p:cNvSpPr>
          <p:nvPr/>
        </p:nvSpPr>
        <p:spPr bwMode="auto">
          <a:xfrm>
            <a:off x="331788" y="92075"/>
            <a:ext cx="5535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2.</a:t>
            </a:r>
            <a:r>
              <a:rPr lang="zh-CN" altLang="en-US" sz="2400" b="1" dirty="0" smtClean="0">
                <a:solidFill>
                  <a:srgbClr val="C00000"/>
                </a:solidFill>
                <a:latin typeface="微软雅黑" pitchFamily="34" charset="-122"/>
                <a:ea typeface="微软雅黑" pitchFamily="34" charset="-122"/>
              </a:rPr>
              <a:t>产品功能与特点：</a:t>
            </a:r>
            <a:r>
              <a:rPr lang="zh-CN" altLang="en-US" sz="2400" b="1" dirty="0">
                <a:solidFill>
                  <a:srgbClr val="C00000"/>
                </a:solidFill>
                <a:latin typeface="微软雅黑" pitchFamily="34" charset="-122"/>
                <a:ea typeface="微软雅黑" pitchFamily="34" charset="-122"/>
              </a:rPr>
              <a:t>应用案例</a:t>
            </a: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购买机票</a:t>
            </a:r>
          </a:p>
        </p:txBody>
      </p:sp>
      <p:grpSp>
        <p:nvGrpSpPr>
          <p:cNvPr id="22534" name="组合 1"/>
          <p:cNvGrpSpPr>
            <a:grpSpLocks/>
          </p:cNvGrpSpPr>
          <p:nvPr/>
        </p:nvGrpSpPr>
        <p:grpSpPr bwMode="auto">
          <a:xfrm>
            <a:off x="323735" y="1052513"/>
            <a:ext cx="3941878" cy="4181475"/>
            <a:chOff x="445334" y="908050"/>
            <a:chExt cx="4521954" cy="4968875"/>
          </a:xfrm>
        </p:grpSpPr>
        <p:sp>
          <p:nvSpPr>
            <p:cNvPr id="22537" name="圆角矩形 7"/>
            <p:cNvSpPr>
              <a:spLocks noChangeArrowheads="1"/>
            </p:cNvSpPr>
            <p:nvPr/>
          </p:nvSpPr>
          <p:spPr bwMode="auto">
            <a:xfrm>
              <a:off x="611188" y="908050"/>
              <a:ext cx="2806333" cy="865874"/>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9" name="TextBox 8"/>
            <p:cNvSpPr txBox="1"/>
            <p:nvPr/>
          </p:nvSpPr>
          <p:spPr>
            <a:xfrm>
              <a:off x="1152058" y="1109898"/>
              <a:ext cx="1724594" cy="462178"/>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启动客户端</a:t>
              </a:r>
            </a:p>
          </p:txBody>
        </p:sp>
        <p:sp>
          <p:nvSpPr>
            <p:cNvPr id="22539" name="圆角矩形 9"/>
            <p:cNvSpPr>
              <a:spLocks noChangeArrowheads="1"/>
            </p:cNvSpPr>
            <p:nvPr/>
          </p:nvSpPr>
          <p:spPr bwMode="auto">
            <a:xfrm>
              <a:off x="611188" y="2275716"/>
              <a:ext cx="2806333" cy="865875"/>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1" name="TextBox 10"/>
            <p:cNvSpPr txBox="1"/>
            <p:nvPr/>
          </p:nvSpPr>
          <p:spPr>
            <a:xfrm>
              <a:off x="1306853" y="2477566"/>
              <a:ext cx="1415003" cy="462176"/>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机票预订</a:t>
              </a:r>
            </a:p>
          </p:txBody>
        </p:sp>
        <p:sp>
          <p:nvSpPr>
            <p:cNvPr id="22541" name="圆角矩形 11"/>
            <p:cNvSpPr>
              <a:spLocks noChangeArrowheads="1"/>
            </p:cNvSpPr>
            <p:nvPr/>
          </p:nvSpPr>
          <p:spPr bwMode="auto">
            <a:xfrm>
              <a:off x="611188" y="3645269"/>
              <a:ext cx="2806333" cy="863988"/>
            </a:xfrm>
            <a:prstGeom prst="roundRect">
              <a:avLst>
                <a:gd name="adj" fmla="val 16667"/>
              </a:avLst>
            </a:prstGeom>
            <a:solidFill>
              <a:srgbClr val="2A87E1"/>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3" name="TextBox 12"/>
            <p:cNvSpPr txBox="1"/>
            <p:nvPr/>
          </p:nvSpPr>
          <p:spPr>
            <a:xfrm>
              <a:off x="1306853" y="3847119"/>
              <a:ext cx="1415003" cy="462176"/>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生成订单</a:t>
              </a:r>
            </a:p>
          </p:txBody>
        </p:sp>
        <p:sp>
          <p:nvSpPr>
            <p:cNvPr id="22543" name="圆角矩形 13"/>
            <p:cNvSpPr>
              <a:spLocks noChangeArrowheads="1"/>
            </p:cNvSpPr>
            <p:nvPr/>
          </p:nvSpPr>
          <p:spPr bwMode="auto">
            <a:xfrm>
              <a:off x="611188" y="5012937"/>
              <a:ext cx="2806333" cy="863988"/>
            </a:xfrm>
            <a:prstGeom prst="roundRect">
              <a:avLst>
                <a:gd name="adj" fmla="val 16667"/>
              </a:avLst>
            </a:prstGeom>
            <a:noFill/>
            <a:ln w="9525" algn="ctr">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2544" name="TextBox 24"/>
            <p:cNvSpPr txBox="1">
              <a:spLocks noChangeArrowheads="1"/>
            </p:cNvSpPr>
            <p:nvPr/>
          </p:nvSpPr>
          <p:spPr bwMode="auto">
            <a:xfrm>
              <a:off x="445334" y="5214938"/>
              <a:ext cx="3138409" cy="5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algn="ctr" eaLnBrk="1" hangingPunct="1"/>
              <a:r>
                <a:rPr lang="zh-CN" altLang="en-US" sz="2400" dirty="0">
                  <a:latin typeface="微软雅黑" pitchFamily="34" charset="-122"/>
                  <a:ea typeface="微软雅黑" pitchFamily="34" charset="-122"/>
                </a:rPr>
                <a:t>使用银</a:t>
              </a:r>
              <a:r>
                <a:rPr lang="zh-CN" altLang="en-US" sz="2400" dirty="0" smtClean="0">
                  <a:latin typeface="微软雅黑" pitchFamily="34" charset="-122"/>
                  <a:ea typeface="微软雅黑" pitchFamily="34" charset="-122"/>
                </a:rPr>
                <a:t>联</a:t>
              </a:r>
              <a:r>
                <a:rPr lang="en-US" altLang="zh-CN" sz="2400" dirty="0" smtClean="0">
                  <a:latin typeface="微软雅黑" pitchFamily="34" charset="-122"/>
                  <a:ea typeface="微软雅黑" pitchFamily="34" charset="-122"/>
                </a:rPr>
                <a:t>WAP</a:t>
              </a:r>
              <a:r>
                <a:rPr lang="zh-CN" altLang="en-US" sz="2400" dirty="0" smtClean="0">
                  <a:latin typeface="微软雅黑" pitchFamily="34" charset="-122"/>
                  <a:ea typeface="微软雅黑" pitchFamily="34" charset="-122"/>
                </a:rPr>
                <a:t>支付</a:t>
              </a:r>
              <a:endParaRPr lang="zh-CN" altLang="en-US" sz="2400" dirty="0">
                <a:latin typeface="微软雅黑" pitchFamily="34" charset="-122"/>
                <a:ea typeface="微软雅黑" pitchFamily="34" charset="-122"/>
              </a:endParaRPr>
            </a:p>
          </p:txBody>
        </p:sp>
        <p:sp>
          <p:nvSpPr>
            <p:cNvPr id="22545" name="下箭头 15"/>
            <p:cNvSpPr>
              <a:spLocks noChangeArrowheads="1"/>
            </p:cNvSpPr>
            <p:nvPr/>
          </p:nvSpPr>
          <p:spPr bwMode="auto">
            <a:xfrm>
              <a:off x="1581840" y="1779584"/>
              <a:ext cx="865029" cy="503678"/>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2546" name="下箭头 16"/>
            <p:cNvSpPr>
              <a:spLocks noChangeArrowheads="1"/>
            </p:cNvSpPr>
            <p:nvPr/>
          </p:nvSpPr>
          <p:spPr bwMode="auto">
            <a:xfrm>
              <a:off x="1581840" y="3152910"/>
              <a:ext cx="865029" cy="503678"/>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2547" name="下箭头 17"/>
            <p:cNvSpPr>
              <a:spLocks noChangeArrowheads="1"/>
            </p:cNvSpPr>
            <p:nvPr/>
          </p:nvSpPr>
          <p:spPr bwMode="auto">
            <a:xfrm>
              <a:off x="1581840" y="4509258"/>
              <a:ext cx="865029" cy="503679"/>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2548" name="下箭头 18"/>
            <p:cNvSpPr>
              <a:spLocks noChangeArrowheads="1"/>
            </p:cNvSpPr>
            <p:nvPr/>
          </p:nvSpPr>
          <p:spPr bwMode="auto">
            <a:xfrm rot="-5400000">
              <a:off x="4082763" y="3519093"/>
              <a:ext cx="652707" cy="1116342"/>
            </a:xfrm>
            <a:prstGeom prst="downArrow">
              <a:avLst>
                <a:gd name="adj1" fmla="val 50000"/>
                <a:gd name="adj2" fmla="val 50003"/>
              </a:avLst>
            </a:prstGeom>
            <a:solidFill>
              <a:srgbClr val="2A87E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grpSp>
      <p:pic>
        <p:nvPicPr>
          <p:cNvPr id="22535" name="Picture 2" descr="C:\Users\Leagle\Desktop\新建文件夹\201210191343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585564"/>
            <a:ext cx="2616200" cy="464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3"/>
          <p:cNvSpPr txBox="1">
            <a:spLocks noChangeArrowheads="1"/>
          </p:cNvSpPr>
          <p:nvPr/>
        </p:nvSpPr>
        <p:spPr bwMode="auto">
          <a:xfrm>
            <a:off x="331788" y="92075"/>
            <a:ext cx="61124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Medium" pitchFamily="34" charset="0"/>
                <a:ea typeface="宋体" pitchFamily="2" charset="-122"/>
              </a:defRPr>
            </a:lvl1pPr>
            <a:lvl2pPr marL="742950" indent="-285750" eaLnBrk="0" hangingPunct="0">
              <a:defRPr>
                <a:solidFill>
                  <a:schemeClr val="tx1"/>
                </a:solidFill>
                <a:latin typeface="Franklin Gothic Medium" pitchFamily="34" charset="0"/>
                <a:ea typeface="宋体" pitchFamily="2" charset="-122"/>
              </a:defRPr>
            </a:lvl2pPr>
            <a:lvl3pPr marL="1143000" indent="-228600" eaLnBrk="0" hangingPunct="0">
              <a:defRPr>
                <a:solidFill>
                  <a:schemeClr val="tx1"/>
                </a:solidFill>
                <a:latin typeface="Franklin Gothic Medium" pitchFamily="34" charset="0"/>
                <a:ea typeface="宋体" pitchFamily="2" charset="-122"/>
              </a:defRPr>
            </a:lvl3pPr>
            <a:lvl4pPr marL="1600200" indent="-228600" eaLnBrk="0" hangingPunct="0">
              <a:defRPr>
                <a:solidFill>
                  <a:schemeClr val="tx1"/>
                </a:solidFill>
                <a:latin typeface="Franklin Gothic Medium" pitchFamily="34" charset="0"/>
                <a:ea typeface="宋体" pitchFamily="2" charset="-122"/>
              </a:defRPr>
            </a:lvl4pPr>
            <a:lvl5pPr marL="2057400" indent="-228600" eaLnBrk="0" hangingPunct="0">
              <a:defRPr>
                <a:solidFill>
                  <a:schemeClr val="tx1"/>
                </a:solidFill>
                <a:latin typeface="Franklin Gothic Medium" pitchFamily="34" charset="0"/>
                <a:ea typeface="宋体" pitchFamily="2"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pitchFamily="2"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pitchFamily="2"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pitchFamily="2"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pitchFamily="2" charset="-122"/>
              </a:defRPr>
            </a:lvl9pPr>
          </a:lstStyle>
          <a:p>
            <a:pPr eaLnBrk="1" hangingPunct="1"/>
            <a:r>
              <a:rPr lang="en-US" altLang="zh-CN" sz="2400" b="1" dirty="0" smtClean="0">
                <a:solidFill>
                  <a:srgbClr val="C00000"/>
                </a:solidFill>
                <a:latin typeface="微软雅黑" pitchFamily="34" charset="-122"/>
                <a:ea typeface="微软雅黑" pitchFamily="34" charset="-122"/>
              </a:rPr>
              <a:t>2.</a:t>
            </a:r>
            <a:r>
              <a:rPr lang="zh-CN" altLang="en-US" sz="2400" b="1" dirty="0" smtClean="0">
                <a:solidFill>
                  <a:srgbClr val="C00000"/>
                </a:solidFill>
                <a:latin typeface="微软雅黑" pitchFamily="34" charset="-122"/>
                <a:ea typeface="微软雅黑" pitchFamily="34" charset="-122"/>
              </a:rPr>
              <a:t>产品功能与特点：应用案例</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购买机票</a:t>
            </a:r>
            <a:endParaRPr lang="zh-CN" altLang="en-US" sz="2400" b="1" dirty="0">
              <a:solidFill>
                <a:srgbClr val="C00000"/>
              </a:solidFill>
              <a:latin typeface="微软雅黑" pitchFamily="34" charset="-122"/>
              <a:ea typeface="微软雅黑" pitchFamily="34" charset="-122"/>
            </a:endParaRPr>
          </a:p>
        </p:txBody>
      </p:sp>
      <p:grpSp>
        <p:nvGrpSpPr>
          <p:cNvPr id="23558" name="组合 7"/>
          <p:cNvGrpSpPr>
            <a:grpSpLocks/>
          </p:cNvGrpSpPr>
          <p:nvPr/>
        </p:nvGrpSpPr>
        <p:grpSpPr bwMode="auto">
          <a:xfrm>
            <a:off x="437173" y="908050"/>
            <a:ext cx="3972902" cy="4211638"/>
            <a:chOff x="411649" y="908050"/>
            <a:chExt cx="4555639" cy="4968875"/>
          </a:xfrm>
        </p:grpSpPr>
        <p:sp>
          <p:nvSpPr>
            <p:cNvPr id="23561" name="圆角矩形 8"/>
            <p:cNvSpPr>
              <a:spLocks noChangeArrowheads="1"/>
            </p:cNvSpPr>
            <p:nvPr/>
          </p:nvSpPr>
          <p:spPr bwMode="auto">
            <a:xfrm>
              <a:off x="611188" y="908050"/>
              <a:ext cx="2806982" cy="865292"/>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0" name="TextBox 9"/>
            <p:cNvSpPr txBox="1"/>
            <p:nvPr/>
          </p:nvSpPr>
          <p:spPr>
            <a:xfrm>
              <a:off x="1151832" y="1110326"/>
              <a:ext cx="1723873" cy="460740"/>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启动客户端</a:t>
              </a:r>
            </a:p>
          </p:txBody>
        </p:sp>
        <p:sp>
          <p:nvSpPr>
            <p:cNvPr id="23563" name="圆角矩形 10"/>
            <p:cNvSpPr>
              <a:spLocks noChangeArrowheads="1"/>
            </p:cNvSpPr>
            <p:nvPr/>
          </p:nvSpPr>
          <p:spPr bwMode="auto">
            <a:xfrm>
              <a:off x="611188" y="2277160"/>
              <a:ext cx="2806982" cy="865292"/>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2" name="TextBox 11"/>
            <p:cNvSpPr txBox="1"/>
            <p:nvPr/>
          </p:nvSpPr>
          <p:spPr>
            <a:xfrm>
              <a:off x="1306562" y="2477563"/>
              <a:ext cx="1416233" cy="462613"/>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机票预订</a:t>
              </a:r>
            </a:p>
          </p:txBody>
        </p:sp>
        <p:sp>
          <p:nvSpPr>
            <p:cNvPr id="23565" name="圆角矩形 12"/>
            <p:cNvSpPr>
              <a:spLocks noChangeArrowheads="1"/>
            </p:cNvSpPr>
            <p:nvPr/>
          </p:nvSpPr>
          <p:spPr bwMode="auto">
            <a:xfrm>
              <a:off x="611188" y="3644396"/>
              <a:ext cx="2806982" cy="863419"/>
            </a:xfrm>
            <a:prstGeom prst="roundRect">
              <a:avLst>
                <a:gd name="adj" fmla="val 16667"/>
              </a:avLst>
            </a:prstGeom>
            <a:solidFill>
              <a:srgbClr val="D9D9D9"/>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4" name="TextBox 13"/>
            <p:cNvSpPr txBox="1"/>
            <p:nvPr/>
          </p:nvSpPr>
          <p:spPr>
            <a:xfrm>
              <a:off x="1306562" y="3846673"/>
              <a:ext cx="1416233" cy="462612"/>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生成订单</a:t>
              </a:r>
            </a:p>
          </p:txBody>
        </p:sp>
        <p:sp>
          <p:nvSpPr>
            <p:cNvPr id="23567" name="圆角矩形 14"/>
            <p:cNvSpPr>
              <a:spLocks noChangeArrowheads="1"/>
            </p:cNvSpPr>
            <p:nvPr/>
          </p:nvSpPr>
          <p:spPr bwMode="auto">
            <a:xfrm>
              <a:off x="611188" y="5013505"/>
              <a:ext cx="2806982" cy="863420"/>
            </a:xfrm>
            <a:prstGeom prst="roundRect">
              <a:avLst>
                <a:gd name="adj" fmla="val 16667"/>
              </a:avLst>
            </a:prstGeom>
            <a:solidFill>
              <a:srgbClr val="2A87E1"/>
            </a:solidFill>
            <a:ln w="9525" algn="ctr">
              <a:solidFill>
                <a:srgbClr val="BFBFBF"/>
              </a:solidFill>
              <a:round/>
              <a:headEnd/>
              <a:tailEnd/>
            </a:ln>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16" name="TextBox 15"/>
            <p:cNvSpPr txBox="1"/>
            <p:nvPr/>
          </p:nvSpPr>
          <p:spPr>
            <a:xfrm>
              <a:off x="411649" y="5215781"/>
              <a:ext cx="3206063" cy="544671"/>
            </a:xfrm>
            <a:prstGeom prst="rect">
              <a:avLst/>
            </a:prstGeom>
            <a:noFill/>
          </p:spPr>
          <p:txBody>
            <a:bodyPr wrap="none">
              <a:spAutoFit/>
            </a:bodyPr>
            <a:lstStyle/>
            <a:p>
              <a:pPr algn="ctr" fontAlgn="auto">
                <a:spcBef>
                  <a:spcPts val="0"/>
                </a:spcBef>
                <a:spcAft>
                  <a:spcPts val="0"/>
                </a:spcAft>
                <a:defRPr/>
              </a:pPr>
              <a:r>
                <a:rPr lang="zh-CN" altLang="en-US" sz="2400" b="1" kern="0" dirty="0">
                  <a:solidFill>
                    <a:srgbClr val="FFFFFF">
                      <a:lumMod val="95000"/>
                    </a:srgbClr>
                  </a:solidFill>
                  <a:latin typeface="微软雅黑" pitchFamily="34" charset="-122"/>
                  <a:ea typeface="微软雅黑" pitchFamily="34" charset="-122"/>
                </a:rPr>
                <a:t>使用银</a:t>
              </a:r>
              <a:r>
                <a:rPr lang="zh-CN" altLang="en-US" sz="2400" b="1" kern="0" dirty="0" smtClean="0">
                  <a:solidFill>
                    <a:srgbClr val="FFFFFF">
                      <a:lumMod val="95000"/>
                    </a:srgbClr>
                  </a:solidFill>
                  <a:latin typeface="微软雅黑" pitchFamily="34" charset="-122"/>
                  <a:ea typeface="微软雅黑" pitchFamily="34" charset="-122"/>
                </a:rPr>
                <a:t>联</a:t>
              </a:r>
              <a:r>
                <a:rPr lang="en-US" altLang="zh-CN" sz="2400" b="1" kern="0" dirty="0" smtClean="0">
                  <a:solidFill>
                    <a:srgbClr val="FFFFFF">
                      <a:lumMod val="95000"/>
                    </a:srgbClr>
                  </a:solidFill>
                  <a:latin typeface="微软雅黑" pitchFamily="34" charset="-122"/>
                  <a:ea typeface="微软雅黑" pitchFamily="34" charset="-122"/>
                </a:rPr>
                <a:t>WAP</a:t>
              </a:r>
              <a:r>
                <a:rPr lang="zh-CN" altLang="en-US" sz="2400" b="1" kern="0" dirty="0" smtClean="0">
                  <a:solidFill>
                    <a:srgbClr val="FFFFFF">
                      <a:lumMod val="95000"/>
                    </a:srgbClr>
                  </a:solidFill>
                  <a:latin typeface="微软雅黑" pitchFamily="34" charset="-122"/>
                  <a:ea typeface="微软雅黑" pitchFamily="34" charset="-122"/>
                </a:rPr>
                <a:t>支付</a:t>
              </a:r>
              <a:endParaRPr lang="zh-CN" altLang="en-US" sz="2400" b="1" kern="0" dirty="0">
                <a:solidFill>
                  <a:srgbClr val="FFFFFF">
                    <a:lumMod val="95000"/>
                  </a:srgbClr>
                </a:solidFill>
                <a:latin typeface="微软雅黑" pitchFamily="34" charset="-122"/>
                <a:ea typeface="微软雅黑" pitchFamily="34" charset="-122"/>
              </a:endParaRPr>
            </a:p>
          </p:txBody>
        </p:sp>
        <p:sp>
          <p:nvSpPr>
            <p:cNvPr id="23569" name="下箭头 16"/>
            <p:cNvSpPr>
              <a:spLocks noChangeArrowheads="1"/>
            </p:cNvSpPr>
            <p:nvPr/>
          </p:nvSpPr>
          <p:spPr bwMode="auto">
            <a:xfrm>
              <a:off x="1583256" y="1778961"/>
              <a:ext cx="862846" cy="503817"/>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3570" name="下箭头 17"/>
            <p:cNvSpPr>
              <a:spLocks noChangeArrowheads="1"/>
            </p:cNvSpPr>
            <p:nvPr/>
          </p:nvSpPr>
          <p:spPr bwMode="auto">
            <a:xfrm>
              <a:off x="1583256" y="3153690"/>
              <a:ext cx="862846" cy="501944"/>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3571" name="下箭头 18"/>
            <p:cNvSpPr>
              <a:spLocks noChangeArrowheads="1"/>
            </p:cNvSpPr>
            <p:nvPr/>
          </p:nvSpPr>
          <p:spPr bwMode="auto">
            <a:xfrm>
              <a:off x="1583256" y="4509689"/>
              <a:ext cx="862846" cy="503817"/>
            </a:xfrm>
            <a:prstGeom prst="downArrow">
              <a:avLst>
                <a:gd name="adj1" fmla="val 50000"/>
                <a:gd name="adj2" fmla="val 50000"/>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sp>
          <p:nvSpPr>
            <p:cNvPr id="23572" name="下箭头 19"/>
            <p:cNvSpPr>
              <a:spLocks noChangeArrowheads="1"/>
            </p:cNvSpPr>
            <p:nvPr/>
          </p:nvSpPr>
          <p:spPr bwMode="auto">
            <a:xfrm rot="-5400000">
              <a:off x="4083462" y="4888214"/>
              <a:ext cx="651778" cy="1115875"/>
            </a:xfrm>
            <a:prstGeom prst="downArrow">
              <a:avLst>
                <a:gd name="adj1" fmla="val 50000"/>
                <a:gd name="adj2" fmla="val 49998"/>
              </a:avLst>
            </a:prstGeom>
            <a:solidFill>
              <a:srgbClr val="2A87E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p>
              <a:pPr eaLnBrk="0" hangingPunct="0"/>
              <a:endParaRPr lang="zh-CN" altLang="en-US">
                <a:solidFill>
                  <a:srgbClr val="000000"/>
                </a:solidFill>
                <a:latin typeface="Verdana" pitchFamily="34" charset="0"/>
                <a:ea typeface="MS PGothic" pitchFamily="34" charset="-128"/>
              </a:endParaRPr>
            </a:p>
          </p:txBody>
        </p:sp>
      </p:grpSp>
      <p:sp>
        <p:nvSpPr>
          <p:cNvPr id="18" name="Line 5"/>
          <p:cNvSpPr>
            <a:spLocks noChangeShapeType="1"/>
          </p:cNvSpPr>
          <p:nvPr/>
        </p:nvSpPr>
        <p:spPr bwMode="auto">
          <a:xfrm flipV="1">
            <a:off x="539553" y="517242"/>
            <a:ext cx="7891462" cy="1323"/>
          </a:xfrm>
          <a:prstGeom prst="line">
            <a:avLst/>
          </a:prstGeom>
          <a:noFill/>
          <a:ln w="9525">
            <a:solidFill>
              <a:schemeClr val="tx1"/>
            </a:solidFill>
            <a:round/>
            <a:headEnd/>
            <a:tailEnd/>
          </a:ln>
        </p:spPr>
        <p:txBody>
          <a:bodyPr lIns="78616" tIns="39308" rIns="78616" bIns="39308"/>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724686"/>
            <a:ext cx="2514837" cy="446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银联2013">
  <a:themeElements>
    <a:clrScheme name="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fontScheme name="IB Standard Onscreen">
      <a:majorFont>
        <a:latin typeface="宋体"/>
        <a:ea typeface="宋体"/>
        <a:cs typeface="宋体"/>
      </a:majorFont>
      <a:minorFont>
        <a:latin typeface="宋体"/>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lnDef>
  </a:objectDefaults>
  <a:extraClrSchemeLst>
    <a:extraClrScheme>
      <a:clrScheme name="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B Standard Onscreen">
  <a:themeElements>
    <a:clrScheme name="2_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fontScheme name="2_IB Standard Onscreen">
      <a:majorFont>
        <a:latin typeface="宋体"/>
        <a:ea typeface="宋体"/>
        <a:cs typeface="宋体"/>
      </a:majorFont>
      <a:minorFont>
        <a:latin typeface="宋体"/>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lnDef>
  </a:objectDefaults>
  <a:extraClrSchemeLst>
    <a:extraClrScheme>
      <a:clrScheme name="2_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IB Standard Onscreen">
  <a:themeElements>
    <a:clrScheme name="2_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fontScheme name="2_IB Standard Onscreen">
      <a:majorFont>
        <a:latin typeface="FZYueZhunHeiS"/>
        <a:ea typeface="宋体"/>
        <a:cs typeface=""/>
      </a:majorFont>
      <a:minorFont>
        <a:latin typeface="FZYueZhunHei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themeOverride>
</file>

<file path=ppt/theme/themeOverride2.xml><?xml version="1.0" encoding="utf-8"?>
<a:themeOverride xmlns:a="http://schemas.openxmlformats.org/drawingml/2006/main">
  <a:clrScheme name="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themeOverride>
</file>

<file path=docProps/app.xml><?xml version="1.0" encoding="utf-8"?>
<Properties xmlns="http://schemas.openxmlformats.org/officeDocument/2006/extended-properties" xmlns:vt="http://schemas.openxmlformats.org/officeDocument/2006/docPropsVTypes">
  <Template>银联2013</Template>
  <TotalTime>6660</TotalTime>
  <Words>1222</Words>
  <Application>Microsoft Office PowerPoint</Application>
  <PresentationFormat>全屏显示(16:10)</PresentationFormat>
  <Paragraphs>153</Paragraphs>
  <Slides>17</Slides>
  <Notes>6</Notes>
  <HiddenSlides>0</HiddenSlides>
  <MMClips>0</MMClips>
  <ScaleCrop>false</ScaleCrop>
  <HeadingPairs>
    <vt:vector size="4" baseType="variant">
      <vt:variant>
        <vt:lpstr>主题</vt:lpstr>
      </vt:variant>
      <vt:variant>
        <vt:i4>3</vt:i4>
      </vt:variant>
      <vt:variant>
        <vt:lpstr>幻灯片标题</vt:lpstr>
      </vt:variant>
      <vt:variant>
        <vt:i4>17</vt:i4>
      </vt:variant>
    </vt:vector>
  </HeadingPairs>
  <TitlesOfParts>
    <vt:vector size="20" baseType="lpstr">
      <vt:lpstr>银联2013</vt:lpstr>
      <vt:lpstr>2_IB Standard Onscreen</vt:lpstr>
      <vt:lpstr>3_IB Standard Onscreen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谢谢！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王瑞明</dc:creator>
  <cp:lastModifiedBy>王瑞明</cp:lastModifiedBy>
  <cp:revision>761</cp:revision>
  <dcterms:created xsi:type="dcterms:W3CDTF">2011-03-17T08:18:18Z</dcterms:created>
  <dcterms:modified xsi:type="dcterms:W3CDTF">2015-01-26T03:14:09Z</dcterms:modified>
</cp:coreProperties>
</file>