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9EB"/>
    <a:srgbClr val="003262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1"/>
    <p:restoredTop sz="96574"/>
  </p:normalViewPr>
  <p:slideViewPr>
    <p:cSldViewPr snapToGrid="0" snapToObjects="1">
      <p:cViewPr varScale="1">
        <p:scale>
          <a:sx n="99" d="100"/>
          <a:sy n="99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A3D8-721C-9648-8D74-82E00607F9A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EDCD-3BAD-574A-A9D5-D79C34E3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assumption is that given specifications can fully describe the reaction behavior.</a:t>
            </a:r>
          </a:p>
          <a:p>
            <a:endParaRPr lang="en-US" dirty="0"/>
          </a:p>
          <a:p>
            <a:r>
              <a:rPr lang="en-US" dirty="0"/>
              <a:t>Approach #1: LF Model is an outer model. Both are models. </a:t>
            </a:r>
          </a:p>
          <a:p>
            <a:endParaRPr lang="en-US" dirty="0"/>
          </a:p>
          <a:p>
            <a:r>
              <a:rPr lang="en-US" dirty="0"/>
              <a:t>Formalized formulation of the coordination layer + formulation of the reactions.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0EDCD-3BAD-574A-A9D5-D79C34E3F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queues: event queue and reaction queue.</a:t>
            </a:r>
          </a:p>
          <a:p>
            <a:endParaRPr lang="en-US" dirty="0"/>
          </a:p>
          <a:p>
            <a:r>
              <a:rPr lang="en-US" dirty="0"/>
              <a:t>Keep pulling events with the same timestamp (including </a:t>
            </a:r>
            <a:r>
              <a:rPr lang="en-US" dirty="0" err="1"/>
              <a:t>microstep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Put corresponding reactions in the reaction code. Handling all the reaction queue until it is empty.</a:t>
            </a:r>
          </a:p>
          <a:p>
            <a:r>
              <a:rPr lang="en-US" dirty="0"/>
              <a:t>Then look at the event queue again.</a:t>
            </a:r>
          </a:p>
          <a:p>
            <a:endParaRPr lang="en-US" dirty="0"/>
          </a:p>
          <a:p>
            <a:r>
              <a:rPr lang="en-US" dirty="0"/>
              <a:t>Advance logical time when physic time exceed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0EDCD-3BAD-574A-A9D5-D79C34E3F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AE3-F964-C14A-AE01-3532C727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532B8-BC92-1C41-9BA5-59585D7E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209F-2F01-B342-BEC2-E074C2C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6F48-5D66-D54D-B64C-9BAC0F82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934F-373C-9A44-A929-FE50F89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5F1F-47A2-0243-9FD8-73EAB18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8021-24BB-7946-B1A0-0C7D58B0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0420-0E90-CC4D-8D4D-B60C23C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142-E5DD-3544-A503-01EFB51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108F-79CD-3A4B-B773-B22BC330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1D65-5DA1-5240-BDEC-39259EBEA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5CC43-D174-2C44-9636-77106791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BA3B-5B1B-5945-B33E-4EA50D37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D528-A283-904B-8926-08B2D06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E1A3-114E-6148-B8D1-CBD2EA44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171-ECDE-ED46-9770-F1BEEDEA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52F3-D577-584E-9A04-64C019A7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B85-1A37-2343-9681-2F228553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53BF-B1F0-CB4E-85A3-934D568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B833-28BE-2C42-B574-44470DB9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F58-BCDD-CF4E-B597-4F57229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DAF-D35E-5B4A-8995-EBF4847B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550-E482-484A-A9E0-27F219F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3185-8115-7743-BE9C-55E26768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31E8-8081-8B40-9FF0-1006C90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8ECE-EADA-A547-8A67-F7A4BFD8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E4BC-B5CC-0E44-85FC-6F6DC2BF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3364-BEA9-694B-9EDE-E620D9BB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DA06-AA02-724C-80C2-232DFEE9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3509-AB90-C94E-8009-5FD162BB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5FAA-4A3A-1845-BCE4-54BFBB0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DD55-D05E-FE40-B25D-66252A0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AE76-ACB5-2A43-81CA-317E901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6C334-5048-5147-8131-B755EE0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44CA-B3DB-A74C-8F5E-3C32A214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58B23-6B5E-7049-9BF2-66D4139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3E5D-A232-7144-8216-66F0939D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B669E-8D77-2943-8B86-9FC72904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19E83-A70F-5648-9FF4-D2A39C8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9A87-4346-DA4E-ABDB-37E7DB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39B0A-B46F-5C45-A7EF-37CF3EF7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85D14-5384-7C40-A3F1-BF2C4723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FE80F-DBB1-9443-BE58-CCB28BF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D2248-3827-0A4D-8C49-445EC11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7CE64-7DBA-7348-9B9E-6E0F3F91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70EC-A8CD-A846-BD30-20130AB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80A8-8F1D-C946-839D-1B0C5F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B715-3AA6-9944-9A77-408CC370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D895-AFDB-F245-BA94-1F588542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9526-8903-064B-889B-DBB8A61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DEF8-E8AF-E845-9A61-58ACE5D4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F5A5-9487-EC4B-B3DE-50F37DD4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D3B-6C4D-DF43-8089-4F6B7A27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E01A-3D28-1F4D-B941-B4565F4FF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CF08-CAD1-8245-9FE4-D32FBA93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48E2-4F36-644D-9079-A6C9BD6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A0489-7217-B848-9F34-27BF85D8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BD859-6B78-1248-9130-FB3C310B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7BA3F-CDAE-6D4D-9562-3132905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F21A-C5DA-3E4F-A858-FBDF5B6E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A7CD-9769-8B49-A7BA-5405BD9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262E-5819-C843-B13B-1F2CBEFADCEE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34BF-E2AA-4B4F-800C-7CD3D8ADD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2B7F-F1F8-5240-ADC1-959E82B0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mble-code/Spi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B9D9EB"/>
                </a:solidFill>
              </a:rPr>
              <a:t>Lingua Franca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BD157-DBA7-6844-B50F-A74B74D50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B9D9EB"/>
                </a:solidFill>
              </a:rPr>
              <a:t>Meeting Notes</a:t>
            </a:r>
          </a:p>
          <a:p>
            <a:r>
              <a:rPr lang="en-US" dirty="0">
                <a:solidFill>
                  <a:srgbClr val="B9D9EB"/>
                </a:solidFill>
              </a:rPr>
              <a:t>6.12.20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UCLID5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7689236" y="5058195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7616380" y="5607715"/>
            <a:ext cx="139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</a:t>
            </a:r>
          </a:p>
          <a:p>
            <a:r>
              <a:rPr lang="en-US" dirty="0"/>
              <a:t>Transition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94739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UCLID5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8139996" y="5058195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8067140" y="5607715"/>
            <a:ext cx="139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</a:t>
            </a:r>
          </a:p>
          <a:p>
            <a:r>
              <a:rPr lang="en-US" dirty="0"/>
              <a:t>Transition #4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88731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UCLID5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10347011" y="5058195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10274155" y="5607715"/>
            <a:ext cx="139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</a:t>
            </a:r>
          </a:p>
          <a:p>
            <a:r>
              <a:rPr lang="en-US" dirty="0"/>
              <a:t>Transition #5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87809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Demo (</a:t>
            </a:r>
            <a:r>
              <a:rPr lang="en-US" sz="4000" dirty="0" err="1">
                <a:solidFill>
                  <a:srgbClr val="B9D9EB"/>
                </a:solidFill>
              </a:rPr>
              <a:t>timed_reactor.ucl</a:t>
            </a:r>
            <a:r>
              <a:rPr lang="en-US" sz="4000" dirty="0">
                <a:solidFill>
                  <a:srgbClr val="B9D9EB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8C941-D444-3545-B56C-3CDB6358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275893"/>
            <a:ext cx="9042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0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solidFill>
                <a:srgbClr val="B9D9EB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The Big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66B89-B5BF-5D47-B614-255A721259CD}"/>
              </a:ext>
            </a:extLst>
          </p:cNvPr>
          <p:cNvSpPr/>
          <p:nvPr/>
        </p:nvSpPr>
        <p:spPr>
          <a:xfrm>
            <a:off x="5527086" y="2266697"/>
            <a:ext cx="1868129" cy="119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Correct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7A03B-9353-534F-8CC9-9CB13098BCE0}"/>
              </a:ext>
            </a:extLst>
          </p:cNvPr>
          <p:cNvSpPr/>
          <p:nvPr/>
        </p:nvSpPr>
        <p:spPr>
          <a:xfrm>
            <a:off x="5527084" y="4027221"/>
            <a:ext cx="1868129" cy="1199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Correct-by-construction</a:t>
            </a:r>
          </a:p>
          <a:p>
            <a:pPr algn="ctr"/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2E947-DAB3-8C47-A4C8-D96E52799FB1}"/>
              </a:ext>
            </a:extLst>
          </p:cNvPr>
          <p:cNvSpPr txBox="1"/>
          <p:nvPr/>
        </p:nvSpPr>
        <p:spPr>
          <a:xfrm>
            <a:off x="5805815" y="176498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E612B-58D7-2845-9FFE-2E0F74E4AA32}"/>
              </a:ext>
            </a:extLst>
          </p:cNvPr>
          <p:cNvSpPr/>
          <p:nvPr/>
        </p:nvSpPr>
        <p:spPr>
          <a:xfrm>
            <a:off x="1882868" y="2266697"/>
            <a:ext cx="1868129" cy="67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(Higher level)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DE709-2540-4249-A62E-360BCDC3EC1E}"/>
              </a:ext>
            </a:extLst>
          </p:cNvPr>
          <p:cNvSpPr/>
          <p:nvPr/>
        </p:nvSpPr>
        <p:spPr>
          <a:xfrm>
            <a:off x="1882868" y="4027221"/>
            <a:ext cx="1868129" cy="1199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</a:t>
            </a:r>
            <a:r>
              <a:rPr lang="en-US" dirty="0"/>
              <a:t>. </a:t>
            </a:r>
            <a:r>
              <a:rPr lang="en-US" dirty="0">
                <a:solidFill>
                  <a:schemeClr val="bg1"/>
                </a:solidFill>
              </a:rPr>
              <a:t>(lower level model)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1FB38-90DE-E04A-9D0D-CDB51522BDD9}"/>
              </a:ext>
            </a:extLst>
          </p:cNvPr>
          <p:cNvSpPr txBox="1"/>
          <p:nvPr/>
        </p:nvSpPr>
        <p:spPr>
          <a:xfrm>
            <a:off x="2082172" y="1760291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Lingua Franca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6E7839-1C3C-6648-AC67-CDE2FF7C3B52}"/>
              </a:ext>
            </a:extLst>
          </p:cNvPr>
          <p:cNvSpPr/>
          <p:nvPr/>
        </p:nvSpPr>
        <p:spPr>
          <a:xfrm>
            <a:off x="1882868" y="2942456"/>
            <a:ext cx="1868129" cy="523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</a:t>
            </a:r>
            <a:r>
              <a:rPr lang="en-US" dirty="0">
                <a:solidFill>
                  <a:schemeClr val="bg1"/>
                </a:solidFill>
              </a:rPr>
              <a:t>. (lower level model)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5BBAA-FE7D-544E-9BC8-2CA7F34218FE}"/>
              </a:ext>
            </a:extLst>
          </p:cNvPr>
          <p:cNvSpPr/>
          <p:nvPr/>
        </p:nvSpPr>
        <p:spPr>
          <a:xfrm>
            <a:off x="8100119" y="2266696"/>
            <a:ext cx="1868129" cy="119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Correct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EF2DF1-D7F8-5A4F-AC83-43FFB5332267}"/>
              </a:ext>
            </a:extLst>
          </p:cNvPr>
          <p:cNvSpPr/>
          <p:nvPr/>
        </p:nvSpPr>
        <p:spPr>
          <a:xfrm>
            <a:off x="8100118" y="4027220"/>
            <a:ext cx="1868129" cy="1199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(correct under</a:t>
            </a:r>
          </a:p>
          <a:p>
            <a:pPr algn="ctr"/>
            <a:r>
              <a:rPr lang="en-US" dirty="0"/>
              <a:t>assumptions)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EE71A-D0B4-4742-B8BB-4379DB70F0F0}"/>
              </a:ext>
            </a:extLst>
          </p:cNvPr>
          <p:cNvSpPr txBox="1"/>
          <p:nvPr/>
        </p:nvSpPr>
        <p:spPr>
          <a:xfrm>
            <a:off x="8356389" y="1760291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#2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D5B35-260D-F443-840B-142EC1FCE267}"/>
              </a:ext>
            </a:extLst>
          </p:cNvPr>
          <p:cNvCxnSpPr/>
          <p:nvPr/>
        </p:nvCxnSpPr>
        <p:spPr>
          <a:xfrm>
            <a:off x="4648594" y="1760291"/>
            <a:ext cx="0" cy="443434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D33E1-E9D6-B14B-8E0F-210AD06C902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816933" y="3466231"/>
            <a:ext cx="4926" cy="5609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6C425-D749-C74A-A5E1-CD3F774BF23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461149" y="3466232"/>
            <a:ext cx="2" cy="560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8CE414-BF1F-1240-930A-AC7CEDEB6AA3}"/>
              </a:ext>
            </a:extLst>
          </p:cNvPr>
          <p:cNvSpPr txBox="1"/>
          <p:nvPr/>
        </p:nvSpPr>
        <p:spPr>
          <a:xfrm>
            <a:off x="5527084" y="5336491"/>
            <a:ext cx="2083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Dependencies:</a:t>
            </a:r>
          </a:p>
          <a:p>
            <a:pPr marL="342900" indent="-342900">
              <a:buAutoNum type="arabicPeriod"/>
            </a:pPr>
            <a:r>
              <a:rPr lang="en-US" dirty="0"/>
              <a:t>LF </a:t>
            </a:r>
            <a:r>
              <a:rPr lang="en-US" dirty="0" err="1"/>
              <a:t>transpiler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Code generation</a:t>
            </a:r>
          </a:p>
          <a:p>
            <a:pPr marL="342900" indent="-342900">
              <a:buAutoNum type="arabicPeriod"/>
            </a:pPr>
            <a:r>
              <a:rPr lang="en-US" dirty="0"/>
              <a:t>New LF 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02ACB-3991-7346-8EB8-A48AB430110C}"/>
              </a:ext>
            </a:extLst>
          </p:cNvPr>
          <p:cNvSpPr txBox="1"/>
          <p:nvPr/>
        </p:nvSpPr>
        <p:spPr>
          <a:xfrm>
            <a:off x="2880238" y="3548154"/>
            <a:ext cx="40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lfc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84FF04-11EE-E54B-B74C-1B3434437A6E}"/>
              </a:ext>
            </a:extLst>
          </p:cNvPr>
          <p:cNvSpPr txBox="1"/>
          <p:nvPr/>
        </p:nvSpPr>
        <p:spPr>
          <a:xfrm>
            <a:off x="6680367" y="1361613"/>
            <a:ext cx="22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 Workflow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E1AEAA-ACD7-B245-A9F5-C945130D94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034183" y="3466231"/>
            <a:ext cx="1" cy="560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785BFE-24F4-E344-9D19-9F5D46BB27C7}"/>
              </a:ext>
            </a:extLst>
          </p:cNvPr>
          <p:cNvSpPr txBox="1"/>
          <p:nvPr/>
        </p:nvSpPr>
        <p:spPr>
          <a:xfrm>
            <a:off x="6475330" y="3548154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6D564-63A3-A34C-863A-9A603F5B2F67}"/>
              </a:ext>
            </a:extLst>
          </p:cNvPr>
          <p:cNvSpPr txBox="1"/>
          <p:nvPr/>
        </p:nvSpPr>
        <p:spPr>
          <a:xfrm>
            <a:off x="9043982" y="3548154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specs =&gt; runtime assertions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F110C1-EC3D-F645-959C-562BC89DB8C7}"/>
              </a:ext>
            </a:extLst>
          </p:cNvPr>
          <p:cNvSpPr txBox="1"/>
          <p:nvPr/>
        </p:nvSpPr>
        <p:spPr>
          <a:xfrm>
            <a:off x="8100118" y="5336489"/>
            <a:ext cx="2372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Dependencies:</a:t>
            </a:r>
          </a:p>
          <a:p>
            <a:pPr marL="342900" indent="-342900">
              <a:buAutoNum type="arabicPeriod"/>
            </a:pPr>
            <a:r>
              <a:rPr lang="en-US" dirty="0"/>
              <a:t>LF </a:t>
            </a:r>
            <a:r>
              <a:rPr lang="en-US" dirty="0" err="1"/>
              <a:t>transpiler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Specification 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Specification languages as LF targets?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72496-0F61-424C-BE3E-D98B67D1CC96}"/>
              </a:ext>
            </a:extLst>
          </p:cNvPr>
          <p:cNvSpPr txBox="1"/>
          <p:nvPr/>
        </p:nvSpPr>
        <p:spPr>
          <a:xfrm>
            <a:off x="2183705" y="1309283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Spin/</a:t>
            </a:r>
            <a:r>
              <a:rPr lang="en-US" dirty="0" err="1"/>
              <a:t>Promela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63AAB6-5E5C-0D4C-8525-5FFBA039BF16}"/>
              </a:ext>
            </a:extLst>
          </p:cNvPr>
          <p:cNvSpPr/>
          <p:nvPr/>
        </p:nvSpPr>
        <p:spPr>
          <a:xfrm>
            <a:off x="3746440" y="1309283"/>
            <a:ext cx="372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https://github.com/nimble-code/Spin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EB8D6-8124-1F4A-8BB2-7EEE6257C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58" y="1765839"/>
            <a:ext cx="8084284" cy="47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2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Specification languages as LF targets?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72496-0F61-424C-BE3E-D98B67D1CC96}"/>
              </a:ext>
            </a:extLst>
          </p:cNvPr>
          <p:cNvSpPr txBox="1"/>
          <p:nvPr/>
        </p:nvSpPr>
        <p:spPr>
          <a:xfrm>
            <a:off x="1398207" y="134188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Isabelle/HOL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193F7-5700-9842-A8A2-A49B635ED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7" y="1865535"/>
            <a:ext cx="9395585" cy="46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8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An LF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1442433" y="5072441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1369577" y="562196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36884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313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313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An LF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6954591" y="5058195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6881735" y="560771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6283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99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1099 -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An LF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8268236" y="5058195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8195380" y="560771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38155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0.1584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0.15742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UCLID5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1426470" y="5058195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1353614" y="5607715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</a:t>
            </a:r>
          </a:p>
          <a:p>
            <a:r>
              <a:rPr lang="en-US" dirty="0"/>
              <a:t>Transition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3287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UCLID5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0EF-C6ED-564B-8F6E-EDE46750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8" y="2091989"/>
            <a:ext cx="10257503" cy="2737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EF955B-858E-A24D-9158-E475454CC968}"/>
              </a:ext>
            </a:extLst>
          </p:cNvPr>
          <p:cNvSpPr/>
          <p:nvPr/>
        </p:nvSpPr>
        <p:spPr>
          <a:xfrm>
            <a:off x="4916644" y="5058195"/>
            <a:ext cx="489398" cy="49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879E-4F57-DE40-8B89-4501DB3A240A}"/>
              </a:ext>
            </a:extLst>
          </p:cNvPr>
          <p:cNvSpPr txBox="1"/>
          <p:nvPr/>
        </p:nvSpPr>
        <p:spPr>
          <a:xfrm>
            <a:off x="4843788" y="5607715"/>
            <a:ext cx="139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</a:t>
            </a:r>
          </a:p>
          <a:p>
            <a:r>
              <a:rPr lang="en-US" dirty="0"/>
              <a:t>Transition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03AF-53E4-1043-B6FC-F9A16CB3CEB2}"/>
              </a:ext>
            </a:extLst>
          </p:cNvPr>
          <p:cNvSpPr txBox="1"/>
          <p:nvPr/>
        </p:nvSpPr>
        <p:spPr>
          <a:xfrm>
            <a:off x="1048813" y="1493949"/>
            <a:ext cx="656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all logical delays are defined at the connection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05481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D79398F2-95D7-DE45-B6BA-9309AAAA90F5}" vid="{B368B95A-FB1F-CE4B-BF8E-3EC15B6B5B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357</Words>
  <Application>Microsoft Macintosh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Lingua Franca Verification</vt:lpstr>
      <vt:lpstr>The Big Picture</vt:lpstr>
      <vt:lpstr>Specification languages as LF targets?</vt:lpstr>
      <vt:lpstr>Specification languages as LF targets?</vt:lpstr>
      <vt:lpstr>An LF example</vt:lpstr>
      <vt:lpstr>An LF example</vt:lpstr>
      <vt:lpstr>An LF example</vt:lpstr>
      <vt:lpstr>UCLID5 Formulation</vt:lpstr>
      <vt:lpstr>UCLID5 Formulation</vt:lpstr>
      <vt:lpstr>UCLID5 Formulation</vt:lpstr>
      <vt:lpstr>UCLID5 Formulation</vt:lpstr>
      <vt:lpstr>UCLID5 Formulation</vt:lpstr>
      <vt:lpstr>Demo (timed_reactor.ucl)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Shaokai Lin</dc:creator>
  <cp:lastModifiedBy>Shaokai Lin</cp:lastModifiedBy>
  <cp:revision>19</cp:revision>
  <dcterms:created xsi:type="dcterms:W3CDTF">2020-06-12T16:42:25Z</dcterms:created>
  <dcterms:modified xsi:type="dcterms:W3CDTF">2020-06-13T16:49:50Z</dcterms:modified>
</cp:coreProperties>
</file>