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59" r:id="rId2"/>
    <p:sldId id="286" r:id="rId3"/>
    <p:sldId id="287" r:id="rId4"/>
    <p:sldId id="288" r:id="rId5"/>
    <p:sldId id="289" r:id="rId6"/>
    <p:sldId id="290" r:id="rId7"/>
    <p:sldId id="298" r:id="rId8"/>
    <p:sldId id="299" r:id="rId9"/>
    <p:sldId id="300" r:id="rId10"/>
    <p:sldId id="285" r:id="rId11"/>
    <p:sldId id="263" r:id="rId12"/>
    <p:sldId id="264" r:id="rId13"/>
    <p:sldId id="265" r:id="rId14"/>
    <p:sldId id="262" r:id="rId15"/>
    <p:sldId id="270" r:id="rId16"/>
    <p:sldId id="272" r:id="rId17"/>
    <p:sldId id="304" r:id="rId18"/>
    <p:sldId id="303" r:id="rId19"/>
    <p:sldId id="271" r:id="rId20"/>
    <p:sldId id="277" r:id="rId21"/>
    <p:sldId id="276" r:id="rId22"/>
    <p:sldId id="278" r:id="rId23"/>
    <p:sldId id="279" r:id="rId24"/>
    <p:sldId id="280" r:id="rId25"/>
    <p:sldId id="281" r:id="rId26"/>
    <p:sldId id="282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305" r:id="rId35"/>
    <p:sldId id="306" r:id="rId36"/>
    <p:sldId id="284" r:id="rId37"/>
    <p:sldId id="274" r:id="rId38"/>
    <p:sldId id="266" r:id="rId39"/>
    <p:sldId id="269" r:id="rId40"/>
    <p:sldId id="267" r:id="rId41"/>
    <p:sldId id="268" r:id="rId42"/>
    <p:sldId id="273" r:id="rId43"/>
    <p:sldId id="275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E5E5E5"/>
    <a:srgbClr val="B9D9EB"/>
    <a:srgbClr val="0032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82"/>
    <p:restoredTop sz="82931"/>
  </p:normalViewPr>
  <p:slideViewPr>
    <p:cSldViewPr snapToGrid="0" snapToObjects="1">
      <p:cViewPr>
        <p:scale>
          <a:sx n="120" d="100"/>
          <a:sy n="120" d="100"/>
        </p:scale>
        <p:origin x="144" y="-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959F7B-849D-2546-B380-BE043E5C7885}" type="datetimeFigureOut">
              <a:rPr lang="en-US" smtClean="0"/>
              <a:t>7/9/20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3AF54-8B7C-CD46-B8D8-5B5351F3F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17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Logical time: monotonically increasing sequence of tags of the form (a, b), where a is referred to as the time value and to b as the </a:t>
            </a:r>
            <a:r>
              <a:rPr lang="en-US" dirty="0" err="1"/>
              <a:t>microstep</a:t>
            </a:r>
            <a:r>
              <a:rPr lang="en-US" dirty="0"/>
              <a:t> index.</a:t>
            </a:r>
          </a:p>
          <a:p>
            <a:r>
              <a:rPr lang="en-US" dirty="0"/>
              <a:t>Physical time: time value that is obtained from a clock on the execution platform.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3AF54-8B7C-CD46-B8D8-5B5351F3FA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024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The lack of a global view of events in the system</a:t>
            </a:r>
          </a:p>
          <a:p>
            <a:pPr marL="800100" lvl="1" indent="-342900">
              <a:buAutoNum type="arabicPeriod"/>
            </a:pPr>
            <a:r>
              <a:rPr lang="en-US" dirty="0"/>
              <a:t>Events are only local to modules that are hosting them.</a:t>
            </a:r>
          </a:p>
          <a:p>
            <a:pPr marL="342900" indent="-342900">
              <a:buAutoNum type="arabicPeriod"/>
            </a:pPr>
            <a:r>
              <a:rPr lang="en-US" dirty="0"/>
              <a:t>The abstraction might not faithfully model LF implementation.</a:t>
            </a:r>
          </a:p>
          <a:p>
            <a:pPr marL="800100" lvl="1" indent="-342900">
              <a:buAutoNum type="arabicPeriod"/>
            </a:pPr>
            <a:r>
              <a:rPr lang="en-US" dirty="0"/>
              <a:t>The notion of sending ”null events” between reactors can be misleading and potentially create problems.</a:t>
            </a:r>
          </a:p>
          <a:p>
            <a:pPr marL="342900" indent="-342900">
              <a:buAutoNum type="arabicPeriod"/>
            </a:pPr>
            <a:r>
              <a:rPr lang="en-US" dirty="0"/>
              <a:t>The timing mechanism is inefficient. “Active” advancement strategy.</a:t>
            </a:r>
          </a:p>
          <a:p>
            <a:pPr marL="800100" lvl="1" indent="-342900">
              <a:buAutoNum type="arabicPeriod"/>
            </a:pPr>
            <a:r>
              <a:rPr lang="en-US" dirty="0"/>
              <a:t>Search for an instant to advance time</a:t>
            </a:r>
          </a:p>
          <a:p>
            <a:pPr marL="800100" lvl="1" indent="-342900">
              <a:buAutoNum type="arabicPeriod"/>
            </a:pPr>
            <a:r>
              <a:rPr lang="en-US" dirty="0"/>
              <a:t>Need to determine how much to advance</a:t>
            </a:r>
          </a:p>
          <a:p>
            <a:pPr marL="800100" lvl="1" indent="-342900">
              <a:buAutoNum type="arabicPeriod"/>
            </a:pPr>
            <a:r>
              <a:rPr lang="en-US" dirty="0"/>
              <a:t>More burden on the solver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3AF54-8B7C-CD46-B8D8-5B5351F3FA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29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triggering of reaction in LF does not elapse logical time. So E1 is added to </a:t>
            </a:r>
            <a:r>
              <a:rPr lang="en-US" dirty="0" err="1"/>
              <a:t>reaction_q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3AF54-8B7C-CD46-B8D8-5B5351F3FA7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142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triggering of reaction in LF does not elapse logical time. So E1 is added to </a:t>
            </a:r>
            <a:r>
              <a:rPr lang="en-US" dirty="0" err="1"/>
              <a:t>reaction_q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3AF54-8B7C-CD46-B8D8-5B5351F3FA7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709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triggering of reaction in LF does not elapse logical time. So E1 is added to </a:t>
            </a:r>
            <a:r>
              <a:rPr lang="en-US" dirty="0" err="1"/>
              <a:t>reaction_q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3AF54-8B7C-CD46-B8D8-5B5351F3FA7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608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triggering of reaction in LF does not elapse logical time. So E1 is added to </a:t>
            </a:r>
            <a:r>
              <a:rPr lang="en-US" dirty="0" err="1"/>
              <a:t>reaction_q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3AF54-8B7C-CD46-B8D8-5B5351F3FA7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172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3AF54-8B7C-CD46-B8D8-5B5351F3FA7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366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3AF54-8B7C-CD46-B8D8-5B5351F3FA7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193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3AF54-8B7C-CD46-B8D8-5B5351F3FA7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966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3AF54-8B7C-CD46-B8D8-5B5351F3FA7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478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3AF54-8B7C-CD46-B8D8-5B5351F3FA7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61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3AF54-8B7C-CD46-B8D8-5B5351F3FA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339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3AF54-8B7C-CD46-B8D8-5B5351F3FA7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706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3AF54-8B7C-CD46-B8D8-5B5351F3FA7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310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3AF54-8B7C-CD46-B8D8-5B5351F3FA7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740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3AF54-8B7C-CD46-B8D8-5B5351F3FA7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80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3AF54-8B7C-CD46-B8D8-5B5351F3FA7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297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3AF54-8B7C-CD46-B8D8-5B5351F3FA7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446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3AF54-8B7C-CD46-B8D8-5B5351F3FA7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103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3AF54-8B7C-CD46-B8D8-5B5351F3FA7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854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3AF54-8B7C-CD46-B8D8-5B5351F3FA7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780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3AF54-8B7C-CD46-B8D8-5B5351F3FA7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27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Logical time: monotonically increasing sequence of tags of the form (a, b), where a is referred to as the time value and to b as the </a:t>
            </a:r>
            <a:r>
              <a:rPr lang="en-US" dirty="0" err="1"/>
              <a:t>microstep</a:t>
            </a:r>
            <a:r>
              <a:rPr lang="en-US" dirty="0"/>
              <a:t> index.</a:t>
            </a:r>
          </a:p>
          <a:p>
            <a:r>
              <a:rPr lang="en-US" dirty="0"/>
              <a:t>Physical time: time value that is obtained from a clock on the execution platform.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3AF54-8B7C-CD46-B8D8-5B5351F3FA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141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3AF54-8B7C-CD46-B8D8-5B5351F3FA7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259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3AF54-8B7C-CD46-B8D8-5B5351F3FA7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48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Logical time: monotonically increasing sequence of tags of the form (a, b), where a is referred to as the time value and to b as the </a:t>
            </a:r>
            <a:r>
              <a:rPr lang="en-US" dirty="0" err="1"/>
              <a:t>microstep</a:t>
            </a:r>
            <a:r>
              <a:rPr lang="en-US" dirty="0"/>
              <a:t> index.</a:t>
            </a:r>
          </a:p>
          <a:p>
            <a:r>
              <a:rPr lang="en-US" dirty="0"/>
              <a:t>Physical time: time value that is obtained from a clock on the execution platform.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3AF54-8B7C-CD46-B8D8-5B5351F3FA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53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Logical time: monotonically increasing sequence of tags of the form (a, b), where a is referred to as the time value and to b as the </a:t>
            </a:r>
            <a:r>
              <a:rPr lang="en-US" dirty="0" err="1"/>
              <a:t>microstep</a:t>
            </a:r>
            <a:r>
              <a:rPr lang="en-US" dirty="0"/>
              <a:t> index.</a:t>
            </a:r>
          </a:p>
          <a:p>
            <a:r>
              <a:rPr lang="en-US" dirty="0"/>
              <a:t>Physical time: time value that is obtained from a clock on the execution platform.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3AF54-8B7C-CD46-B8D8-5B5351F3FA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007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mutation can modify the dependency graph of the reactor that contains it </a:t>
            </a:r>
          </a:p>
          <a:p>
            <a:r>
              <a:rPr lang="en-US" dirty="0"/>
              <a:t>by adding connections to its topology, removing connections, and/or adding or removing its reactions.</a:t>
            </a:r>
          </a:p>
          <a:p>
            <a:endParaRPr lang="en-US" dirty="0"/>
          </a:p>
          <a:p>
            <a:r>
              <a:rPr lang="en-US" dirty="0"/>
              <a:t>As a consequence, to preserve determinism, all mutations triggered at</a:t>
            </a:r>
          </a:p>
          <a:p>
            <a:r>
              <a:rPr lang="en-US" dirty="0"/>
              <a:t>a given logical time t must be carried out prior to the execution of any contained</a:t>
            </a:r>
          </a:p>
          <a:p>
            <a:r>
              <a:rPr lang="en-US" dirty="0"/>
              <a:t>reactions that are triggered at 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3AF54-8B7C-CD46-B8D8-5B5351F3FA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499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3AF54-8B7C-CD46-B8D8-5B5351F3FA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02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3AF54-8B7C-CD46-B8D8-5B5351F3FA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27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3AF54-8B7C-CD46-B8D8-5B5351F3FA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52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EDAE3-F964-C14A-AE01-3532C7278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532B8-BC92-1C41-9BA5-59585D7E57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A209F-2F01-B342-BEC2-E074C2CD7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262E-5819-C843-B13B-1F2CBEFADCEE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96F48-5D66-D54D-B64C-9BAC0F82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7934F-373C-9A44-A929-FE50F89D5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7BCD-5370-6642-9916-2BBF5E5C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85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75F1F-47A2-0243-9FD8-73EAB18F3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138021-24BB-7946-B1A0-0C7D58B0E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30420-0E90-CC4D-8D4D-B60C23CF8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262E-5819-C843-B13B-1F2CBEFADCEE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F7142-E5DD-3544-A503-01EFB51C9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C108F-79CD-3A4B-B773-B22BC330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7BCD-5370-6642-9916-2BBF5E5C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58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B21D65-5DA1-5240-BDEC-39259EBEAB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D5CC43-D174-2C44-9636-771067911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0BA3B-5B1B-5945-B33E-4EA50D37A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262E-5819-C843-B13B-1F2CBEFADCEE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4D528-A283-904B-8926-08B2D0666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6E1A3-114E-6148-B8D1-CBD2EA442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7BCD-5370-6642-9916-2BBF5E5C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2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CE171-ECDE-ED46-9770-F1BEEDEA5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052F3-D577-584E-9A04-64C019A78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3AB85-1A37-2343-9681-2F2285532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262E-5819-C843-B13B-1F2CBEFADCEE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353BF-B1F0-CB4E-85A3-934D5688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EB833-28BE-2C42-B574-44470DB91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7BCD-5370-6642-9916-2BBF5E5C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58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1F58-BCDD-CF4E-B597-4F572296D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D9DAF-D35E-5B4A-8995-EBF4847B2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E1550-E482-484A-A9E0-27F219FF4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262E-5819-C843-B13B-1F2CBEFADCEE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43185-8115-7743-BE9C-55E26768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431E8-8081-8B40-9FF0-1006C907C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7BCD-5370-6642-9916-2BBF5E5C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47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F8ECE-EADA-A547-8A67-F7A4BFD89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5E4BC-B5CC-0E44-85FC-6F6DC2BF8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73364-BEA9-694B-9EDE-E620D9BB3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9DA06-AA02-724C-80C2-232DFEE9E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262E-5819-C843-B13B-1F2CBEFADCEE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83509-AB90-C94E-8009-5FD162BB2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D5FAA-4A3A-1845-BCE4-54BFBB096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7BCD-5370-6642-9916-2BBF5E5C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2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1DD55-D05E-FE40-B25D-66252A070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1AE76-ACB5-2A43-81CA-317E90192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26C334-5048-5147-8131-B755EE03B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7144CA-B3DB-A74C-8F5E-3C32A2148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58B23-6B5E-7049-9BF2-66D4139F30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B23E5D-A232-7144-8216-66F0939D6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262E-5819-C843-B13B-1F2CBEFADCEE}" type="datetimeFigureOut">
              <a:rPr lang="en-US" smtClean="0"/>
              <a:t>7/9/20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3B669E-8D77-2943-8B86-9FC729040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019E83-A70F-5648-9FF4-D2A39C85F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7BCD-5370-6642-9916-2BBF5E5C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49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99A87-4346-DA4E-ABDB-37E7DBA1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D39B0A-B46F-5C45-A7EF-37CF3EF70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262E-5819-C843-B13B-1F2CBEFADCEE}" type="datetimeFigureOut">
              <a:rPr lang="en-US" smtClean="0"/>
              <a:t>7/9/20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F85D14-5384-7C40-A3F1-BF2C4723A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DFE80F-DBB1-9443-BE58-CCB28BF75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7BCD-5370-6642-9916-2BBF5E5C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77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2D2248-3827-0A4D-8C49-445EC113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262E-5819-C843-B13B-1F2CBEFADCEE}" type="datetimeFigureOut">
              <a:rPr lang="en-US" smtClean="0"/>
              <a:t>7/9/20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C7CE64-7DBA-7348-9B9E-6E0F3F916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570EC-A8CD-A846-BD30-20130ABE8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7BCD-5370-6642-9916-2BBF5E5C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673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980A8-8F1D-C946-839D-1B0C5F21E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9B715-3AA6-9944-9A77-408CC3703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1D895-AFDB-F245-BA94-1F588542E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F9526-8903-064B-889B-DBB8A61CB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262E-5819-C843-B13B-1F2CBEFADCEE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CDEF8-E8AF-E845-9A61-58ACE5D43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1F5A5-9487-EC4B-B3DE-50F37DD48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7BCD-5370-6642-9916-2BBF5E5C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3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98D3B-6C4D-DF43-8089-4F6B7A277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97E01A-3D28-1F4D-B941-B4565F4FFA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4CCF08-CAD1-8245-9FE4-D32FBA93A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048E2-4F36-644D-9079-A6C9BD6F2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262E-5819-C843-B13B-1F2CBEFADCEE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A0489-7217-B848-9F34-27BF85D8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BD859-6B78-1248-9130-FB3C310B9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7BCD-5370-6642-9916-2BBF5E5C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17BA3F-CDAE-6D4D-9562-3132905F9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5F21A-C5DA-3E4F-A858-FBDF5B6EC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DA7CD-9769-8B49-A7BA-5405BD9AB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F262E-5819-C843-B13B-1F2CBEFADCEE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F34BF-E2AA-4B4F-800C-7CD3D8ADD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12B7F-F1F8-5240-ADC1-959E82B099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A7BCD-5370-6642-9916-2BBF5E5C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1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1BFDCE-57A4-EF4E-B74A-3D2071C07F31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003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EFFD3-57AC-C041-A473-BC6443487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608" y="137072"/>
            <a:ext cx="9607640" cy="848218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B9D9EB"/>
                </a:solidFill>
              </a:rPr>
              <a:t>Lingua Franca - Environment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0565CC-0C28-2C4C-B8EF-5FA210F87480}"/>
              </a:ext>
            </a:extLst>
          </p:cNvPr>
          <p:cNvSpPr/>
          <p:nvPr/>
        </p:nvSpPr>
        <p:spPr>
          <a:xfrm>
            <a:off x="10333703" y="0"/>
            <a:ext cx="786582" cy="1493949"/>
          </a:xfrm>
          <a:prstGeom prst="rect">
            <a:avLst/>
          </a:prstGeom>
          <a:solidFill>
            <a:srgbClr val="B9D9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73AA83-BE7B-3A46-B624-0DEACAA5F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374" y="2048097"/>
            <a:ext cx="83566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726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1BFDCE-57A4-EF4E-B74A-3D2071C07F31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003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EFFD3-57AC-C041-A473-BC6443487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608" y="137072"/>
            <a:ext cx="9607640" cy="848218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B9D9EB"/>
                </a:solidFill>
              </a:rPr>
              <a:t>Previous UCLID Formulation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0565CC-0C28-2C4C-B8EF-5FA210F87480}"/>
              </a:ext>
            </a:extLst>
          </p:cNvPr>
          <p:cNvSpPr/>
          <p:nvPr/>
        </p:nvSpPr>
        <p:spPr>
          <a:xfrm>
            <a:off x="10333703" y="0"/>
            <a:ext cx="786582" cy="1493949"/>
          </a:xfrm>
          <a:prstGeom prst="rect">
            <a:avLst/>
          </a:prstGeom>
          <a:solidFill>
            <a:srgbClr val="B9D9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F38400-F9CC-A645-929E-1FCA6A9B3306}"/>
              </a:ext>
            </a:extLst>
          </p:cNvPr>
          <p:cNvSpPr/>
          <p:nvPr/>
        </p:nvSpPr>
        <p:spPr>
          <a:xfrm>
            <a:off x="3364639" y="4742726"/>
            <a:ext cx="840509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6CDE83-D579-A44F-B532-6AAB5591205E}"/>
              </a:ext>
            </a:extLst>
          </p:cNvPr>
          <p:cNvSpPr/>
          <p:nvPr/>
        </p:nvSpPr>
        <p:spPr>
          <a:xfrm>
            <a:off x="8118763" y="4756728"/>
            <a:ext cx="840509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B7ECD4-81C9-7045-8CB3-8839457C2AA4}"/>
              </a:ext>
            </a:extLst>
          </p:cNvPr>
          <p:cNvSpPr/>
          <p:nvPr/>
        </p:nvSpPr>
        <p:spPr>
          <a:xfrm>
            <a:off x="5741701" y="4756727"/>
            <a:ext cx="840509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Delay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E003DA-8FB7-494F-9428-BDABA8088FB8}"/>
              </a:ext>
            </a:extLst>
          </p:cNvPr>
          <p:cNvSpPr/>
          <p:nvPr/>
        </p:nvSpPr>
        <p:spPr>
          <a:xfrm>
            <a:off x="6888310" y="2655454"/>
            <a:ext cx="840509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Clock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3C2D41A-3978-5546-B255-66BBC08136CF}"/>
              </a:ext>
            </a:extLst>
          </p:cNvPr>
          <p:cNvSpPr/>
          <p:nvPr/>
        </p:nvSpPr>
        <p:spPr>
          <a:xfrm>
            <a:off x="4189278" y="2655453"/>
            <a:ext cx="1334654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  <a:p>
            <a:pPr algn="ctr"/>
            <a:r>
              <a:rPr lang="en-US" dirty="0"/>
              <a:t>Controller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26C3991-98B6-6446-9ACA-E32C9AE7F09C}"/>
              </a:ext>
            </a:extLst>
          </p:cNvPr>
          <p:cNvCxnSpPr>
            <a:stCxn id="3" idx="3"/>
            <a:endCxn id="23" idx="1"/>
          </p:cNvCxnSpPr>
          <p:nvPr/>
        </p:nvCxnSpPr>
        <p:spPr>
          <a:xfrm>
            <a:off x="4205148" y="5010581"/>
            <a:ext cx="1536553" cy="14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98B7685-EA6A-6345-9218-552E64726BBB}"/>
              </a:ext>
            </a:extLst>
          </p:cNvPr>
          <p:cNvCxnSpPr>
            <a:stCxn id="23" idx="3"/>
            <a:endCxn id="22" idx="1"/>
          </p:cNvCxnSpPr>
          <p:nvPr/>
        </p:nvCxnSpPr>
        <p:spPr>
          <a:xfrm>
            <a:off x="6582210" y="5024582"/>
            <a:ext cx="15365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8B33ED5D-5D69-5E4E-8957-2AA7878A7F1E}"/>
              </a:ext>
            </a:extLst>
          </p:cNvPr>
          <p:cNvCxnSpPr>
            <a:stCxn id="24" idx="2"/>
            <a:endCxn id="3" idx="0"/>
          </p:cNvCxnSpPr>
          <p:nvPr/>
        </p:nvCxnSpPr>
        <p:spPr>
          <a:xfrm rot="5400000">
            <a:off x="4770949" y="2205109"/>
            <a:ext cx="1551563" cy="35236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C102A5D4-DE7B-A945-A737-E5940C5AE507}"/>
              </a:ext>
            </a:extLst>
          </p:cNvPr>
          <p:cNvCxnSpPr>
            <a:stCxn id="24" idx="2"/>
            <a:endCxn id="23" idx="0"/>
          </p:cNvCxnSpPr>
          <p:nvPr/>
        </p:nvCxnSpPr>
        <p:spPr>
          <a:xfrm rot="5400000">
            <a:off x="5952479" y="3400641"/>
            <a:ext cx="1565564" cy="11466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69794F08-1EBD-7145-BF13-784CC27E3F22}"/>
              </a:ext>
            </a:extLst>
          </p:cNvPr>
          <p:cNvCxnSpPr>
            <a:stCxn id="24" idx="2"/>
            <a:endCxn id="22" idx="0"/>
          </p:cNvCxnSpPr>
          <p:nvPr/>
        </p:nvCxnSpPr>
        <p:spPr>
          <a:xfrm rot="16200000" flipH="1">
            <a:off x="7141009" y="3358718"/>
            <a:ext cx="1565565" cy="12304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9DB7847-DA50-004F-B4DC-5D1804F1FF18}"/>
              </a:ext>
            </a:extLst>
          </p:cNvPr>
          <p:cNvCxnSpPr>
            <a:stCxn id="24" idx="1"/>
            <a:endCxn id="30" idx="3"/>
          </p:cNvCxnSpPr>
          <p:nvPr/>
        </p:nvCxnSpPr>
        <p:spPr>
          <a:xfrm flipH="1" flipV="1">
            <a:off x="5523932" y="2923308"/>
            <a:ext cx="13643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E945D9D5-4BC4-524F-9DDC-A319F6AC4A9E}"/>
              </a:ext>
            </a:extLst>
          </p:cNvPr>
          <p:cNvCxnSpPr>
            <a:stCxn id="3" idx="2"/>
            <a:endCxn id="30" idx="1"/>
          </p:cNvCxnSpPr>
          <p:nvPr/>
        </p:nvCxnSpPr>
        <p:spPr>
          <a:xfrm rot="5400000" flipH="1" flipV="1">
            <a:off x="2809522" y="3898680"/>
            <a:ext cx="2355127" cy="404384"/>
          </a:xfrm>
          <a:prstGeom prst="bentConnector4">
            <a:avLst>
              <a:gd name="adj1" fmla="val -26570"/>
              <a:gd name="adj2" fmla="val -2655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2250918C-949C-E845-A149-4E40F13893B5}"/>
              </a:ext>
            </a:extLst>
          </p:cNvPr>
          <p:cNvCxnSpPr>
            <a:stCxn id="23" idx="2"/>
            <a:endCxn id="30" idx="1"/>
          </p:cNvCxnSpPr>
          <p:nvPr/>
        </p:nvCxnSpPr>
        <p:spPr>
          <a:xfrm rot="5400000" flipH="1">
            <a:off x="3991053" y="3121533"/>
            <a:ext cx="2369128" cy="1972678"/>
          </a:xfrm>
          <a:prstGeom prst="bentConnector4">
            <a:avLst>
              <a:gd name="adj1" fmla="val -26023"/>
              <a:gd name="adj2" fmla="val 1747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5877DBB2-5DD5-DB4D-964B-DD2581AD0D3B}"/>
              </a:ext>
            </a:extLst>
          </p:cNvPr>
          <p:cNvCxnSpPr>
            <a:stCxn id="22" idx="2"/>
            <a:endCxn id="30" idx="1"/>
          </p:cNvCxnSpPr>
          <p:nvPr/>
        </p:nvCxnSpPr>
        <p:spPr>
          <a:xfrm rot="5400000" flipH="1">
            <a:off x="5179583" y="1933003"/>
            <a:ext cx="2369129" cy="4349740"/>
          </a:xfrm>
          <a:prstGeom prst="bentConnector4">
            <a:avLst>
              <a:gd name="adj1" fmla="val -26023"/>
              <a:gd name="adj2" fmla="val 1339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F1899ECB-F92E-1F4C-A083-B704D41D6053}"/>
              </a:ext>
            </a:extLst>
          </p:cNvPr>
          <p:cNvCxnSpPr>
            <a:stCxn id="30" idx="0"/>
            <a:endCxn id="24" idx="0"/>
          </p:cNvCxnSpPr>
          <p:nvPr/>
        </p:nvCxnSpPr>
        <p:spPr>
          <a:xfrm rot="16200000" flipH="1">
            <a:off x="6082584" y="1429473"/>
            <a:ext cx="1" cy="2451960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A2A865-8934-534B-99D2-678329363625}"/>
              </a:ext>
            </a:extLst>
          </p:cNvPr>
          <p:cNvSpPr txBox="1"/>
          <p:nvPr/>
        </p:nvSpPr>
        <p:spPr>
          <a:xfrm>
            <a:off x="5638442" y="1727452"/>
            <a:ext cx="1223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Advance t?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50DA261-C9FD-B749-BD11-47D00AAC274E}"/>
              </a:ext>
            </a:extLst>
          </p:cNvPr>
          <p:cNvSpPr txBox="1"/>
          <p:nvPr/>
        </p:nvSpPr>
        <p:spPr>
          <a:xfrm>
            <a:off x="7343492" y="341994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75AE03C-8B2D-3C47-963C-91DCA23C0B5A}"/>
              </a:ext>
            </a:extLst>
          </p:cNvPr>
          <p:cNvSpPr txBox="1"/>
          <p:nvPr/>
        </p:nvSpPr>
        <p:spPr>
          <a:xfrm>
            <a:off x="6144590" y="293731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769954D-49DA-9641-948C-DC52E6679879}"/>
              </a:ext>
            </a:extLst>
          </p:cNvPr>
          <p:cNvSpPr txBox="1"/>
          <p:nvPr/>
        </p:nvSpPr>
        <p:spPr>
          <a:xfrm>
            <a:off x="1027470" y="4174836"/>
            <a:ext cx="1604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null events?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0DF11AF-785A-2B4E-9F13-D151F0A3F5FD}"/>
              </a:ext>
            </a:extLst>
          </p:cNvPr>
          <p:cNvSpPr/>
          <p:nvPr/>
        </p:nvSpPr>
        <p:spPr>
          <a:xfrm>
            <a:off x="4290584" y="4601945"/>
            <a:ext cx="353193" cy="351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DF38D14-58E4-C84F-A470-A0F7CE357A20}"/>
              </a:ext>
            </a:extLst>
          </p:cNvPr>
          <p:cNvSpPr/>
          <p:nvPr/>
        </p:nvSpPr>
        <p:spPr>
          <a:xfrm>
            <a:off x="6667646" y="4617668"/>
            <a:ext cx="353193" cy="351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98511A4-6D37-9741-A14C-FC186F0DF739}"/>
              </a:ext>
            </a:extLst>
          </p:cNvPr>
          <p:cNvSpPr txBox="1"/>
          <p:nvPr/>
        </p:nvSpPr>
        <p:spPr>
          <a:xfrm>
            <a:off x="3784893" y="5393804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“not null”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272CD31-3D41-924D-82E5-50C673FB5CA6}"/>
              </a:ext>
            </a:extLst>
          </p:cNvPr>
          <p:cNvSpPr txBox="1"/>
          <p:nvPr/>
        </p:nvSpPr>
        <p:spPr>
          <a:xfrm>
            <a:off x="6144590" y="5409943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“not null”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3AF60B5-9658-6542-A13F-A137C9DD556D}"/>
              </a:ext>
            </a:extLst>
          </p:cNvPr>
          <p:cNvSpPr/>
          <p:nvPr/>
        </p:nvSpPr>
        <p:spPr>
          <a:xfrm>
            <a:off x="9044708" y="4617668"/>
            <a:ext cx="353193" cy="3511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D5E729E-6A19-9E43-97F6-85D1DA2336FB}"/>
              </a:ext>
            </a:extLst>
          </p:cNvPr>
          <p:cNvCxnSpPr>
            <a:stCxn id="22" idx="3"/>
          </p:cNvCxnSpPr>
          <p:nvPr/>
        </p:nvCxnSpPr>
        <p:spPr>
          <a:xfrm flipV="1">
            <a:off x="8959272" y="5024581"/>
            <a:ext cx="54494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334976B-DC8E-304B-8311-FA92910186C9}"/>
              </a:ext>
            </a:extLst>
          </p:cNvPr>
          <p:cNvSpPr txBox="1"/>
          <p:nvPr/>
        </p:nvSpPr>
        <p:spPr>
          <a:xfrm>
            <a:off x="8508470" y="539380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“null”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17F105C-5B8B-994A-9AE2-194EBD75B4F7}"/>
              </a:ext>
            </a:extLst>
          </p:cNvPr>
          <p:cNvSpPr txBox="1"/>
          <p:nvPr/>
        </p:nvSpPr>
        <p:spPr>
          <a:xfrm>
            <a:off x="1322426" y="4544168"/>
            <a:ext cx="811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“false”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4C76A6B-4CF8-3246-B7D8-70BBDCA15C17}"/>
              </a:ext>
            </a:extLst>
          </p:cNvPr>
          <p:cNvSpPr txBox="1"/>
          <p:nvPr/>
        </p:nvSpPr>
        <p:spPr>
          <a:xfrm>
            <a:off x="5800240" y="2042702"/>
            <a:ext cx="811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“false”</a:t>
            </a:r>
          </a:p>
        </p:txBody>
      </p:sp>
    </p:spTree>
    <p:extLst>
      <p:ext uri="{BB962C8B-B14F-4D97-AF65-F5344CB8AC3E}">
        <p14:creationId xmlns:p14="http://schemas.microsoft.com/office/powerpoint/2010/main" val="1699350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1BFDCE-57A4-EF4E-B74A-3D2071C07F31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003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EFFD3-57AC-C041-A473-BC6443487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608" y="137072"/>
            <a:ext cx="9607640" cy="848218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B9D9EB"/>
                </a:solidFill>
              </a:rPr>
              <a:t>Previous UCLID Formulation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0565CC-0C28-2C4C-B8EF-5FA210F87480}"/>
              </a:ext>
            </a:extLst>
          </p:cNvPr>
          <p:cNvSpPr/>
          <p:nvPr/>
        </p:nvSpPr>
        <p:spPr>
          <a:xfrm>
            <a:off x="10333703" y="0"/>
            <a:ext cx="786582" cy="1493949"/>
          </a:xfrm>
          <a:prstGeom prst="rect">
            <a:avLst/>
          </a:prstGeom>
          <a:solidFill>
            <a:srgbClr val="B9D9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F38400-F9CC-A645-929E-1FCA6A9B3306}"/>
              </a:ext>
            </a:extLst>
          </p:cNvPr>
          <p:cNvSpPr/>
          <p:nvPr/>
        </p:nvSpPr>
        <p:spPr>
          <a:xfrm>
            <a:off x="3364639" y="4742726"/>
            <a:ext cx="840509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6CDE83-D579-A44F-B532-6AAB5591205E}"/>
              </a:ext>
            </a:extLst>
          </p:cNvPr>
          <p:cNvSpPr/>
          <p:nvPr/>
        </p:nvSpPr>
        <p:spPr>
          <a:xfrm>
            <a:off x="8118763" y="4756728"/>
            <a:ext cx="840509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B7ECD4-81C9-7045-8CB3-8839457C2AA4}"/>
              </a:ext>
            </a:extLst>
          </p:cNvPr>
          <p:cNvSpPr/>
          <p:nvPr/>
        </p:nvSpPr>
        <p:spPr>
          <a:xfrm>
            <a:off x="5741701" y="4756727"/>
            <a:ext cx="840509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Delay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E003DA-8FB7-494F-9428-BDABA8088FB8}"/>
              </a:ext>
            </a:extLst>
          </p:cNvPr>
          <p:cNvSpPr/>
          <p:nvPr/>
        </p:nvSpPr>
        <p:spPr>
          <a:xfrm>
            <a:off x="6888310" y="2655454"/>
            <a:ext cx="840509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Clock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3C2D41A-3978-5546-B255-66BBC08136CF}"/>
              </a:ext>
            </a:extLst>
          </p:cNvPr>
          <p:cNvSpPr/>
          <p:nvPr/>
        </p:nvSpPr>
        <p:spPr>
          <a:xfrm>
            <a:off x="4189278" y="2655453"/>
            <a:ext cx="1334654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  <a:p>
            <a:pPr algn="ctr"/>
            <a:r>
              <a:rPr lang="en-US" dirty="0"/>
              <a:t>Controller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26C3991-98B6-6446-9ACA-E32C9AE7F09C}"/>
              </a:ext>
            </a:extLst>
          </p:cNvPr>
          <p:cNvCxnSpPr>
            <a:stCxn id="3" idx="3"/>
            <a:endCxn id="23" idx="1"/>
          </p:cNvCxnSpPr>
          <p:nvPr/>
        </p:nvCxnSpPr>
        <p:spPr>
          <a:xfrm>
            <a:off x="4205148" y="5010581"/>
            <a:ext cx="1536553" cy="14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98B7685-EA6A-6345-9218-552E64726BBB}"/>
              </a:ext>
            </a:extLst>
          </p:cNvPr>
          <p:cNvCxnSpPr>
            <a:stCxn id="23" idx="3"/>
            <a:endCxn id="22" idx="1"/>
          </p:cNvCxnSpPr>
          <p:nvPr/>
        </p:nvCxnSpPr>
        <p:spPr>
          <a:xfrm>
            <a:off x="6582210" y="5024582"/>
            <a:ext cx="15365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8B33ED5D-5D69-5E4E-8957-2AA7878A7F1E}"/>
              </a:ext>
            </a:extLst>
          </p:cNvPr>
          <p:cNvCxnSpPr>
            <a:stCxn id="24" idx="2"/>
            <a:endCxn id="3" idx="0"/>
          </p:cNvCxnSpPr>
          <p:nvPr/>
        </p:nvCxnSpPr>
        <p:spPr>
          <a:xfrm rot="5400000">
            <a:off x="4770949" y="2205109"/>
            <a:ext cx="1551563" cy="35236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C102A5D4-DE7B-A945-A737-E5940C5AE507}"/>
              </a:ext>
            </a:extLst>
          </p:cNvPr>
          <p:cNvCxnSpPr>
            <a:stCxn id="24" idx="2"/>
            <a:endCxn id="23" idx="0"/>
          </p:cNvCxnSpPr>
          <p:nvPr/>
        </p:nvCxnSpPr>
        <p:spPr>
          <a:xfrm rot="5400000">
            <a:off x="5952479" y="3400641"/>
            <a:ext cx="1565564" cy="11466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69794F08-1EBD-7145-BF13-784CC27E3F22}"/>
              </a:ext>
            </a:extLst>
          </p:cNvPr>
          <p:cNvCxnSpPr>
            <a:stCxn id="24" idx="2"/>
            <a:endCxn id="22" idx="0"/>
          </p:cNvCxnSpPr>
          <p:nvPr/>
        </p:nvCxnSpPr>
        <p:spPr>
          <a:xfrm rot="16200000" flipH="1">
            <a:off x="7141009" y="3358718"/>
            <a:ext cx="1565565" cy="12304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9DB7847-DA50-004F-B4DC-5D1804F1FF18}"/>
              </a:ext>
            </a:extLst>
          </p:cNvPr>
          <p:cNvCxnSpPr>
            <a:stCxn id="24" idx="1"/>
            <a:endCxn id="30" idx="3"/>
          </p:cNvCxnSpPr>
          <p:nvPr/>
        </p:nvCxnSpPr>
        <p:spPr>
          <a:xfrm flipH="1" flipV="1">
            <a:off x="5523932" y="2923308"/>
            <a:ext cx="13643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E945D9D5-4BC4-524F-9DDC-A319F6AC4A9E}"/>
              </a:ext>
            </a:extLst>
          </p:cNvPr>
          <p:cNvCxnSpPr>
            <a:stCxn id="3" idx="2"/>
            <a:endCxn id="30" idx="1"/>
          </p:cNvCxnSpPr>
          <p:nvPr/>
        </p:nvCxnSpPr>
        <p:spPr>
          <a:xfrm rot="5400000" flipH="1" flipV="1">
            <a:off x="2809522" y="3898680"/>
            <a:ext cx="2355127" cy="404384"/>
          </a:xfrm>
          <a:prstGeom prst="bentConnector4">
            <a:avLst>
              <a:gd name="adj1" fmla="val -26570"/>
              <a:gd name="adj2" fmla="val -2655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2250918C-949C-E845-A149-4E40F13893B5}"/>
              </a:ext>
            </a:extLst>
          </p:cNvPr>
          <p:cNvCxnSpPr>
            <a:stCxn id="23" idx="2"/>
            <a:endCxn id="30" idx="1"/>
          </p:cNvCxnSpPr>
          <p:nvPr/>
        </p:nvCxnSpPr>
        <p:spPr>
          <a:xfrm rot="5400000" flipH="1">
            <a:off x="3991053" y="3121533"/>
            <a:ext cx="2369128" cy="1972678"/>
          </a:xfrm>
          <a:prstGeom prst="bentConnector4">
            <a:avLst>
              <a:gd name="adj1" fmla="val -26023"/>
              <a:gd name="adj2" fmla="val 1747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5877DBB2-5DD5-DB4D-964B-DD2581AD0D3B}"/>
              </a:ext>
            </a:extLst>
          </p:cNvPr>
          <p:cNvCxnSpPr>
            <a:stCxn id="22" idx="2"/>
            <a:endCxn id="30" idx="1"/>
          </p:cNvCxnSpPr>
          <p:nvPr/>
        </p:nvCxnSpPr>
        <p:spPr>
          <a:xfrm rot="5400000" flipH="1">
            <a:off x="5179583" y="1933003"/>
            <a:ext cx="2369129" cy="4349740"/>
          </a:xfrm>
          <a:prstGeom prst="bentConnector4">
            <a:avLst>
              <a:gd name="adj1" fmla="val -26023"/>
              <a:gd name="adj2" fmla="val 1339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F1899ECB-F92E-1F4C-A083-B704D41D6053}"/>
              </a:ext>
            </a:extLst>
          </p:cNvPr>
          <p:cNvCxnSpPr>
            <a:stCxn id="30" idx="0"/>
            <a:endCxn id="24" idx="0"/>
          </p:cNvCxnSpPr>
          <p:nvPr/>
        </p:nvCxnSpPr>
        <p:spPr>
          <a:xfrm rot="16200000" flipH="1">
            <a:off x="6082584" y="1429473"/>
            <a:ext cx="1" cy="2451960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A2A865-8934-534B-99D2-678329363625}"/>
              </a:ext>
            </a:extLst>
          </p:cNvPr>
          <p:cNvSpPr txBox="1"/>
          <p:nvPr/>
        </p:nvSpPr>
        <p:spPr>
          <a:xfrm>
            <a:off x="5638442" y="1727452"/>
            <a:ext cx="1223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Advance t?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50DA261-C9FD-B749-BD11-47D00AAC274E}"/>
              </a:ext>
            </a:extLst>
          </p:cNvPr>
          <p:cNvSpPr txBox="1"/>
          <p:nvPr/>
        </p:nvSpPr>
        <p:spPr>
          <a:xfrm>
            <a:off x="7343492" y="341994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75AE03C-8B2D-3C47-963C-91DCA23C0B5A}"/>
              </a:ext>
            </a:extLst>
          </p:cNvPr>
          <p:cNvSpPr txBox="1"/>
          <p:nvPr/>
        </p:nvSpPr>
        <p:spPr>
          <a:xfrm>
            <a:off x="6144590" y="293731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769954D-49DA-9641-948C-DC52E6679879}"/>
              </a:ext>
            </a:extLst>
          </p:cNvPr>
          <p:cNvSpPr txBox="1"/>
          <p:nvPr/>
        </p:nvSpPr>
        <p:spPr>
          <a:xfrm>
            <a:off x="1027470" y="4174836"/>
            <a:ext cx="1604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null events?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0DF11AF-785A-2B4E-9F13-D151F0A3F5FD}"/>
              </a:ext>
            </a:extLst>
          </p:cNvPr>
          <p:cNvSpPr/>
          <p:nvPr/>
        </p:nvSpPr>
        <p:spPr>
          <a:xfrm>
            <a:off x="6653077" y="4601945"/>
            <a:ext cx="353193" cy="351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DF38D14-58E4-C84F-A470-A0F7CE357A20}"/>
              </a:ext>
            </a:extLst>
          </p:cNvPr>
          <p:cNvSpPr/>
          <p:nvPr/>
        </p:nvSpPr>
        <p:spPr>
          <a:xfrm>
            <a:off x="9055148" y="4601945"/>
            <a:ext cx="353193" cy="351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98511A4-6D37-9741-A14C-FC186F0DF739}"/>
              </a:ext>
            </a:extLst>
          </p:cNvPr>
          <p:cNvSpPr txBox="1"/>
          <p:nvPr/>
        </p:nvSpPr>
        <p:spPr>
          <a:xfrm>
            <a:off x="8539017" y="5409943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“not null”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272CD31-3D41-924D-82E5-50C673FB5CA6}"/>
              </a:ext>
            </a:extLst>
          </p:cNvPr>
          <p:cNvSpPr txBox="1"/>
          <p:nvPr/>
        </p:nvSpPr>
        <p:spPr>
          <a:xfrm>
            <a:off x="6144590" y="5409943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“not null”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3AF60B5-9658-6542-A13F-A137C9DD556D}"/>
              </a:ext>
            </a:extLst>
          </p:cNvPr>
          <p:cNvSpPr/>
          <p:nvPr/>
        </p:nvSpPr>
        <p:spPr>
          <a:xfrm>
            <a:off x="4270746" y="4581163"/>
            <a:ext cx="353193" cy="3511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D5E729E-6A19-9E43-97F6-85D1DA2336FB}"/>
              </a:ext>
            </a:extLst>
          </p:cNvPr>
          <p:cNvCxnSpPr>
            <a:stCxn id="22" idx="3"/>
          </p:cNvCxnSpPr>
          <p:nvPr/>
        </p:nvCxnSpPr>
        <p:spPr>
          <a:xfrm flipV="1">
            <a:off x="8959272" y="5024581"/>
            <a:ext cx="54494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334976B-DC8E-304B-8311-FA92910186C9}"/>
              </a:ext>
            </a:extLst>
          </p:cNvPr>
          <p:cNvSpPr txBox="1"/>
          <p:nvPr/>
        </p:nvSpPr>
        <p:spPr>
          <a:xfrm>
            <a:off x="3784893" y="540994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“null”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17F105C-5B8B-994A-9AE2-194EBD75B4F7}"/>
              </a:ext>
            </a:extLst>
          </p:cNvPr>
          <p:cNvSpPr txBox="1"/>
          <p:nvPr/>
        </p:nvSpPr>
        <p:spPr>
          <a:xfrm>
            <a:off x="1322426" y="4544168"/>
            <a:ext cx="811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“false”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4C76A6B-4CF8-3246-B7D8-70BBDCA15C17}"/>
              </a:ext>
            </a:extLst>
          </p:cNvPr>
          <p:cNvSpPr txBox="1"/>
          <p:nvPr/>
        </p:nvSpPr>
        <p:spPr>
          <a:xfrm>
            <a:off x="5800240" y="2042702"/>
            <a:ext cx="811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“false”</a:t>
            </a:r>
          </a:p>
        </p:txBody>
      </p:sp>
    </p:spTree>
    <p:extLst>
      <p:ext uri="{BB962C8B-B14F-4D97-AF65-F5344CB8AC3E}">
        <p14:creationId xmlns:p14="http://schemas.microsoft.com/office/powerpoint/2010/main" val="2375110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1BFDCE-57A4-EF4E-B74A-3D2071C07F31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003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EFFD3-57AC-C041-A473-BC6443487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608" y="137072"/>
            <a:ext cx="9607640" cy="848218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B9D9EB"/>
                </a:solidFill>
              </a:rPr>
              <a:t>Previous UCLID Formulation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0565CC-0C28-2C4C-B8EF-5FA210F87480}"/>
              </a:ext>
            </a:extLst>
          </p:cNvPr>
          <p:cNvSpPr/>
          <p:nvPr/>
        </p:nvSpPr>
        <p:spPr>
          <a:xfrm>
            <a:off x="10333703" y="0"/>
            <a:ext cx="786582" cy="1493949"/>
          </a:xfrm>
          <a:prstGeom prst="rect">
            <a:avLst/>
          </a:prstGeom>
          <a:solidFill>
            <a:srgbClr val="B9D9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F38400-F9CC-A645-929E-1FCA6A9B3306}"/>
              </a:ext>
            </a:extLst>
          </p:cNvPr>
          <p:cNvSpPr/>
          <p:nvPr/>
        </p:nvSpPr>
        <p:spPr>
          <a:xfrm>
            <a:off x="3364639" y="4742726"/>
            <a:ext cx="840509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6CDE83-D579-A44F-B532-6AAB5591205E}"/>
              </a:ext>
            </a:extLst>
          </p:cNvPr>
          <p:cNvSpPr/>
          <p:nvPr/>
        </p:nvSpPr>
        <p:spPr>
          <a:xfrm>
            <a:off x="8118763" y="4756728"/>
            <a:ext cx="840509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B7ECD4-81C9-7045-8CB3-8839457C2AA4}"/>
              </a:ext>
            </a:extLst>
          </p:cNvPr>
          <p:cNvSpPr/>
          <p:nvPr/>
        </p:nvSpPr>
        <p:spPr>
          <a:xfrm>
            <a:off x="5741701" y="4756727"/>
            <a:ext cx="840509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Delay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E003DA-8FB7-494F-9428-BDABA8088FB8}"/>
              </a:ext>
            </a:extLst>
          </p:cNvPr>
          <p:cNvSpPr/>
          <p:nvPr/>
        </p:nvSpPr>
        <p:spPr>
          <a:xfrm>
            <a:off x="6888310" y="2655454"/>
            <a:ext cx="840509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Clock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3C2D41A-3978-5546-B255-66BBC08136CF}"/>
              </a:ext>
            </a:extLst>
          </p:cNvPr>
          <p:cNvSpPr/>
          <p:nvPr/>
        </p:nvSpPr>
        <p:spPr>
          <a:xfrm>
            <a:off x="4189278" y="2655453"/>
            <a:ext cx="1334654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  <a:p>
            <a:pPr algn="ctr"/>
            <a:r>
              <a:rPr lang="en-US" dirty="0"/>
              <a:t>Controller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26C3991-98B6-6446-9ACA-E32C9AE7F09C}"/>
              </a:ext>
            </a:extLst>
          </p:cNvPr>
          <p:cNvCxnSpPr>
            <a:stCxn id="3" idx="3"/>
            <a:endCxn id="23" idx="1"/>
          </p:cNvCxnSpPr>
          <p:nvPr/>
        </p:nvCxnSpPr>
        <p:spPr>
          <a:xfrm>
            <a:off x="4205148" y="5010581"/>
            <a:ext cx="1536553" cy="14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98B7685-EA6A-6345-9218-552E64726BBB}"/>
              </a:ext>
            </a:extLst>
          </p:cNvPr>
          <p:cNvCxnSpPr>
            <a:stCxn id="23" idx="3"/>
            <a:endCxn id="22" idx="1"/>
          </p:cNvCxnSpPr>
          <p:nvPr/>
        </p:nvCxnSpPr>
        <p:spPr>
          <a:xfrm>
            <a:off x="6582210" y="5024582"/>
            <a:ext cx="15365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8B33ED5D-5D69-5E4E-8957-2AA7878A7F1E}"/>
              </a:ext>
            </a:extLst>
          </p:cNvPr>
          <p:cNvCxnSpPr>
            <a:stCxn id="24" idx="2"/>
            <a:endCxn id="3" idx="0"/>
          </p:cNvCxnSpPr>
          <p:nvPr/>
        </p:nvCxnSpPr>
        <p:spPr>
          <a:xfrm rot="5400000">
            <a:off x="4770949" y="2205109"/>
            <a:ext cx="1551563" cy="35236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C102A5D4-DE7B-A945-A737-E5940C5AE507}"/>
              </a:ext>
            </a:extLst>
          </p:cNvPr>
          <p:cNvCxnSpPr>
            <a:stCxn id="24" idx="2"/>
            <a:endCxn id="23" idx="0"/>
          </p:cNvCxnSpPr>
          <p:nvPr/>
        </p:nvCxnSpPr>
        <p:spPr>
          <a:xfrm rot="5400000">
            <a:off x="5952479" y="3400641"/>
            <a:ext cx="1565564" cy="11466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69794F08-1EBD-7145-BF13-784CC27E3F22}"/>
              </a:ext>
            </a:extLst>
          </p:cNvPr>
          <p:cNvCxnSpPr>
            <a:stCxn id="24" idx="2"/>
            <a:endCxn id="22" idx="0"/>
          </p:cNvCxnSpPr>
          <p:nvPr/>
        </p:nvCxnSpPr>
        <p:spPr>
          <a:xfrm rot="16200000" flipH="1">
            <a:off x="7141009" y="3358718"/>
            <a:ext cx="1565565" cy="12304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9DB7847-DA50-004F-B4DC-5D1804F1FF18}"/>
              </a:ext>
            </a:extLst>
          </p:cNvPr>
          <p:cNvCxnSpPr>
            <a:stCxn id="24" idx="1"/>
            <a:endCxn id="30" idx="3"/>
          </p:cNvCxnSpPr>
          <p:nvPr/>
        </p:nvCxnSpPr>
        <p:spPr>
          <a:xfrm flipH="1" flipV="1">
            <a:off x="5523932" y="2923308"/>
            <a:ext cx="13643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E945D9D5-4BC4-524F-9DDC-A319F6AC4A9E}"/>
              </a:ext>
            </a:extLst>
          </p:cNvPr>
          <p:cNvCxnSpPr>
            <a:stCxn id="3" idx="2"/>
            <a:endCxn id="30" idx="1"/>
          </p:cNvCxnSpPr>
          <p:nvPr/>
        </p:nvCxnSpPr>
        <p:spPr>
          <a:xfrm rot="5400000" flipH="1" flipV="1">
            <a:off x="2809522" y="3898680"/>
            <a:ext cx="2355127" cy="404384"/>
          </a:xfrm>
          <a:prstGeom prst="bentConnector4">
            <a:avLst>
              <a:gd name="adj1" fmla="val -26570"/>
              <a:gd name="adj2" fmla="val -2655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2250918C-949C-E845-A149-4E40F13893B5}"/>
              </a:ext>
            </a:extLst>
          </p:cNvPr>
          <p:cNvCxnSpPr>
            <a:stCxn id="23" idx="2"/>
            <a:endCxn id="30" idx="1"/>
          </p:cNvCxnSpPr>
          <p:nvPr/>
        </p:nvCxnSpPr>
        <p:spPr>
          <a:xfrm rot="5400000" flipH="1">
            <a:off x="3991053" y="3121533"/>
            <a:ext cx="2369128" cy="1972678"/>
          </a:xfrm>
          <a:prstGeom prst="bentConnector4">
            <a:avLst>
              <a:gd name="adj1" fmla="val -26023"/>
              <a:gd name="adj2" fmla="val 1747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5877DBB2-5DD5-DB4D-964B-DD2581AD0D3B}"/>
              </a:ext>
            </a:extLst>
          </p:cNvPr>
          <p:cNvCxnSpPr>
            <a:stCxn id="22" idx="2"/>
            <a:endCxn id="30" idx="1"/>
          </p:cNvCxnSpPr>
          <p:nvPr/>
        </p:nvCxnSpPr>
        <p:spPr>
          <a:xfrm rot="5400000" flipH="1">
            <a:off x="5179583" y="1933003"/>
            <a:ext cx="2369129" cy="4349740"/>
          </a:xfrm>
          <a:prstGeom prst="bentConnector4">
            <a:avLst>
              <a:gd name="adj1" fmla="val -26023"/>
              <a:gd name="adj2" fmla="val 1339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F1899ECB-F92E-1F4C-A083-B704D41D6053}"/>
              </a:ext>
            </a:extLst>
          </p:cNvPr>
          <p:cNvCxnSpPr>
            <a:stCxn id="30" idx="0"/>
            <a:endCxn id="24" idx="0"/>
          </p:cNvCxnSpPr>
          <p:nvPr/>
        </p:nvCxnSpPr>
        <p:spPr>
          <a:xfrm rot="16200000" flipH="1">
            <a:off x="6082584" y="1429473"/>
            <a:ext cx="1" cy="2451960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A2A865-8934-534B-99D2-678329363625}"/>
              </a:ext>
            </a:extLst>
          </p:cNvPr>
          <p:cNvSpPr txBox="1"/>
          <p:nvPr/>
        </p:nvSpPr>
        <p:spPr>
          <a:xfrm>
            <a:off x="5638442" y="1727452"/>
            <a:ext cx="1223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Advance t?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50DA261-C9FD-B749-BD11-47D00AAC274E}"/>
              </a:ext>
            </a:extLst>
          </p:cNvPr>
          <p:cNvSpPr txBox="1"/>
          <p:nvPr/>
        </p:nvSpPr>
        <p:spPr>
          <a:xfrm>
            <a:off x="7343492" y="341994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75AE03C-8B2D-3C47-963C-91DCA23C0B5A}"/>
              </a:ext>
            </a:extLst>
          </p:cNvPr>
          <p:cNvSpPr txBox="1"/>
          <p:nvPr/>
        </p:nvSpPr>
        <p:spPr>
          <a:xfrm>
            <a:off x="6144590" y="293731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769954D-49DA-9641-948C-DC52E6679879}"/>
              </a:ext>
            </a:extLst>
          </p:cNvPr>
          <p:cNvSpPr txBox="1"/>
          <p:nvPr/>
        </p:nvSpPr>
        <p:spPr>
          <a:xfrm>
            <a:off x="1027470" y="4174836"/>
            <a:ext cx="1604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null events?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0DF11AF-785A-2B4E-9F13-D151F0A3F5FD}"/>
              </a:ext>
            </a:extLst>
          </p:cNvPr>
          <p:cNvSpPr/>
          <p:nvPr/>
        </p:nvSpPr>
        <p:spPr>
          <a:xfrm>
            <a:off x="9043894" y="4614700"/>
            <a:ext cx="353193" cy="351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98511A4-6D37-9741-A14C-FC186F0DF739}"/>
              </a:ext>
            </a:extLst>
          </p:cNvPr>
          <p:cNvSpPr txBox="1"/>
          <p:nvPr/>
        </p:nvSpPr>
        <p:spPr>
          <a:xfrm>
            <a:off x="8539017" y="5409943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“not null”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272CD31-3D41-924D-82E5-50C673FB5CA6}"/>
              </a:ext>
            </a:extLst>
          </p:cNvPr>
          <p:cNvSpPr txBox="1"/>
          <p:nvPr/>
        </p:nvSpPr>
        <p:spPr>
          <a:xfrm>
            <a:off x="6144590" y="5409943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“null”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3AF60B5-9658-6542-A13F-A137C9DD556D}"/>
              </a:ext>
            </a:extLst>
          </p:cNvPr>
          <p:cNvSpPr/>
          <p:nvPr/>
        </p:nvSpPr>
        <p:spPr>
          <a:xfrm>
            <a:off x="4270746" y="4581163"/>
            <a:ext cx="353193" cy="3511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D5E729E-6A19-9E43-97F6-85D1DA2336FB}"/>
              </a:ext>
            </a:extLst>
          </p:cNvPr>
          <p:cNvCxnSpPr>
            <a:stCxn id="22" idx="3"/>
          </p:cNvCxnSpPr>
          <p:nvPr/>
        </p:nvCxnSpPr>
        <p:spPr>
          <a:xfrm flipV="1">
            <a:off x="8959272" y="5024581"/>
            <a:ext cx="54494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334976B-DC8E-304B-8311-FA92910186C9}"/>
              </a:ext>
            </a:extLst>
          </p:cNvPr>
          <p:cNvSpPr txBox="1"/>
          <p:nvPr/>
        </p:nvSpPr>
        <p:spPr>
          <a:xfrm>
            <a:off x="3784893" y="540994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“null”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17F105C-5B8B-994A-9AE2-194EBD75B4F7}"/>
              </a:ext>
            </a:extLst>
          </p:cNvPr>
          <p:cNvSpPr txBox="1"/>
          <p:nvPr/>
        </p:nvSpPr>
        <p:spPr>
          <a:xfrm>
            <a:off x="1322426" y="4544168"/>
            <a:ext cx="811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“false”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4C76A6B-4CF8-3246-B7D8-70BBDCA15C17}"/>
              </a:ext>
            </a:extLst>
          </p:cNvPr>
          <p:cNvSpPr txBox="1"/>
          <p:nvPr/>
        </p:nvSpPr>
        <p:spPr>
          <a:xfrm>
            <a:off x="5800240" y="2042702"/>
            <a:ext cx="811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“false”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151E1A-65A0-6348-A175-821AA520C35C}"/>
              </a:ext>
            </a:extLst>
          </p:cNvPr>
          <p:cNvSpPr/>
          <p:nvPr/>
        </p:nvSpPr>
        <p:spPr>
          <a:xfrm>
            <a:off x="6649272" y="4614700"/>
            <a:ext cx="353193" cy="3511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884522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1BFDCE-57A4-EF4E-B74A-3D2071C07F31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003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EFFD3-57AC-C041-A473-BC6443487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608" y="137072"/>
            <a:ext cx="9607640" cy="848218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B9D9EB"/>
                </a:solidFill>
              </a:rPr>
              <a:t>Previous UCLID Formulation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0565CC-0C28-2C4C-B8EF-5FA210F87480}"/>
              </a:ext>
            </a:extLst>
          </p:cNvPr>
          <p:cNvSpPr/>
          <p:nvPr/>
        </p:nvSpPr>
        <p:spPr>
          <a:xfrm>
            <a:off x="10333703" y="0"/>
            <a:ext cx="786582" cy="1493949"/>
          </a:xfrm>
          <a:prstGeom prst="rect">
            <a:avLst/>
          </a:prstGeom>
          <a:solidFill>
            <a:srgbClr val="B9D9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F38400-F9CC-A645-929E-1FCA6A9B3306}"/>
              </a:ext>
            </a:extLst>
          </p:cNvPr>
          <p:cNvSpPr/>
          <p:nvPr/>
        </p:nvSpPr>
        <p:spPr>
          <a:xfrm>
            <a:off x="3364639" y="4742726"/>
            <a:ext cx="840509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6CDE83-D579-A44F-B532-6AAB5591205E}"/>
              </a:ext>
            </a:extLst>
          </p:cNvPr>
          <p:cNvSpPr/>
          <p:nvPr/>
        </p:nvSpPr>
        <p:spPr>
          <a:xfrm>
            <a:off x="8118763" y="4756728"/>
            <a:ext cx="840509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B7ECD4-81C9-7045-8CB3-8839457C2AA4}"/>
              </a:ext>
            </a:extLst>
          </p:cNvPr>
          <p:cNvSpPr/>
          <p:nvPr/>
        </p:nvSpPr>
        <p:spPr>
          <a:xfrm>
            <a:off x="5741701" y="4756727"/>
            <a:ext cx="840509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Delay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E003DA-8FB7-494F-9428-BDABA8088FB8}"/>
              </a:ext>
            </a:extLst>
          </p:cNvPr>
          <p:cNvSpPr/>
          <p:nvPr/>
        </p:nvSpPr>
        <p:spPr>
          <a:xfrm>
            <a:off x="6888310" y="2655454"/>
            <a:ext cx="840509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Clock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3C2D41A-3978-5546-B255-66BBC08136CF}"/>
              </a:ext>
            </a:extLst>
          </p:cNvPr>
          <p:cNvSpPr/>
          <p:nvPr/>
        </p:nvSpPr>
        <p:spPr>
          <a:xfrm>
            <a:off x="4189278" y="2655453"/>
            <a:ext cx="1334654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  <a:p>
            <a:pPr algn="ctr"/>
            <a:r>
              <a:rPr lang="en-US" dirty="0"/>
              <a:t>Controller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26C3991-98B6-6446-9ACA-E32C9AE7F09C}"/>
              </a:ext>
            </a:extLst>
          </p:cNvPr>
          <p:cNvCxnSpPr>
            <a:stCxn id="3" idx="3"/>
            <a:endCxn id="23" idx="1"/>
          </p:cNvCxnSpPr>
          <p:nvPr/>
        </p:nvCxnSpPr>
        <p:spPr>
          <a:xfrm>
            <a:off x="4205148" y="5010581"/>
            <a:ext cx="1536553" cy="14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98B7685-EA6A-6345-9218-552E64726BBB}"/>
              </a:ext>
            </a:extLst>
          </p:cNvPr>
          <p:cNvCxnSpPr>
            <a:stCxn id="23" idx="3"/>
            <a:endCxn id="22" idx="1"/>
          </p:cNvCxnSpPr>
          <p:nvPr/>
        </p:nvCxnSpPr>
        <p:spPr>
          <a:xfrm>
            <a:off x="6582210" y="5024582"/>
            <a:ext cx="15365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8B33ED5D-5D69-5E4E-8957-2AA7878A7F1E}"/>
              </a:ext>
            </a:extLst>
          </p:cNvPr>
          <p:cNvCxnSpPr>
            <a:stCxn id="24" idx="2"/>
            <a:endCxn id="3" idx="0"/>
          </p:cNvCxnSpPr>
          <p:nvPr/>
        </p:nvCxnSpPr>
        <p:spPr>
          <a:xfrm rot="5400000">
            <a:off x="4770949" y="2205109"/>
            <a:ext cx="1551563" cy="35236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C102A5D4-DE7B-A945-A737-E5940C5AE507}"/>
              </a:ext>
            </a:extLst>
          </p:cNvPr>
          <p:cNvCxnSpPr>
            <a:stCxn id="24" idx="2"/>
            <a:endCxn id="23" idx="0"/>
          </p:cNvCxnSpPr>
          <p:nvPr/>
        </p:nvCxnSpPr>
        <p:spPr>
          <a:xfrm rot="5400000">
            <a:off x="5952479" y="3400641"/>
            <a:ext cx="1565564" cy="11466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69794F08-1EBD-7145-BF13-784CC27E3F22}"/>
              </a:ext>
            </a:extLst>
          </p:cNvPr>
          <p:cNvCxnSpPr>
            <a:stCxn id="24" idx="2"/>
            <a:endCxn id="22" idx="0"/>
          </p:cNvCxnSpPr>
          <p:nvPr/>
        </p:nvCxnSpPr>
        <p:spPr>
          <a:xfrm rot="16200000" flipH="1">
            <a:off x="7141009" y="3358718"/>
            <a:ext cx="1565565" cy="12304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9DB7847-DA50-004F-B4DC-5D1804F1FF18}"/>
              </a:ext>
            </a:extLst>
          </p:cNvPr>
          <p:cNvCxnSpPr>
            <a:stCxn id="24" idx="1"/>
            <a:endCxn id="30" idx="3"/>
          </p:cNvCxnSpPr>
          <p:nvPr/>
        </p:nvCxnSpPr>
        <p:spPr>
          <a:xfrm flipH="1" flipV="1">
            <a:off x="5523932" y="2923308"/>
            <a:ext cx="13643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E945D9D5-4BC4-524F-9DDC-A319F6AC4A9E}"/>
              </a:ext>
            </a:extLst>
          </p:cNvPr>
          <p:cNvCxnSpPr>
            <a:stCxn id="3" idx="2"/>
            <a:endCxn id="30" idx="1"/>
          </p:cNvCxnSpPr>
          <p:nvPr/>
        </p:nvCxnSpPr>
        <p:spPr>
          <a:xfrm rot="5400000" flipH="1" flipV="1">
            <a:off x="2809522" y="3898680"/>
            <a:ext cx="2355127" cy="404384"/>
          </a:xfrm>
          <a:prstGeom prst="bentConnector4">
            <a:avLst>
              <a:gd name="adj1" fmla="val -26570"/>
              <a:gd name="adj2" fmla="val -2655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2250918C-949C-E845-A149-4E40F13893B5}"/>
              </a:ext>
            </a:extLst>
          </p:cNvPr>
          <p:cNvCxnSpPr>
            <a:stCxn id="23" idx="2"/>
            <a:endCxn id="30" idx="1"/>
          </p:cNvCxnSpPr>
          <p:nvPr/>
        </p:nvCxnSpPr>
        <p:spPr>
          <a:xfrm rot="5400000" flipH="1">
            <a:off x="3991053" y="3121533"/>
            <a:ext cx="2369128" cy="1972678"/>
          </a:xfrm>
          <a:prstGeom prst="bentConnector4">
            <a:avLst>
              <a:gd name="adj1" fmla="val -26023"/>
              <a:gd name="adj2" fmla="val 1747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5877DBB2-5DD5-DB4D-964B-DD2581AD0D3B}"/>
              </a:ext>
            </a:extLst>
          </p:cNvPr>
          <p:cNvCxnSpPr>
            <a:stCxn id="22" idx="2"/>
            <a:endCxn id="30" idx="1"/>
          </p:cNvCxnSpPr>
          <p:nvPr/>
        </p:nvCxnSpPr>
        <p:spPr>
          <a:xfrm rot="5400000" flipH="1">
            <a:off x="5179583" y="1933003"/>
            <a:ext cx="2369129" cy="4349740"/>
          </a:xfrm>
          <a:prstGeom prst="bentConnector4">
            <a:avLst>
              <a:gd name="adj1" fmla="val -26023"/>
              <a:gd name="adj2" fmla="val 1339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F1899ECB-F92E-1F4C-A083-B704D41D6053}"/>
              </a:ext>
            </a:extLst>
          </p:cNvPr>
          <p:cNvCxnSpPr>
            <a:stCxn id="30" idx="0"/>
            <a:endCxn id="24" idx="0"/>
          </p:cNvCxnSpPr>
          <p:nvPr/>
        </p:nvCxnSpPr>
        <p:spPr>
          <a:xfrm rot="16200000" flipH="1">
            <a:off x="6082584" y="1429473"/>
            <a:ext cx="1" cy="2451960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A2A865-8934-534B-99D2-678329363625}"/>
              </a:ext>
            </a:extLst>
          </p:cNvPr>
          <p:cNvSpPr txBox="1"/>
          <p:nvPr/>
        </p:nvSpPr>
        <p:spPr>
          <a:xfrm>
            <a:off x="5638442" y="1727452"/>
            <a:ext cx="1223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Advance t?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50DA261-C9FD-B749-BD11-47D00AAC274E}"/>
              </a:ext>
            </a:extLst>
          </p:cNvPr>
          <p:cNvSpPr txBox="1"/>
          <p:nvPr/>
        </p:nvSpPr>
        <p:spPr>
          <a:xfrm>
            <a:off x="7343492" y="341994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75AE03C-8B2D-3C47-963C-91DCA23C0B5A}"/>
              </a:ext>
            </a:extLst>
          </p:cNvPr>
          <p:cNvSpPr txBox="1"/>
          <p:nvPr/>
        </p:nvSpPr>
        <p:spPr>
          <a:xfrm>
            <a:off x="6144590" y="293731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769954D-49DA-9641-948C-DC52E6679879}"/>
              </a:ext>
            </a:extLst>
          </p:cNvPr>
          <p:cNvSpPr txBox="1"/>
          <p:nvPr/>
        </p:nvSpPr>
        <p:spPr>
          <a:xfrm>
            <a:off x="1027470" y="4174836"/>
            <a:ext cx="1604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null events?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98511A4-6D37-9741-A14C-FC186F0DF739}"/>
              </a:ext>
            </a:extLst>
          </p:cNvPr>
          <p:cNvSpPr txBox="1"/>
          <p:nvPr/>
        </p:nvSpPr>
        <p:spPr>
          <a:xfrm>
            <a:off x="8539017" y="5409943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“null”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272CD31-3D41-924D-82E5-50C673FB5CA6}"/>
              </a:ext>
            </a:extLst>
          </p:cNvPr>
          <p:cNvSpPr txBox="1"/>
          <p:nvPr/>
        </p:nvSpPr>
        <p:spPr>
          <a:xfrm>
            <a:off x="6144590" y="5409943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“null”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3AF60B5-9658-6542-A13F-A137C9DD556D}"/>
              </a:ext>
            </a:extLst>
          </p:cNvPr>
          <p:cNvSpPr/>
          <p:nvPr/>
        </p:nvSpPr>
        <p:spPr>
          <a:xfrm>
            <a:off x="4270746" y="4581163"/>
            <a:ext cx="353193" cy="3511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D5E729E-6A19-9E43-97F6-85D1DA2336FB}"/>
              </a:ext>
            </a:extLst>
          </p:cNvPr>
          <p:cNvCxnSpPr>
            <a:stCxn id="22" idx="3"/>
          </p:cNvCxnSpPr>
          <p:nvPr/>
        </p:nvCxnSpPr>
        <p:spPr>
          <a:xfrm flipV="1">
            <a:off x="8959272" y="5024581"/>
            <a:ext cx="54494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334976B-DC8E-304B-8311-FA92910186C9}"/>
              </a:ext>
            </a:extLst>
          </p:cNvPr>
          <p:cNvSpPr txBox="1"/>
          <p:nvPr/>
        </p:nvSpPr>
        <p:spPr>
          <a:xfrm>
            <a:off x="3784893" y="540994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“null”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17F105C-5B8B-994A-9AE2-194EBD75B4F7}"/>
              </a:ext>
            </a:extLst>
          </p:cNvPr>
          <p:cNvSpPr txBox="1"/>
          <p:nvPr/>
        </p:nvSpPr>
        <p:spPr>
          <a:xfrm>
            <a:off x="1322426" y="4544168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“true”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4C76A6B-4CF8-3246-B7D8-70BBDCA15C17}"/>
              </a:ext>
            </a:extLst>
          </p:cNvPr>
          <p:cNvSpPr txBox="1"/>
          <p:nvPr/>
        </p:nvSpPr>
        <p:spPr>
          <a:xfrm>
            <a:off x="5800240" y="2042702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“true”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151E1A-65A0-6348-A175-821AA520C35C}"/>
              </a:ext>
            </a:extLst>
          </p:cNvPr>
          <p:cNvSpPr/>
          <p:nvPr/>
        </p:nvSpPr>
        <p:spPr>
          <a:xfrm>
            <a:off x="6649272" y="4614700"/>
            <a:ext cx="353193" cy="3511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26EECA2-C703-A346-A881-36B601CD8617}"/>
              </a:ext>
            </a:extLst>
          </p:cNvPr>
          <p:cNvSpPr/>
          <p:nvPr/>
        </p:nvSpPr>
        <p:spPr>
          <a:xfrm>
            <a:off x="9026334" y="4614699"/>
            <a:ext cx="353193" cy="3511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86002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1BFDCE-57A4-EF4E-B74A-3D2071C07F31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003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EFFD3-57AC-C041-A473-BC6443487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835" y="310412"/>
            <a:ext cx="3932237" cy="665163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B9D9EB"/>
                </a:solidFill>
              </a:rPr>
              <a:t>Drawbacks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346F44-3078-5948-B8AF-677A1A5F8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9835" y="1806388"/>
            <a:ext cx="5591867" cy="381158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The lack of a global view of events in the system</a:t>
            </a:r>
          </a:p>
          <a:p>
            <a:pPr marL="342900" indent="-342900">
              <a:buAutoNum type="arabicPeriod"/>
            </a:pPr>
            <a:r>
              <a:rPr lang="en-US" dirty="0"/>
              <a:t>The abstraction does not faithfully model LF implementation.</a:t>
            </a:r>
          </a:p>
          <a:p>
            <a:pPr marL="342900" indent="-342900">
              <a:buAutoNum type="arabicPeriod"/>
            </a:pPr>
            <a:r>
              <a:rPr lang="en-US" dirty="0"/>
              <a:t>The timing mechanism is inefficient. The system “actively” advances time instead of “passively.”</a:t>
            </a:r>
          </a:p>
          <a:p>
            <a:pPr marL="342900" indent="-342900">
              <a:buAutoNum type="arabicPeriod"/>
            </a:pPr>
            <a:r>
              <a:rPr lang="en-US" dirty="0"/>
              <a:t>Cannot schedule actions</a:t>
            </a:r>
          </a:p>
          <a:p>
            <a:pPr marL="342900" indent="-342900">
              <a:buAutoNum type="arabicPeriod"/>
            </a:pPr>
            <a:r>
              <a:rPr lang="en-US" dirty="0"/>
              <a:t>Reactions happening in the same logical time do not preserve dependency.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0565CC-0C28-2C4C-B8EF-5FA210F87480}"/>
              </a:ext>
            </a:extLst>
          </p:cNvPr>
          <p:cNvSpPr/>
          <p:nvPr/>
        </p:nvSpPr>
        <p:spPr>
          <a:xfrm>
            <a:off x="10333703" y="0"/>
            <a:ext cx="786582" cy="1493949"/>
          </a:xfrm>
          <a:prstGeom prst="rect">
            <a:avLst/>
          </a:prstGeom>
          <a:solidFill>
            <a:srgbClr val="B9D9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680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1BFDCE-57A4-EF4E-B74A-3D2071C07F31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003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EFFD3-57AC-C041-A473-BC6443487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608" y="137072"/>
            <a:ext cx="9607640" cy="848218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B9D9EB"/>
                </a:solidFill>
              </a:rPr>
              <a:t>New UCLID Formulation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0565CC-0C28-2C4C-B8EF-5FA210F87480}"/>
              </a:ext>
            </a:extLst>
          </p:cNvPr>
          <p:cNvSpPr/>
          <p:nvPr/>
        </p:nvSpPr>
        <p:spPr>
          <a:xfrm>
            <a:off x="10333703" y="0"/>
            <a:ext cx="786582" cy="1493949"/>
          </a:xfrm>
          <a:prstGeom prst="rect">
            <a:avLst/>
          </a:prstGeom>
          <a:solidFill>
            <a:srgbClr val="B9D9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909757-3C4E-D346-B8B0-5572651B6544}"/>
              </a:ext>
            </a:extLst>
          </p:cNvPr>
          <p:cNvSpPr/>
          <p:nvPr/>
        </p:nvSpPr>
        <p:spPr>
          <a:xfrm>
            <a:off x="9659448" y="3618749"/>
            <a:ext cx="674255" cy="572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35AD0E-ABA1-DF45-BB7D-03899D240ED4}"/>
              </a:ext>
            </a:extLst>
          </p:cNvPr>
          <p:cNvSpPr/>
          <p:nvPr/>
        </p:nvSpPr>
        <p:spPr>
          <a:xfrm>
            <a:off x="10846067" y="3618749"/>
            <a:ext cx="674255" cy="572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33441E8-7ECF-7B4F-8488-AE2260005CF3}"/>
              </a:ext>
            </a:extLst>
          </p:cNvPr>
          <p:cNvGrpSpPr/>
          <p:nvPr/>
        </p:nvGrpSpPr>
        <p:grpSpPr>
          <a:xfrm>
            <a:off x="7160451" y="2869654"/>
            <a:ext cx="1649505" cy="2070847"/>
            <a:chOff x="5154707" y="3021106"/>
            <a:chExt cx="1649505" cy="207084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E4D7B9D-2161-DB4F-A50F-218B610D65CC}"/>
                </a:ext>
              </a:extLst>
            </p:cNvPr>
            <p:cNvSpPr/>
            <p:nvPr/>
          </p:nvSpPr>
          <p:spPr>
            <a:xfrm>
              <a:off x="5154707" y="3021106"/>
              <a:ext cx="1649505" cy="20708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AE09DD1-F537-5148-BEC6-B8E3ABA992E4}"/>
                </a:ext>
              </a:extLst>
            </p:cNvPr>
            <p:cNvSpPr txBox="1"/>
            <p:nvPr/>
          </p:nvSpPr>
          <p:spPr>
            <a:xfrm>
              <a:off x="5259617" y="3094650"/>
              <a:ext cx="477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RTI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F5AA0B-7401-B145-A6B9-210CF8B22F50}"/>
                </a:ext>
              </a:extLst>
            </p:cNvPr>
            <p:cNvSpPr/>
            <p:nvPr/>
          </p:nvSpPr>
          <p:spPr>
            <a:xfrm>
              <a:off x="5349265" y="3987781"/>
              <a:ext cx="997528" cy="37407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event_q</a:t>
              </a:r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6B0BC6E-DCDF-8741-80C5-C2BA25E4C406}"/>
                </a:ext>
              </a:extLst>
            </p:cNvPr>
            <p:cNvSpPr/>
            <p:nvPr/>
          </p:nvSpPr>
          <p:spPr>
            <a:xfrm>
              <a:off x="5349265" y="3515762"/>
              <a:ext cx="660400" cy="37407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clock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A60B102-ABEE-8E4A-ABA9-DCF8667F18A9}"/>
                </a:ext>
              </a:extLst>
            </p:cNvPr>
            <p:cNvSpPr/>
            <p:nvPr/>
          </p:nvSpPr>
          <p:spPr>
            <a:xfrm>
              <a:off x="5349265" y="4482437"/>
              <a:ext cx="1232507" cy="37407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reaction_q</a:t>
              </a:r>
              <a:endParaRPr lang="en-US" dirty="0"/>
            </a:p>
          </p:txBody>
        </p:sp>
      </p:grp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12DFEBE8-D61E-0A4D-837B-E84B36B8F166}"/>
              </a:ext>
            </a:extLst>
          </p:cNvPr>
          <p:cNvCxnSpPr>
            <a:stCxn id="7" idx="0"/>
          </p:cNvCxnSpPr>
          <p:nvPr/>
        </p:nvCxnSpPr>
        <p:spPr>
          <a:xfrm rot="16200000" flipV="1">
            <a:off x="9203056" y="2825229"/>
            <a:ext cx="400420" cy="11866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2A4E751E-D5D1-1945-8145-80A05758DBE0}"/>
              </a:ext>
            </a:extLst>
          </p:cNvPr>
          <p:cNvCxnSpPr>
            <a:cxnSpLocks/>
            <a:stCxn id="8" idx="0"/>
          </p:cNvCxnSpPr>
          <p:nvPr/>
        </p:nvCxnSpPr>
        <p:spPr>
          <a:xfrm rot="16200000" flipV="1">
            <a:off x="9721732" y="2157286"/>
            <a:ext cx="549688" cy="23732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41778768-C7E9-694A-81A0-DED6EACC5846}"/>
              </a:ext>
            </a:extLst>
          </p:cNvPr>
          <p:cNvCxnSpPr>
            <a:endCxn id="7" idx="2"/>
          </p:cNvCxnSpPr>
          <p:nvPr/>
        </p:nvCxnSpPr>
        <p:spPr>
          <a:xfrm flipV="1">
            <a:off x="8809956" y="4191404"/>
            <a:ext cx="1186620" cy="3626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DAB36976-2DF1-9C4C-88FC-DD9D405B9612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8829979" y="4191404"/>
            <a:ext cx="2353216" cy="5010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4533AF7-0C81-CA4A-A182-8F3A42406148}"/>
              </a:ext>
            </a:extLst>
          </p:cNvPr>
          <p:cNvGrpSpPr/>
          <p:nvPr/>
        </p:nvGrpSpPr>
        <p:grpSpPr>
          <a:xfrm>
            <a:off x="1076274" y="2869654"/>
            <a:ext cx="4091150" cy="1857955"/>
            <a:chOff x="3364639" y="2655452"/>
            <a:chExt cx="6139579" cy="2636985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64A2451-FC92-E04E-9756-1F747A373AD0}"/>
                </a:ext>
              </a:extLst>
            </p:cNvPr>
            <p:cNvSpPr/>
            <p:nvPr/>
          </p:nvSpPr>
          <p:spPr>
            <a:xfrm>
              <a:off x="3364639" y="4742726"/>
              <a:ext cx="840509" cy="5357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C2E45B3-4697-5348-8F4A-CC6AF9FADFB7}"/>
                </a:ext>
              </a:extLst>
            </p:cNvPr>
            <p:cNvSpPr/>
            <p:nvPr/>
          </p:nvSpPr>
          <p:spPr>
            <a:xfrm>
              <a:off x="8118763" y="4756728"/>
              <a:ext cx="840509" cy="5357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B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38BCBC0-CF01-F84D-931A-8D533F89E4B8}"/>
                </a:ext>
              </a:extLst>
            </p:cNvPr>
            <p:cNvSpPr/>
            <p:nvPr/>
          </p:nvSpPr>
          <p:spPr>
            <a:xfrm>
              <a:off x="5741701" y="4756727"/>
              <a:ext cx="840509" cy="5357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Delay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13D97B5-5A58-B642-AE5D-0F67FD948A6B}"/>
                </a:ext>
              </a:extLst>
            </p:cNvPr>
            <p:cNvSpPr/>
            <p:nvPr/>
          </p:nvSpPr>
          <p:spPr>
            <a:xfrm>
              <a:off x="6888310" y="2655454"/>
              <a:ext cx="840509" cy="5357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Clock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B828159-185A-594E-9BE6-69E0ACC45497}"/>
                </a:ext>
              </a:extLst>
            </p:cNvPr>
            <p:cNvSpPr/>
            <p:nvPr/>
          </p:nvSpPr>
          <p:spPr>
            <a:xfrm>
              <a:off x="4189278" y="2655453"/>
              <a:ext cx="1334654" cy="5357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Time</a:t>
              </a:r>
            </a:p>
            <a:p>
              <a:pPr algn="ctr"/>
              <a:r>
                <a:rPr lang="en-US" sz="1100" dirty="0"/>
                <a:t>Controller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607AB44B-AAD4-1E46-BC0B-A385485AE47B}"/>
                </a:ext>
              </a:extLst>
            </p:cNvPr>
            <p:cNvCxnSpPr>
              <a:cxnSpLocks/>
              <a:stCxn id="65" idx="3"/>
              <a:endCxn id="67" idx="1"/>
            </p:cNvCxnSpPr>
            <p:nvPr/>
          </p:nvCxnSpPr>
          <p:spPr>
            <a:xfrm>
              <a:off x="4205148" y="5010581"/>
              <a:ext cx="1536553" cy="140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BF43EE97-8C91-6F48-B440-D5D68B0B8CB3}"/>
                </a:ext>
              </a:extLst>
            </p:cNvPr>
            <p:cNvCxnSpPr>
              <a:cxnSpLocks/>
              <a:stCxn id="67" idx="3"/>
              <a:endCxn id="66" idx="1"/>
            </p:cNvCxnSpPr>
            <p:nvPr/>
          </p:nvCxnSpPr>
          <p:spPr>
            <a:xfrm>
              <a:off x="6582210" y="5024582"/>
              <a:ext cx="153655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Elbow Connector 71">
              <a:extLst>
                <a:ext uri="{FF2B5EF4-FFF2-40B4-BE49-F238E27FC236}">
                  <a16:creationId xmlns:a16="http://schemas.microsoft.com/office/drawing/2014/main" id="{A9FA0A0B-02DC-A945-807B-F051D3A6FE54}"/>
                </a:ext>
              </a:extLst>
            </p:cNvPr>
            <p:cNvCxnSpPr>
              <a:cxnSpLocks/>
              <a:stCxn id="68" idx="2"/>
              <a:endCxn id="65" idx="0"/>
            </p:cNvCxnSpPr>
            <p:nvPr/>
          </p:nvCxnSpPr>
          <p:spPr>
            <a:xfrm rot="5400000">
              <a:off x="4770949" y="2205109"/>
              <a:ext cx="1551563" cy="352367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>
              <a:extLst>
                <a:ext uri="{FF2B5EF4-FFF2-40B4-BE49-F238E27FC236}">
                  <a16:creationId xmlns:a16="http://schemas.microsoft.com/office/drawing/2014/main" id="{3C9EDF4B-4223-5048-96B5-B129ABE9EE84}"/>
                </a:ext>
              </a:extLst>
            </p:cNvPr>
            <p:cNvCxnSpPr>
              <a:cxnSpLocks/>
              <a:stCxn id="68" idx="2"/>
              <a:endCxn id="67" idx="0"/>
            </p:cNvCxnSpPr>
            <p:nvPr/>
          </p:nvCxnSpPr>
          <p:spPr>
            <a:xfrm rot="5400000">
              <a:off x="5952479" y="3400641"/>
              <a:ext cx="1565564" cy="114660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Elbow Connector 73">
              <a:extLst>
                <a:ext uri="{FF2B5EF4-FFF2-40B4-BE49-F238E27FC236}">
                  <a16:creationId xmlns:a16="http://schemas.microsoft.com/office/drawing/2014/main" id="{F43F2DAD-D7F4-AB4C-9056-05AE1954A96C}"/>
                </a:ext>
              </a:extLst>
            </p:cNvPr>
            <p:cNvCxnSpPr>
              <a:cxnSpLocks/>
              <a:stCxn id="68" idx="2"/>
              <a:endCxn id="66" idx="0"/>
            </p:cNvCxnSpPr>
            <p:nvPr/>
          </p:nvCxnSpPr>
          <p:spPr>
            <a:xfrm rot="16200000" flipH="1">
              <a:off x="7141009" y="3358718"/>
              <a:ext cx="1565565" cy="123045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C2740B14-C33F-464B-9711-135B763835CD}"/>
                </a:ext>
              </a:extLst>
            </p:cNvPr>
            <p:cNvCxnSpPr>
              <a:cxnSpLocks/>
              <a:stCxn id="68" idx="1"/>
              <a:endCxn id="69" idx="3"/>
            </p:cNvCxnSpPr>
            <p:nvPr/>
          </p:nvCxnSpPr>
          <p:spPr>
            <a:xfrm flipH="1" flipV="1">
              <a:off x="5523932" y="2923308"/>
              <a:ext cx="136437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Elbow Connector 75">
              <a:extLst>
                <a:ext uri="{FF2B5EF4-FFF2-40B4-BE49-F238E27FC236}">
                  <a16:creationId xmlns:a16="http://schemas.microsoft.com/office/drawing/2014/main" id="{77B93187-0B28-474F-9AAD-227E147685FF}"/>
                </a:ext>
              </a:extLst>
            </p:cNvPr>
            <p:cNvCxnSpPr>
              <a:cxnSpLocks/>
              <a:stCxn id="65" idx="2"/>
              <a:endCxn id="69" idx="1"/>
            </p:cNvCxnSpPr>
            <p:nvPr/>
          </p:nvCxnSpPr>
          <p:spPr>
            <a:xfrm rot="5400000" flipH="1" flipV="1">
              <a:off x="2809522" y="3898680"/>
              <a:ext cx="2355127" cy="404384"/>
            </a:xfrm>
            <a:prstGeom prst="bentConnector4">
              <a:avLst>
                <a:gd name="adj1" fmla="val -26570"/>
                <a:gd name="adj2" fmla="val -26552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lbow Connector 76">
              <a:extLst>
                <a:ext uri="{FF2B5EF4-FFF2-40B4-BE49-F238E27FC236}">
                  <a16:creationId xmlns:a16="http://schemas.microsoft.com/office/drawing/2014/main" id="{C8EFF5EC-9F51-FC40-BF47-70D71ED7183D}"/>
                </a:ext>
              </a:extLst>
            </p:cNvPr>
            <p:cNvCxnSpPr>
              <a:cxnSpLocks/>
              <a:stCxn id="67" idx="2"/>
              <a:endCxn id="69" idx="1"/>
            </p:cNvCxnSpPr>
            <p:nvPr/>
          </p:nvCxnSpPr>
          <p:spPr>
            <a:xfrm rot="5400000" flipH="1">
              <a:off x="3991053" y="3121533"/>
              <a:ext cx="2369128" cy="1972678"/>
            </a:xfrm>
            <a:prstGeom prst="bentConnector4">
              <a:avLst>
                <a:gd name="adj1" fmla="val -26023"/>
                <a:gd name="adj2" fmla="val 17479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Elbow Connector 77">
              <a:extLst>
                <a:ext uri="{FF2B5EF4-FFF2-40B4-BE49-F238E27FC236}">
                  <a16:creationId xmlns:a16="http://schemas.microsoft.com/office/drawing/2014/main" id="{C0D1EDAB-48DB-9A41-9F01-5B1B35B39824}"/>
                </a:ext>
              </a:extLst>
            </p:cNvPr>
            <p:cNvCxnSpPr>
              <a:cxnSpLocks/>
              <a:stCxn id="66" idx="2"/>
              <a:endCxn id="69" idx="1"/>
            </p:cNvCxnSpPr>
            <p:nvPr/>
          </p:nvCxnSpPr>
          <p:spPr>
            <a:xfrm rot="5400000" flipH="1">
              <a:off x="5179583" y="1933003"/>
              <a:ext cx="2369129" cy="4349740"/>
            </a:xfrm>
            <a:prstGeom prst="bentConnector4">
              <a:avLst>
                <a:gd name="adj1" fmla="val -26023"/>
                <a:gd name="adj2" fmla="val 13392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Elbow Connector 78">
              <a:extLst>
                <a:ext uri="{FF2B5EF4-FFF2-40B4-BE49-F238E27FC236}">
                  <a16:creationId xmlns:a16="http://schemas.microsoft.com/office/drawing/2014/main" id="{A8D39583-9212-B24B-925F-25C1742EBE94}"/>
                </a:ext>
              </a:extLst>
            </p:cNvPr>
            <p:cNvCxnSpPr>
              <a:cxnSpLocks/>
              <a:stCxn id="69" idx="0"/>
              <a:endCxn id="68" idx="0"/>
            </p:cNvCxnSpPr>
            <p:nvPr/>
          </p:nvCxnSpPr>
          <p:spPr>
            <a:xfrm rot="16200000" flipH="1">
              <a:off x="6082584" y="1429473"/>
              <a:ext cx="1" cy="2451960"/>
            </a:xfrm>
            <a:prstGeom prst="bentConnector3">
              <a:avLst>
                <a:gd name="adj1" fmla="val -228600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72F94F15-90C4-524D-A01E-25E226775D37}"/>
                </a:ext>
              </a:extLst>
            </p:cNvPr>
            <p:cNvCxnSpPr>
              <a:cxnSpLocks/>
              <a:stCxn id="66" idx="3"/>
            </p:cNvCxnSpPr>
            <p:nvPr/>
          </p:nvCxnSpPr>
          <p:spPr>
            <a:xfrm flipV="1">
              <a:off x="8959272" y="5024581"/>
              <a:ext cx="544946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Right Arrow 96">
            <a:extLst>
              <a:ext uri="{FF2B5EF4-FFF2-40B4-BE49-F238E27FC236}">
                <a16:creationId xmlns:a16="http://schemas.microsoft.com/office/drawing/2014/main" id="{0D557287-F566-AA40-8450-5E9A7197A8DE}"/>
              </a:ext>
            </a:extLst>
          </p:cNvPr>
          <p:cNvSpPr/>
          <p:nvPr/>
        </p:nvSpPr>
        <p:spPr>
          <a:xfrm>
            <a:off x="5600465" y="3599573"/>
            <a:ext cx="808075" cy="731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16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1BFDCE-57A4-EF4E-B74A-3D2071C07F31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003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EFFD3-57AC-C041-A473-BC6443487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608" y="137072"/>
            <a:ext cx="9607640" cy="848218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B9D9EB"/>
                </a:solidFill>
              </a:rPr>
              <a:t>New UCLID Formulation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0565CC-0C28-2C4C-B8EF-5FA210F87480}"/>
              </a:ext>
            </a:extLst>
          </p:cNvPr>
          <p:cNvSpPr/>
          <p:nvPr/>
        </p:nvSpPr>
        <p:spPr>
          <a:xfrm>
            <a:off x="10333703" y="0"/>
            <a:ext cx="786582" cy="1493949"/>
          </a:xfrm>
          <a:prstGeom prst="rect">
            <a:avLst/>
          </a:prstGeom>
          <a:solidFill>
            <a:srgbClr val="B9D9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3EA80D8-6F03-244C-ADB5-9E0C985C608F}"/>
              </a:ext>
            </a:extLst>
          </p:cNvPr>
          <p:cNvGrpSpPr/>
          <p:nvPr/>
        </p:nvGrpSpPr>
        <p:grpSpPr>
          <a:xfrm>
            <a:off x="4526969" y="2743106"/>
            <a:ext cx="4359871" cy="2070847"/>
            <a:chOff x="4526969" y="2743106"/>
            <a:chExt cx="4359871" cy="207084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F909757-3C4E-D346-B8B0-5572651B6544}"/>
                </a:ext>
              </a:extLst>
            </p:cNvPr>
            <p:cNvSpPr/>
            <p:nvPr/>
          </p:nvSpPr>
          <p:spPr>
            <a:xfrm>
              <a:off x="7025966" y="3492201"/>
              <a:ext cx="674255" cy="5726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035AD0E-ABA1-DF45-BB7D-03899D240ED4}"/>
                </a:ext>
              </a:extLst>
            </p:cNvPr>
            <p:cNvSpPr/>
            <p:nvPr/>
          </p:nvSpPr>
          <p:spPr>
            <a:xfrm>
              <a:off x="8212585" y="3492201"/>
              <a:ext cx="674255" cy="5726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33441E8-7ECF-7B4F-8488-AE2260005CF3}"/>
                </a:ext>
              </a:extLst>
            </p:cNvPr>
            <p:cNvGrpSpPr/>
            <p:nvPr/>
          </p:nvGrpSpPr>
          <p:grpSpPr>
            <a:xfrm>
              <a:off x="4526969" y="2743106"/>
              <a:ext cx="1649505" cy="2070847"/>
              <a:chOff x="5154707" y="3021106"/>
              <a:chExt cx="1649505" cy="2070847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E4D7B9D-2161-DB4F-A50F-218B610D65CC}"/>
                  </a:ext>
                </a:extLst>
              </p:cNvPr>
              <p:cNvSpPr/>
              <p:nvPr/>
            </p:nvSpPr>
            <p:spPr>
              <a:xfrm>
                <a:off x="5154707" y="3021106"/>
                <a:ext cx="1649505" cy="207084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AE09DD1-F537-5148-BEC6-B8E3ABA992E4}"/>
                  </a:ext>
                </a:extLst>
              </p:cNvPr>
              <p:cNvSpPr txBox="1"/>
              <p:nvPr/>
            </p:nvSpPr>
            <p:spPr>
              <a:xfrm>
                <a:off x="5259617" y="3094650"/>
                <a:ext cx="4773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RTI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BF5AA0B-7401-B145-A6B9-210CF8B22F50}"/>
                  </a:ext>
                </a:extLst>
              </p:cNvPr>
              <p:cNvSpPr/>
              <p:nvPr/>
            </p:nvSpPr>
            <p:spPr>
              <a:xfrm>
                <a:off x="5349265" y="3987781"/>
                <a:ext cx="997528" cy="37407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event_q</a:t>
                </a:r>
                <a:endParaRPr lang="en-US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6B0BC6E-DCDF-8741-80C5-C2BA25E4C406}"/>
                  </a:ext>
                </a:extLst>
              </p:cNvPr>
              <p:cNvSpPr/>
              <p:nvPr/>
            </p:nvSpPr>
            <p:spPr>
              <a:xfrm>
                <a:off x="5349265" y="3515762"/>
                <a:ext cx="660400" cy="37407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clock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A60B102-ABEE-8E4A-ABA9-DCF8667F18A9}"/>
                  </a:ext>
                </a:extLst>
              </p:cNvPr>
              <p:cNvSpPr/>
              <p:nvPr/>
            </p:nvSpPr>
            <p:spPr>
              <a:xfrm>
                <a:off x="5349265" y="4482437"/>
                <a:ext cx="1232507" cy="37407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reaction_q</a:t>
                </a:r>
                <a:endParaRPr lang="en-US" dirty="0"/>
              </a:p>
            </p:txBody>
          </p:sp>
        </p:grpSp>
        <p:cxnSp>
          <p:nvCxnSpPr>
            <p:cNvPr id="14" name="Elbow Connector 13">
              <a:extLst>
                <a:ext uri="{FF2B5EF4-FFF2-40B4-BE49-F238E27FC236}">
                  <a16:creationId xmlns:a16="http://schemas.microsoft.com/office/drawing/2014/main" id="{12DFEBE8-D61E-0A4D-837B-E84B36B8F166}"/>
                </a:ext>
              </a:extLst>
            </p:cNvPr>
            <p:cNvCxnSpPr>
              <a:stCxn id="7" idx="0"/>
            </p:cNvCxnSpPr>
            <p:nvPr/>
          </p:nvCxnSpPr>
          <p:spPr>
            <a:xfrm rot="16200000" flipV="1">
              <a:off x="6569574" y="2698681"/>
              <a:ext cx="400420" cy="118662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>
              <a:extLst>
                <a:ext uri="{FF2B5EF4-FFF2-40B4-BE49-F238E27FC236}">
                  <a16:creationId xmlns:a16="http://schemas.microsoft.com/office/drawing/2014/main" id="{2A4E751E-D5D1-1945-8145-80A05758DBE0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rot="16200000" flipV="1">
              <a:off x="7091265" y="2033753"/>
              <a:ext cx="543658" cy="237323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41778768-C7E9-694A-81A0-DED6EACC5846}"/>
                </a:ext>
              </a:extLst>
            </p:cNvPr>
            <p:cNvCxnSpPr>
              <a:endCxn id="7" idx="2"/>
            </p:cNvCxnSpPr>
            <p:nvPr/>
          </p:nvCxnSpPr>
          <p:spPr>
            <a:xfrm flipV="1">
              <a:off x="6176474" y="4064856"/>
              <a:ext cx="1186620" cy="36266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>
              <a:extLst>
                <a:ext uri="{FF2B5EF4-FFF2-40B4-BE49-F238E27FC236}">
                  <a16:creationId xmlns:a16="http://schemas.microsoft.com/office/drawing/2014/main" id="{DAB36976-2DF1-9C4C-88FC-DD9D405B9612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6176474" y="4064856"/>
              <a:ext cx="2373239" cy="50225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F2505F-630F-2346-A34E-6534B487C033}"/>
              </a:ext>
            </a:extLst>
          </p:cNvPr>
          <p:cNvCxnSpPr>
            <a:stCxn id="22" idx="1"/>
          </p:cNvCxnSpPr>
          <p:nvPr/>
        </p:nvCxnSpPr>
        <p:spPr>
          <a:xfrm flipH="1" flipV="1">
            <a:off x="3147237" y="3785191"/>
            <a:ext cx="1574290" cy="111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A400289-E62F-2F45-9EB0-110A91F44F48}"/>
              </a:ext>
            </a:extLst>
          </p:cNvPr>
          <p:cNvSpPr txBox="1"/>
          <p:nvPr/>
        </p:nvSpPr>
        <p:spPr>
          <a:xfrm>
            <a:off x="1125965" y="2592322"/>
            <a:ext cx="20024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Stores events with logical time </a:t>
            </a:r>
            <a:r>
              <a:rPr lang="en-US" b="1" u="sng" dirty="0"/>
              <a:t>greater</a:t>
            </a:r>
            <a:r>
              <a:rPr lang="en-US" dirty="0"/>
              <a:t> than the current logical time. Events are sorted by </a:t>
            </a:r>
            <a:r>
              <a:rPr lang="en-US" b="1" u="sng" dirty="0"/>
              <a:t>logical time</a:t>
            </a:r>
            <a:r>
              <a:rPr lang="en-US" dirty="0"/>
              <a:t>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B41C431-EA07-B14C-B50B-AAAC54BE0D18}"/>
              </a:ext>
            </a:extLst>
          </p:cNvPr>
          <p:cNvCxnSpPr>
            <a:cxnSpLocks/>
          </p:cNvCxnSpPr>
          <p:nvPr/>
        </p:nvCxnSpPr>
        <p:spPr>
          <a:xfrm flipH="1">
            <a:off x="3147237" y="4391473"/>
            <a:ext cx="1574291" cy="681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5A2D551-A510-B84B-B92D-3E113DC15AB4}"/>
              </a:ext>
            </a:extLst>
          </p:cNvPr>
          <p:cNvSpPr txBox="1"/>
          <p:nvPr/>
        </p:nvSpPr>
        <p:spPr>
          <a:xfrm>
            <a:off x="1111485" y="4578510"/>
            <a:ext cx="19138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Stores events with logical time </a:t>
            </a:r>
            <a:r>
              <a:rPr lang="en-US" b="1" u="sng" dirty="0"/>
              <a:t>equal</a:t>
            </a:r>
            <a:r>
              <a:rPr lang="en-US" dirty="0"/>
              <a:t> to the current logical time. Events are sorted by </a:t>
            </a:r>
            <a:r>
              <a:rPr lang="en-US" b="1" u="sng" dirty="0"/>
              <a:t>precedence</a:t>
            </a:r>
            <a:r>
              <a:rPr lang="en-US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09EE60-DDF7-3D4D-A81B-5EA929BE4B56}"/>
              </a:ext>
            </a:extLst>
          </p:cNvPr>
          <p:cNvSpPr txBox="1"/>
          <p:nvPr/>
        </p:nvSpPr>
        <p:spPr>
          <a:xfrm>
            <a:off x="1125965" y="1721572"/>
            <a:ext cx="2021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Stores the current logical time.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54CE721-A2E8-2D4D-A602-7BE776316BEF}"/>
              </a:ext>
            </a:extLst>
          </p:cNvPr>
          <p:cNvCxnSpPr>
            <a:stCxn id="23" idx="1"/>
          </p:cNvCxnSpPr>
          <p:nvPr/>
        </p:nvCxnSpPr>
        <p:spPr>
          <a:xfrm flipH="1" flipV="1">
            <a:off x="3147237" y="2211572"/>
            <a:ext cx="1574290" cy="1213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267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1BFDCE-57A4-EF4E-B74A-3D2071C07F31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003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EFFD3-57AC-C041-A473-BC6443487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608" y="137072"/>
            <a:ext cx="9607640" cy="848218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B9D9EB"/>
                </a:solidFill>
              </a:rPr>
              <a:t>New UCLID Formulation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0565CC-0C28-2C4C-B8EF-5FA210F87480}"/>
              </a:ext>
            </a:extLst>
          </p:cNvPr>
          <p:cNvSpPr/>
          <p:nvPr/>
        </p:nvSpPr>
        <p:spPr>
          <a:xfrm>
            <a:off x="10333703" y="0"/>
            <a:ext cx="786582" cy="1493949"/>
          </a:xfrm>
          <a:prstGeom prst="rect">
            <a:avLst/>
          </a:prstGeom>
          <a:solidFill>
            <a:srgbClr val="B9D9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3EA80D8-6F03-244C-ADB5-9E0C985C608F}"/>
              </a:ext>
            </a:extLst>
          </p:cNvPr>
          <p:cNvGrpSpPr/>
          <p:nvPr/>
        </p:nvGrpSpPr>
        <p:grpSpPr>
          <a:xfrm>
            <a:off x="5260615" y="1623682"/>
            <a:ext cx="4359871" cy="2070847"/>
            <a:chOff x="4526969" y="2743106"/>
            <a:chExt cx="4359871" cy="207084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F909757-3C4E-D346-B8B0-5572651B6544}"/>
                </a:ext>
              </a:extLst>
            </p:cNvPr>
            <p:cNvSpPr/>
            <p:nvPr/>
          </p:nvSpPr>
          <p:spPr>
            <a:xfrm>
              <a:off x="7025966" y="3492201"/>
              <a:ext cx="674255" cy="5726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035AD0E-ABA1-DF45-BB7D-03899D240ED4}"/>
                </a:ext>
              </a:extLst>
            </p:cNvPr>
            <p:cNvSpPr/>
            <p:nvPr/>
          </p:nvSpPr>
          <p:spPr>
            <a:xfrm>
              <a:off x="8212585" y="3492201"/>
              <a:ext cx="674255" cy="5726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33441E8-7ECF-7B4F-8488-AE2260005CF3}"/>
                </a:ext>
              </a:extLst>
            </p:cNvPr>
            <p:cNvGrpSpPr/>
            <p:nvPr/>
          </p:nvGrpSpPr>
          <p:grpSpPr>
            <a:xfrm>
              <a:off x="4526969" y="2743106"/>
              <a:ext cx="1649505" cy="2070847"/>
              <a:chOff x="5154707" y="3021106"/>
              <a:chExt cx="1649505" cy="2070847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E4D7B9D-2161-DB4F-A50F-218B610D65CC}"/>
                  </a:ext>
                </a:extLst>
              </p:cNvPr>
              <p:cNvSpPr/>
              <p:nvPr/>
            </p:nvSpPr>
            <p:spPr>
              <a:xfrm>
                <a:off x="5154707" y="3021106"/>
                <a:ext cx="1649505" cy="207084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AE09DD1-F537-5148-BEC6-B8E3ABA992E4}"/>
                  </a:ext>
                </a:extLst>
              </p:cNvPr>
              <p:cNvSpPr txBox="1"/>
              <p:nvPr/>
            </p:nvSpPr>
            <p:spPr>
              <a:xfrm>
                <a:off x="5259617" y="3094650"/>
                <a:ext cx="4773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RTI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BF5AA0B-7401-B145-A6B9-210CF8B22F50}"/>
                  </a:ext>
                </a:extLst>
              </p:cNvPr>
              <p:cNvSpPr/>
              <p:nvPr/>
            </p:nvSpPr>
            <p:spPr>
              <a:xfrm>
                <a:off x="5349265" y="3987781"/>
                <a:ext cx="997528" cy="37407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event_q</a:t>
                </a:r>
                <a:endParaRPr lang="en-US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6B0BC6E-DCDF-8741-80C5-C2BA25E4C406}"/>
                  </a:ext>
                </a:extLst>
              </p:cNvPr>
              <p:cNvSpPr/>
              <p:nvPr/>
            </p:nvSpPr>
            <p:spPr>
              <a:xfrm>
                <a:off x="5349265" y="3515762"/>
                <a:ext cx="660400" cy="37407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clock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A60B102-ABEE-8E4A-ABA9-DCF8667F18A9}"/>
                  </a:ext>
                </a:extLst>
              </p:cNvPr>
              <p:cNvSpPr/>
              <p:nvPr/>
            </p:nvSpPr>
            <p:spPr>
              <a:xfrm>
                <a:off x="5349265" y="4482437"/>
                <a:ext cx="1232507" cy="37407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reaction_q</a:t>
                </a:r>
                <a:endParaRPr lang="en-US" dirty="0"/>
              </a:p>
            </p:txBody>
          </p:sp>
        </p:grpSp>
        <p:cxnSp>
          <p:nvCxnSpPr>
            <p:cNvPr id="14" name="Elbow Connector 13">
              <a:extLst>
                <a:ext uri="{FF2B5EF4-FFF2-40B4-BE49-F238E27FC236}">
                  <a16:creationId xmlns:a16="http://schemas.microsoft.com/office/drawing/2014/main" id="{12DFEBE8-D61E-0A4D-837B-E84B36B8F166}"/>
                </a:ext>
              </a:extLst>
            </p:cNvPr>
            <p:cNvCxnSpPr>
              <a:stCxn id="7" idx="0"/>
            </p:cNvCxnSpPr>
            <p:nvPr/>
          </p:nvCxnSpPr>
          <p:spPr>
            <a:xfrm rot="16200000" flipV="1">
              <a:off x="6569574" y="2698681"/>
              <a:ext cx="400420" cy="118662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>
              <a:extLst>
                <a:ext uri="{FF2B5EF4-FFF2-40B4-BE49-F238E27FC236}">
                  <a16:creationId xmlns:a16="http://schemas.microsoft.com/office/drawing/2014/main" id="{2A4E751E-D5D1-1945-8145-80A05758DBE0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rot="16200000" flipV="1">
              <a:off x="7091265" y="2033753"/>
              <a:ext cx="543658" cy="237323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41778768-C7E9-694A-81A0-DED6EACC5846}"/>
                </a:ext>
              </a:extLst>
            </p:cNvPr>
            <p:cNvCxnSpPr>
              <a:endCxn id="7" idx="2"/>
            </p:cNvCxnSpPr>
            <p:nvPr/>
          </p:nvCxnSpPr>
          <p:spPr>
            <a:xfrm flipV="1">
              <a:off x="6176474" y="4064856"/>
              <a:ext cx="1186620" cy="36266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>
              <a:extLst>
                <a:ext uri="{FF2B5EF4-FFF2-40B4-BE49-F238E27FC236}">
                  <a16:creationId xmlns:a16="http://schemas.microsoft.com/office/drawing/2014/main" id="{DAB36976-2DF1-9C4C-88FC-DD9D405B9612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6176474" y="4064856"/>
              <a:ext cx="2373239" cy="50225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15434D7-43CC-7D48-87C8-9035A7407440}"/>
              </a:ext>
            </a:extLst>
          </p:cNvPr>
          <p:cNvSpPr txBox="1"/>
          <p:nvPr/>
        </p:nvSpPr>
        <p:spPr>
          <a:xfrm>
            <a:off x="1976266" y="1493949"/>
            <a:ext cx="2489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Precedence is reflected by assigning priorities to reactions.</a:t>
            </a:r>
          </a:p>
          <a:p>
            <a:endParaRPr lang="en-US" dirty="0"/>
          </a:p>
          <a:p>
            <a:r>
              <a:rPr lang="en-US" dirty="0"/>
              <a:t>When a reaction outputs an event, the priority is attached to the event.</a:t>
            </a:r>
          </a:p>
        </p:txBody>
      </p:sp>
    </p:spTree>
    <p:extLst>
      <p:ext uri="{BB962C8B-B14F-4D97-AF65-F5344CB8AC3E}">
        <p14:creationId xmlns:p14="http://schemas.microsoft.com/office/powerpoint/2010/main" val="2369497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1BFDCE-57A4-EF4E-B74A-3D2071C07F31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003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EFFD3-57AC-C041-A473-BC6443487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608" y="137072"/>
            <a:ext cx="9607640" cy="848218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B9D9EB"/>
                </a:solidFill>
              </a:rPr>
              <a:t>New UCLID Formulation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0565CC-0C28-2C4C-B8EF-5FA210F87480}"/>
              </a:ext>
            </a:extLst>
          </p:cNvPr>
          <p:cNvSpPr/>
          <p:nvPr/>
        </p:nvSpPr>
        <p:spPr>
          <a:xfrm>
            <a:off x="10333703" y="0"/>
            <a:ext cx="786582" cy="1493949"/>
          </a:xfrm>
          <a:prstGeom prst="rect">
            <a:avLst/>
          </a:prstGeom>
          <a:solidFill>
            <a:srgbClr val="B9D9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3EA80D8-6F03-244C-ADB5-9E0C985C608F}"/>
              </a:ext>
            </a:extLst>
          </p:cNvPr>
          <p:cNvGrpSpPr/>
          <p:nvPr/>
        </p:nvGrpSpPr>
        <p:grpSpPr>
          <a:xfrm>
            <a:off x="5260615" y="1623682"/>
            <a:ext cx="4359871" cy="2070847"/>
            <a:chOff x="4526969" y="2743106"/>
            <a:chExt cx="4359871" cy="207084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F909757-3C4E-D346-B8B0-5572651B6544}"/>
                </a:ext>
              </a:extLst>
            </p:cNvPr>
            <p:cNvSpPr/>
            <p:nvPr/>
          </p:nvSpPr>
          <p:spPr>
            <a:xfrm>
              <a:off x="7025966" y="3492201"/>
              <a:ext cx="674255" cy="5726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035AD0E-ABA1-DF45-BB7D-03899D240ED4}"/>
                </a:ext>
              </a:extLst>
            </p:cNvPr>
            <p:cNvSpPr/>
            <p:nvPr/>
          </p:nvSpPr>
          <p:spPr>
            <a:xfrm>
              <a:off x="8212585" y="3492201"/>
              <a:ext cx="674255" cy="5726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33441E8-7ECF-7B4F-8488-AE2260005CF3}"/>
                </a:ext>
              </a:extLst>
            </p:cNvPr>
            <p:cNvGrpSpPr/>
            <p:nvPr/>
          </p:nvGrpSpPr>
          <p:grpSpPr>
            <a:xfrm>
              <a:off x="4526969" y="2743106"/>
              <a:ext cx="1649505" cy="2070847"/>
              <a:chOff x="5154707" y="3021106"/>
              <a:chExt cx="1649505" cy="2070847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E4D7B9D-2161-DB4F-A50F-218B610D65CC}"/>
                  </a:ext>
                </a:extLst>
              </p:cNvPr>
              <p:cNvSpPr/>
              <p:nvPr/>
            </p:nvSpPr>
            <p:spPr>
              <a:xfrm>
                <a:off x="5154707" y="3021106"/>
                <a:ext cx="1649505" cy="207084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AE09DD1-F537-5148-BEC6-B8E3ABA992E4}"/>
                  </a:ext>
                </a:extLst>
              </p:cNvPr>
              <p:cNvSpPr txBox="1"/>
              <p:nvPr/>
            </p:nvSpPr>
            <p:spPr>
              <a:xfrm>
                <a:off x="5259617" y="3094650"/>
                <a:ext cx="4773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RTI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BF5AA0B-7401-B145-A6B9-210CF8B22F50}"/>
                  </a:ext>
                </a:extLst>
              </p:cNvPr>
              <p:cNvSpPr/>
              <p:nvPr/>
            </p:nvSpPr>
            <p:spPr>
              <a:xfrm>
                <a:off x="5349265" y="3987781"/>
                <a:ext cx="997528" cy="37407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event_q</a:t>
                </a:r>
                <a:endParaRPr lang="en-US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6B0BC6E-DCDF-8741-80C5-C2BA25E4C406}"/>
                  </a:ext>
                </a:extLst>
              </p:cNvPr>
              <p:cNvSpPr/>
              <p:nvPr/>
            </p:nvSpPr>
            <p:spPr>
              <a:xfrm>
                <a:off x="5349265" y="3515762"/>
                <a:ext cx="660400" cy="37407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clock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A60B102-ABEE-8E4A-ABA9-DCF8667F18A9}"/>
                  </a:ext>
                </a:extLst>
              </p:cNvPr>
              <p:cNvSpPr/>
              <p:nvPr/>
            </p:nvSpPr>
            <p:spPr>
              <a:xfrm>
                <a:off x="5349265" y="4482437"/>
                <a:ext cx="1232507" cy="37407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reaction_q</a:t>
                </a:r>
                <a:endParaRPr lang="en-US" dirty="0"/>
              </a:p>
            </p:txBody>
          </p:sp>
        </p:grpSp>
        <p:cxnSp>
          <p:nvCxnSpPr>
            <p:cNvPr id="14" name="Elbow Connector 13">
              <a:extLst>
                <a:ext uri="{FF2B5EF4-FFF2-40B4-BE49-F238E27FC236}">
                  <a16:creationId xmlns:a16="http://schemas.microsoft.com/office/drawing/2014/main" id="{12DFEBE8-D61E-0A4D-837B-E84B36B8F166}"/>
                </a:ext>
              </a:extLst>
            </p:cNvPr>
            <p:cNvCxnSpPr>
              <a:stCxn id="7" idx="0"/>
            </p:cNvCxnSpPr>
            <p:nvPr/>
          </p:nvCxnSpPr>
          <p:spPr>
            <a:xfrm rot="16200000" flipV="1">
              <a:off x="6569574" y="2698681"/>
              <a:ext cx="400420" cy="118662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>
              <a:extLst>
                <a:ext uri="{FF2B5EF4-FFF2-40B4-BE49-F238E27FC236}">
                  <a16:creationId xmlns:a16="http://schemas.microsoft.com/office/drawing/2014/main" id="{2A4E751E-D5D1-1945-8145-80A05758DBE0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rot="16200000" flipV="1">
              <a:off x="7091265" y="2033753"/>
              <a:ext cx="543658" cy="237323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41778768-C7E9-694A-81A0-DED6EACC5846}"/>
                </a:ext>
              </a:extLst>
            </p:cNvPr>
            <p:cNvCxnSpPr>
              <a:endCxn id="7" idx="2"/>
            </p:cNvCxnSpPr>
            <p:nvPr/>
          </p:nvCxnSpPr>
          <p:spPr>
            <a:xfrm flipV="1">
              <a:off x="6176474" y="4064856"/>
              <a:ext cx="1186620" cy="36266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>
              <a:extLst>
                <a:ext uri="{FF2B5EF4-FFF2-40B4-BE49-F238E27FC236}">
                  <a16:creationId xmlns:a16="http://schemas.microsoft.com/office/drawing/2014/main" id="{DAB36976-2DF1-9C4C-88FC-DD9D405B9612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6176474" y="4064856"/>
              <a:ext cx="2373239" cy="50225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15434D7-43CC-7D48-87C8-9035A7407440}"/>
              </a:ext>
            </a:extLst>
          </p:cNvPr>
          <p:cNvSpPr txBox="1"/>
          <p:nvPr/>
        </p:nvSpPr>
        <p:spPr>
          <a:xfrm>
            <a:off x="1976266" y="1493949"/>
            <a:ext cx="2489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Precedence is reflected by assigning priorities to reactions.</a:t>
            </a:r>
          </a:p>
          <a:p>
            <a:endParaRPr lang="en-US" dirty="0"/>
          </a:p>
          <a:p>
            <a:r>
              <a:rPr lang="en-US" dirty="0"/>
              <a:t>When a reaction outputs an event, the priority is attached to the event.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7D6D746-2271-B84C-B294-60891B6616AA}"/>
              </a:ext>
            </a:extLst>
          </p:cNvPr>
          <p:cNvGrpSpPr/>
          <p:nvPr/>
        </p:nvGrpSpPr>
        <p:grpSpPr>
          <a:xfrm>
            <a:off x="4982437" y="4267184"/>
            <a:ext cx="4508203" cy="1859592"/>
            <a:chOff x="2413592" y="1881961"/>
            <a:chExt cx="7676706" cy="32004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E102CB8-3241-B049-B431-34FFF32E2F13}"/>
                </a:ext>
              </a:extLst>
            </p:cNvPr>
            <p:cNvSpPr/>
            <p:nvPr/>
          </p:nvSpPr>
          <p:spPr>
            <a:xfrm>
              <a:off x="2413592" y="4008474"/>
              <a:ext cx="1052623" cy="10738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Chevron 24">
              <a:extLst>
                <a:ext uri="{FF2B5EF4-FFF2-40B4-BE49-F238E27FC236}">
                  <a16:creationId xmlns:a16="http://schemas.microsoft.com/office/drawing/2014/main" id="{246CFC86-E48B-3644-9555-1BF1698BF7F2}"/>
                </a:ext>
              </a:extLst>
            </p:cNvPr>
            <p:cNvSpPr/>
            <p:nvPr/>
          </p:nvSpPr>
          <p:spPr>
            <a:xfrm>
              <a:off x="2583712" y="4284920"/>
              <a:ext cx="765544" cy="531628"/>
            </a:xfrm>
            <a:prstGeom prst="chevron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18DADFA-38B1-B440-97CD-E0EF41FEC5BC}"/>
                </a:ext>
              </a:extLst>
            </p:cNvPr>
            <p:cNvSpPr/>
            <p:nvPr/>
          </p:nvSpPr>
          <p:spPr>
            <a:xfrm>
              <a:off x="8445797" y="3331534"/>
              <a:ext cx="1293626" cy="17508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hevron 26">
              <a:extLst>
                <a:ext uri="{FF2B5EF4-FFF2-40B4-BE49-F238E27FC236}">
                  <a16:creationId xmlns:a16="http://schemas.microsoft.com/office/drawing/2014/main" id="{A2FEE57C-7C40-F84C-991A-43DF553968B4}"/>
                </a:ext>
              </a:extLst>
            </p:cNvPr>
            <p:cNvSpPr/>
            <p:nvPr/>
          </p:nvSpPr>
          <p:spPr>
            <a:xfrm>
              <a:off x="8615917" y="4284920"/>
              <a:ext cx="1006548" cy="531628"/>
            </a:xfrm>
            <a:prstGeom prst="chevron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C2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AEDBBFB-42F7-FB4C-917C-91A182FBDB91}"/>
                </a:ext>
              </a:extLst>
            </p:cNvPr>
            <p:cNvSpPr/>
            <p:nvPr/>
          </p:nvSpPr>
          <p:spPr>
            <a:xfrm>
              <a:off x="5330457" y="2523460"/>
              <a:ext cx="1052623" cy="10738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hevron 28">
              <a:extLst>
                <a:ext uri="{FF2B5EF4-FFF2-40B4-BE49-F238E27FC236}">
                  <a16:creationId xmlns:a16="http://schemas.microsoft.com/office/drawing/2014/main" id="{BF88ED37-5E48-EC47-A1D5-56C829511605}"/>
                </a:ext>
              </a:extLst>
            </p:cNvPr>
            <p:cNvSpPr/>
            <p:nvPr/>
          </p:nvSpPr>
          <p:spPr>
            <a:xfrm>
              <a:off x="5500577" y="2799906"/>
              <a:ext cx="765544" cy="531628"/>
            </a:xfrm>
            <a:prstGeom prst="chevron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1E881FC-4E46-9C4E-A592-E710364AD6B7}"/>
                </a:ext>
              </a:extLst>
            </p:cNvPr>
            <p:cNvCxnSpPr>
              <a:cxnSpLocks/>
              <a:stCxn id="20" idx="3"/>
              <a:endCxn id="27" idx="1"/>
            </p:cNvCxnSpPr>
            <p:nvPr/>
          </p:nvCxnSpPr>
          <p:spPr>
            <a:xfrm>
              <a:off x="3466215" y="4545418"/>
              <a:ext cx="5415516" cy="5316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>
              <a:extLst>
                <a:ext uri="{FF2B5EF4-FFF2-40B4-BE49-F238E27FC236}">
                  <a16:creationId xmlns:a16="http://schemas.microsoft.com/office/drawing/2014/main" id="{BC8D1ADE-8D31-1C4B-9959-6A7CDD4FC7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66215" y="3221665"/>
              <a:ext cx="2179673" cy="1158949"/>
            </a:xfrm>
            <a:prstGeom prst="bentConnector3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>
              <a:extLst>
                <a:ext uri="{FF2B5EF4-FFF2-40B4-BE49-F238E27FC236}">
                  <a16:creationId xmlns:a16="http://schemas.microsoft.com/office/drawing/2014/main" id="{903ED02C-989D-3143-95CE-B4BC084B3A45}"/>
                </a:ext>
              </a:extLst>
            </p:cNvPr>
            <p:cNvCxnSpPr>
              <a:cxnSpLocks/>
              <a:stCxn id="29" idx="3"/>
              <a:endCxn id="36" idx="1"/>
            </p:cNvCxnSpPr>
            <p:nvPr/>
          </p:nvCxnSpPr>
          <p:spPr>
            <a:xfrm>
              <a:off x="6266121" y="3065720"/>
              <a:ext cx="2615610" cy="797442"/>
            </a:xfrm>
            <a:prstGeom prst="bentConnector3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hevron 35">
              <a:extLst>
                <a:ext uri="{FF2B5EF4-FFF2-40B4-BE49-F238E27FC236}">
                  <a16:creationId xmlns:a16="http://schemas.microsoft.com/office/drawing/2014/main" id="{6CD2DCBF-B95C-FB45-9D26-134F5C7AD0DE}"/>
                </a:ext>
              </a:extLst>
            </p:cNvPr>
            <p:cNvSpPr/>
            <p:nvPr/>
          </p:nvSpPr>
          <p:spPr>
            <a:xfrm>
              <a:off x="8615917" y="3597348"/>
              <a:ext cx="1006548" cy="531628"/>
            </a:xfrm>
            <a:prstGeom prst="chevron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C1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C2B6B04-FF52-E145-83B3-1810231DBE1A}"/>
                </a:ext>
              </a:extLst>
            </p:cNvPr>
            <p:cNvCxnSpPr>
              <a:stCxn id="27" idx="3"/>
            </p:cNvCxnSpPr>
            <p:nvPr/>
          </p:nvCxnSpPr>
          <p:spPr>
            <a:xfrm flipV="1">
              <a:off x="9622465" y="4545418"/>
              <a:ext cx="467833" cy="53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3175F96-329E-E542-8628-319F2020D4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90298" y="1881961"/>
              <a:ext cx="0" cy="266345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7078772-B976-4944-91FA-388A001FC999}"/>
                </a:ext>
              </a:extLst>
            </p:cNvPr>
            <p:cNvCxnSpPr/>
            <p:nvPr/>
          </p:nvCxnSpPr>
          <p:spPr>
            <a:xfrm flipH="1">
              <a:off x="4603898" y="1881963"/>
              <a:ext cx="5486400" cy="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>
              <a:extLst>
                <a:ext uri="{FF2B5EF4-FFF2-40B4-BE49-F238E27FC236}">
                  <a16:creationId xmlns:a16="http://schemas.microsoft.com/office/drawing/2014/main" id="{86934A36-81CC-5945-AC46-FD36B7BD7AA4}"/>
                </a:ext>
              </a:extLst>
            </p:cNvPr>
            <p:cNvCxnSpPr>
              <a:cxnSpLocks/>
              <a:endCxn id="29" idx="1"/>
            </p:cNvCxnSpPr>
            <p:nvPr/>
          </p:nvCxnSpPr>
          <p:spPr>
            <a:xfrm rot="16200000" flipH="1">
              <a:off x="4593266" y="1892594"/>
              <a:ext cx="1183757" cy="1162493"/>
            </a:xfrm>
            <a:prstGeom prst="bentConnector2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143ADAF-06C5-544F-9A43-24FF90A54574}"/>
              </a:ext>
            </a:extLst>
          </p:cNvPr>
          <p:cNvSpPr txBox="1"/>
          <p:nvPr/>
        </p:nvSpPr>
        <p:spPr>
          <a:xfrm>
            <a:off x="2680618" y="4579990"/>
            <a:ext cx="657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A: 1</a:t>
            </a:r>
          </a:p>
          <a:p>
            <a:r>
              <a:rPr lang="en-US" dirty="0"/>
              <a:t>C2: 2</a:t>
            </a:r>
          </a:p>
          <a:p>
            <a:r>
              <a:rPr lang="en-US" dirty="0"/>
              <a:t>B: 3</a:t>
            </a:r>
          </a:p>
          <a:p>
            <a:r>
              <a:rPr lang="en-US" dirty="0"/>
              <a:t>C1: 4</a:t>
            </a:r>
          </a:p>
        </p:txBody>
      </p:sp>
    </p:spTree>
    <p:extLst>
      <p:ext uri="{BB962C8B-B14F-4D97-AF65-F5344CB8AC3E}">
        <p14:creationId xmlns:p14="http://schemas.microsoft.com/office/powerpoint/2010/main" val="130639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5A4DD15-98A0-0640-BC16-11D346A0BBE7}"/>
              </a:ext>
            </a:extLst>
          </p:cNvPr>
          <p:cNvGrpSpPr/>
          <p:nvPr/>
        </p:nvGrpSpPr>
        <p:grpSpPr>
          <a:xfrm>
            <a:off x="0" y="0"/>
            <a:ext cx="12192000" cy="1493949"/>
            <a:chOff x="0" y="0"/>
            <a:chExt cx="12192000" cy="149394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01BFDCE-57A4-EF4E-B74A-3D2071C07F31}"/>
                </a:ext>
              </a:extLst>
            </p:cNvPr>
            <p:cNvSpPr/>
            <p:nvPr/>
          </p:nvSpPr>
          <p:spPr>
            <a:xfrm>
              <a:off x="0" y="0"/>
              <a:ext cx="12192000" cy="1122363"/>
            </a:xfrm>
            <a:prstGeom prst="rect">
              <a:avLst/>
            </a:prstGeom>
            <a:solidFill>
              <a:srgbClr val="0032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90565CC-0C28-2C4C-B8EF-5FA210F87480}"/>
                </a:ext>
              </a:extLst>
            </p:cNvPr>
            <p:cNvSpPr/>
            <p:nvPr/>
          </p:nvSpPr>
          <p:spPr>
            <a:xfrm>
              <a:off x="10333703" y="0"/>
              <a:ext cx="786582" cy="1493949"/>
            </a:xfrm>
            <a:prstGeom prst="rect">
              <a:avLst/>
            </a:prstGeom>
            <a:solidFill>
              <a:srgbClr val="B9D9EB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10D2D9D-AE11-F34C-9C4A-AF6430DA5D4C}"/>
              </a:ext>
            </a:extLst>
          </p:cNvPr>
          <p:cNvSpPr txBox="1"/>
          <p:nvPr/>
        </p:nvSpPr>
        <p:spPr>
          <a:xfrm>
            <a:off x="1388903" y="4023231"/>
            <a:ext cx="942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event_q</a:t>
            </a:r>
            <a:endParaRPr lang="en-US" dirty="0"/>
          </a:p>
          <a:p>
            <a:r>
              <a:rPr lang="en-US" dirty="0"/>
              <a:t>(empty)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0B4BA8-98AA-C44D-AAF6-FBC964125561}"/>
              </a:ext>
            </a:extLst>
          </p:cNvPr>
          <p:cNvSpPr txBox="1"/>
          <p:nvPr/>
        </p:nvSpPr>
        <p:spPr>
          <a:xfrm>
            <a:off x="2733609" y="4023231"/>
            <a:ext cx="1196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reaction_q</a:t>
            </a:r>
            <a:endParaRPr lang="en-US" dirty="0"/>
          </a:p>
          <a:p>
            <a:r>
              <a:rPr lang="en-US" dirty="0"/>
              <a:t>(empty)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DE270E0-CD05-6248-8332-112FE89F490B}"/>
              </a:ext>
            </a:extLst>
          </p:cNvPr>
          <p:cNvGrpSpPr/>
          <p:nvPr/>
        </p:nvGrpSpPr>
        <p:grpSpPr>
          <a:xfrm>
            <a:off x="5565915" y="2445399"/>
            <a:ext cx="5724491" cy="2881518"/>
            <a:chOff x="4526969" y="2743106"/>
            <a:chExt cx="4359871" cy="2070847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DF5BF17-9103-6942-8613-501BE5284FBE}"/>
                </a:ext>
              </a:extLst>
            </p:cNvPr>
            <p:cNvSpPr/>
            <p:nvPr/>
          </p:nvSpPr>
          <p:spPr>
            <a:xfrm>
              <a:off x="7025966" y="3492201"/>
              <a:ext cx="674255" cy="5726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FCB8F0C-44A2-9949-8F9D-D548AF31F968}"/>
                </a:ext>
              </a:extLst>
            </p:cNvPr>
            <p:cNvSpPr/>
            <p:nvPr/>
          </p:nvSpPr>
          <p:spPr>
            <a:xfrm>
              <a:off x="8212585" y="3492201"/>
              <a:ext cx="674255" cy="5726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FB48C134-3855-DF47-B495-01003A6D44C9}"/>
                </a:ext>
              </a:extLst>
            </p:cNvPr>
            <p:cNvGrpSpPr/>
            <p:nvPr/>
          </p:nvGrpSpPr>
          <p:grpSpPr>
            <a:xfrm>
              <a:off x="4526969" y="2743106"/>
              <a:ext cx="1649505" cy="2070847"/>
              <a:chOff x="5154707" y="3021106"/>
              <a:chExt cx="1649505" cy="2070847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62EB5DE-A735-C14B-AE24-DBBA3F533D30}"/>
                  </a:ext>
                </a:extLst>
              </p:cNvPr>
              <p:cNvSpPr/>
              <p:nvPr/>
            </p:nvSpPr>
            <p:spPr>
              <a:xfrm>
                <a:off x="5154707" y="3021106"/>
                <a:ext cx="1649505" cy="207084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8367131-8783-3944-9AF3-B7EFAB8B0705}"/>
                  </a:ext>
                </a:extLst>
              </p:cNvPr>
              <p:cNvSpPr txBox="1"/>
              <p:nvPr/>
            </p:nvSpPr>
            <p:spPr>
              <a:xfrm>
                <a:off x="5259617" y="3094650"/>
                <a:ext cx="4773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RTI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5154DDC-8865-2C4A-AEA3-8D7692F66001}"/>
                  </a:ext>
                </a:extLst>
              </p:cNvPr>
              <p:cNvSpPr/>
              <p:nvPr/>
            </p:nvSpPr>
            <p:spPr>
              <a:xfrm>
                <a:off x="5349265" y="3987781"/>
                <a:ext cx="997528" cy="37407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event_q</a:t>
                </a:r>
                <a:endParaRPr lang="en-US" dirty="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5041A649-44E8-3446-B8AB-54BBB10BC834}"/>
                  </a:ext>
                </a:extLst>
              </p:cNvPr>
              <p:cNvSpPr/>
              <p:nvPr/>
            </p:nvSpPr>
            <p:spPr>
              <a:xfrm>
                <a:off x="5349265" y="3515762"/>
                <a:ext cx="660400" cy="37407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 = 0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7E2F2B97-1213-D04D-82F4-20F9392DAF94}"/>
                  </a:ext>
                </a:extLst>
              </p:cNvPr>
              <p:cNvSpPr/>
              <p:nvPr/>
            </p:nvSpPr>
            <p:spPr>
              <a:xfrm>
                <a:off x="5349265" y="4482437"/>
                <a:ext cx="1232507" cy="37407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reaction_q</a:t>
                </a:r>
                <a:endParaRPr lang="en-US" dirty="0"/>
              </a:p>
            </p:txBody>
          </p:sp>
        </p:grpSp>
        <p:cxnSp>
          <p:nvCxnSpPr>
            <p:cNvPr id="59" name="Elbow Connector 58">
              <a:extLst>
                <a:ext uri="{FF2B5EF4-FFF2-40B4-BE49-F238E27FC236}">
                  <a16:creationId xmlns:a16="http://schemas.microsoft.com/office/drawing/2014/main" id="{538EFF39-B955-3F4A-A03F-33F1971A4004}"/>
                </a:ext>
              </a:extLst>
            </p:cNvPr>
            <p:cNvCxnSpPr>
              <a:stCxn id="56" idx="0"/>
            </p:cNvCxnSpPr>
            <p:nvPr/>
          </p:nvCxnSpPr>
          <p:spPr>
            <a:xfrm rot="16200000" flipV="1">
              <a:off x="6569574" y="2698681"/>
              <a:ext cx="400420" cy="118662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>
              <a:extLst>
                <a:ext uri="{FF2B5EF4-FFF2-40B4-BE49-F238E27FC236}">
                  <a16:creationId xmlns:a16="http://schemas.microsoft.com/office/drawing/2014/main" id="{2E3CE524-7F33-1D4C-BFB6-B827DECD5969}"/>
                </a:ext>
              </a:extLst>
            </p:cNvPr>
            <p:cNvCxnSpPr>
              <a:cxnSpLocks/>
              <a:stCxn id="57" idx="0"/>
            </p:cNvCxnSpPr>
            <p:nvPr/>
          </p:nvCxnSpPr>
          <p:spPr>
            <a:xfrm rot="16200000" flipV="1">
              <a:off x="7091265" y="2033753"/>
              <a:ext cx="543658" cy="237323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>
              <a:extLst>
                <a:ext uri="{FF2B5EF4-FFF2-40B4-BE49-F238E27FC236}">
                  <a16:creationId xmlns:a16="http://schemas.microsoft.com/office/drawing/2014/main" id="{CBDD78EB-1E52-C642-84FE-6215B4BFB2A1}"/>
                </a:ext>
              </a:extLst>
            </p:cNvPr>
            <p:cNvCxnSpPr>
              <a:endCxn id="56" idx="2"/>
            </p:cNvCxnSpPr>
            <p:nvPr/>
          </p:nvCxnSpPr>
          <p:spPr>
            <a:xfrm flipV="1">
              <a:off x="6176474" y="4064856"/>
              <a:ext cx="1186620" cy="36266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Elbow Connector 61">
              <a:extLst>
                <a:ext uri="{FF2B5EF4-FFF2-40B4-BE49-F238E27FC236}">
                  <a16:creationId xmlns:a16="http://schemas.microsoft.com/office/drawing/2014/main" id="{9F0DEB4F-5AFC-B34D-93CF-796C77483DC3}"/>
                </a:ext>
              </a:extLst>
            </p:cNvPr>
            <p:cNvCxnSpPr>
              <a:cxnSpLocks/>
              <a:endCxn id="57" idx="2"/>
            </p:cNvCxnSpPr>
            <p:nvPr/>
          </p:nvCxnSpPr>
          <p:spPr>
            <a:xfrm flipV="1">
              <a:off x="6176474" y="4064856"/>
              <a:ext cx="2373239" cy="50225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D529005C-5113-1246-ABBA-C03AFE3EF8F0}"/>
              </a:ext>
            </a:extLst>
          </p:cNvPr>
          <p:cNvSpPr/>
          <p:nvPr/>
        </p:nvSpPr>
        <p:spPr>
          <a:xfrm>
            <a:off x="8350125" y="2973736"/>
            <a:ext cx="378690" cy="360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3147CC-3C58-734B-9AAF-E3679E3985F0}"/>
              </a:ext>
            </a:extLst>
          </p:cNvPr>
          <p:cNvSpPr txBox="1"/>
          <p:nvPr/>
        </p:nvSpPr>
        <p:spPr>
          <a:xfrm>
            <a:off x="5560828" y="1860698"/>
            <a:ext cx="143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UCLID step: 1</a:t>
            </a:r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1E265490-6DC7-9F4B-B4C9-DD1943D876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608" y="137072"/>
            <a:ext cx="9607640" cy="848218"/>
          </a:xfrm>
        </p:spPr>
        <p:txBody>
          <a:bodyPr>
            <a:normAutofit/>
          </a:bodyPr>
          <a:lstStyle/>
          <a:p>
            <a:pPr algn="l"/>
            <a:r>
              <a:rPr lang="en-US" sz="4000" dirty="0" err="1">
                <a:solidFill>
                  <a:srgbClr val="B9D9EB"/>
                </a:solidFill>
              </a:rPr>
              <a:t>A_B.lf</a:t>
            </a:r>
            <a:r>
              <a:rPr lang="en-US" sz="4000" dirty="0">
                <a:solidFill>
                  <a:srgbClr val="B9D9EB"/>
                </a:solidFill>
              </a:rPr>
              <a:t> (using </a:t>
            </a:r>
            <a:r>
              <a:rPr lang="en-US" sz="4000" dirty="0" err="1">
                <a:solidFill>
                  <a:srgbClr val="B9D9EB"/>
                </a:solidFill>
              </a:rPr>
              <a:t>reaction_q</a:t>
            </a:r>
            <a:r>
              <a:rPr lang="en-US" sz="4000" dirty="0">
                <a:solidFill>
                  <a:srgbClr val="B9D9EB"/>
                </a:solidFill>
              </a:rPr>
              <a:t> only)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F6E0B0F6-35F5-4B4C-852D-70C5C97D5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79" y="1403601"/>
            <a:ext cx="5134568" cy="248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039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1BFDCE-57A4-EF4E-B74A-3D2071C07F31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003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EFFD3-57AC-C041-A473-BC6443487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608" y="137072"/>
            <a:ext cx="9607640" cy="848218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B9D9EB"/>
                </a:solidFill>
              </a:rPr>
              <a:t>Lingua Franca - Reactors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0565CC-0C28-2C4C-B8EF-5FA210F87480}"/>
              </a:ext>
            </a:extLst>
          </p:cNvPr>
          <p:cNvSpPr/>
          <p:nvPr/>
        </p:nvSpPr>
        <p:spPr>
          <a:xfrm>
            <a:off x="10333703" y="0"/>
            <a:ext cx="786582" cy="1493949"/>
          </a:xfrm>
          <a:prstGeom prst="rect">
            <a:avLst/>
          </a:prstGeom>
          <a:solidFill>
            <a:srgbClr val="B9D9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6AAAA8-D2D3-F746-A2CE-1500484D1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448" y="1493949"/>
            <a:ext cx="8305800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01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5A4DD15-98A0-0640-BC16-11D346A0BBE7}"/>
              </a:ext>
            </a:extLst>
          </p:cNvPr>
          <p:cNvGrpSpPr/>
          <p:nvPr/>
        </p:nvGrpSpPr>
        <p:grpSpPr>
          <a:xfrm>
            <a:off x="0" y="0"/>
            <a:ext cx="12192000" cy="1493949"/>
            <a:chOff x="0" y="0"/>
            <a:chExt cx="12192000" cy="149394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01BFDCE-57A4-EF4E-B74A-3D2071C07F31}"/>
                </a:ext>
              </a:extLst>
            </p:cNvPr>
            <p:cNvSpPr/>
            <p:nvPr/>
          </p:nvSpPr>
          <p:spPr>
            <a:xfrm>
              <a:off x="0" y="0"/>
              <a:ext cx="12192000" cy="1122363"/>
            </a:xfrm>
            <a:prstGeom prst="rect">
              <a:avLst/>
            </a:prstGeom>
            <a:solidFill>
              <a:srgbClr val="0032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90565CC-0C28-2C4C-B8EF-5FA210F87480}"/>
                </a:ext>
              </a:extLst>
            </p:cNvPr>
            <p:cNvSpPr/>
            <p:nvPr/>
          </p:nvSpPr>
          <p:spPr>
            <a:xfrm>
              <a:off x="10333703" y="0"/>
              <a:ext cx="786582" cy="1493949"/>
            </a:xfrm>
            <a:prstGeom prst="rect">
              <a:avLst/>
            </a:prstGeom>
            <a:solidFill>
              <a:srgbClr val="B9D9EB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10D2D9D-AE11-F34C-9C4A-AF6430DA5D4C}"/>
              </a:ext>
            </a:extLst>
          </p:cNvPr>
          <p:cNvSpPr txBox="1"/>
          <p:nvPr/>
        </p:nvSpPr>
        <p:spPr>
          <a:xfrm>
            <a:off x="1388903" y="4023231"/>
            <a:ext cx="942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event_q</a:t>
            </a:r>
            <a:endParaRPr lang="en-US" dirty="0"/>
          </a:p>
          <a:p>
            <a:r>
              <a:rPr lang="en-US" dirty="0"/>
              <a:t>(empty)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0B4BA8-98AA-C44D-AAF6-FBC964125561}"/>
              </a:ext>
            </a:extLst>
          </p:cNvPr>
          <p:cNvSpPr txBox="1"/>
          <p:nvPr/>
        </p:nvSpPr>
        <p:spPr>
          <a:xfrm>
            <a:off x="2733609" y="4023231"/>
            <a:ext cx="119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reaction_q</a:t>
            </a:r>
            <a:endParaRPr lang="en-US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DE270E0-CD05-6248-8332-112FE89F490B}"/>
              </a:ext>
            </a:extLst>
          </p:cNvPr>
          <p:cNvGrpSpPr/>
          <p:nvPr/>
        </p:nvGrpSpPr>
        <p:grpSpPr>
          <a:xfrm>
            <a:off x="5565915" y="2445399"/>
            <a:ext cx="5724491" cy="2881518"/>
            <a:chOff x="4526969" y="2743106"/>
            <a:chExt cx="4359871" cy="2070847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DF5BF17-9103-6942-8613-501BE5284FBE}"/>
                </a:ext>
              </a:extLst>
            </p:cNvPr>
            <p:cNvSpPr/>
            <p:nvPr/>
          </p:nvSpPr>
          <p:spPr>
            <a:xfrm>
              <a:off x="7025966" y="3492201"/>
              <a:ext cx="674255" cy="5726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FCB8F0C-44A2-9949-8F9D-D548AF31F968}"/>
                </a:ext>
              </a:extLst>
            </p:cNvPr>
            <p:cNvSpPr/>
            <p:nvPr/>
          </p:nvSpPr>
          <p:spPr>
            <a:xfrm>
              <a:off x="8212585" y="3492201"/>
              <a:ext cx="674255" cy="5726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FB48C134-3855-DF47-B495-01003A6D44C9}"/>
                </a:ext>
              </a:extLst>
            </p:cNvPr>
            <p:cNvGrpSpPr/>
            <p:nvPr/>
          </p:nvGrpSpPr>
          <p:grpSpPr>
            <a:xfrm>
              <a:off x="4526969" y="2743106"/>
              <a:ext cx="1649505" cy="2070847"/>
              <a:chOff x="5154707" y="3021106"/>
              <a:chExt cx="1649505" cy="2070847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62EB5DE-A735-C14B-AE24-DBBA3F533D30}"/>
                  </a:ext>
                </a:extLst>
              </p:cNvPr>
              <p:cNvSpPr/>
              <p:nvPr/>
            </p:nvSpPr>
            <p:spPr>
              <a:xfrm>
                <a:off x="5154707" y="3021106"/>
                <a:ext cx="1649505" cy="207084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8367131-8783-3944-9AF3-B7EFAB8B0705}"/>
                  </a:ext>
                </a:extLst>
              </p:cNvPr>
              <p:cNvSpPr txBox="1"/>
              <p:nvPr/>
            </p:nvSpPr>
            <p:spPr>
              <a:xfrm>
                <a:off x="5259617" y="3094650"/>
                <a:ext cx="4773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RTI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5154DDC-8865-2C4A-AEA3-8D7692F66001}"/>
                  </a:ext>
                </a:extLst>
              </p:cNvPr>
              <p:cNvSpPr/>
              <p:nvPr/>
            </p:nvSpPr>
            <p:spPr>
              <a:xfrm>
                <a:off x="5349265" y="3987781"/>
                <a:ext cx="997528" cy="37407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event_q</a:t>
                </a:r>
                <a:endParaRPr lang="en-US" dirty="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5041A649-44E8-3446-B8AB-54BBB10BC834}"/>
                  </a:ext>
                </a:extLst>
              </p:cNvPr>
              <p:cNvSpPr/>
              <p:nvPr/>
            </p:nvSpPr>
            <p:spPr>
              <a:xfrm>
                <a:off x="5349265" y="3515762"/>
                <a:ext cx="660400" cy="37407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 = 0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7E2F2B97-1213-D04D-82F4-20F9392DAF94}"/>
                  </a:ext>
                </a:extLst>
              </p:cNvPr>
              <p:cNvSpPr/>
              <p:nvPr/>
            </p:nvSpPr>
            <p:spPr>
              <a:xfrm>
                <a:off x="5349265" y="4482437"/>
                <a:ext cx="1232507" cy="37407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reaction_q</a:t>
                </a:r>
                <a:endParaRPr lang="en-US" dirty="0"/>
              </a:p>
            </p:txBody>
          </p:sp>
        </p:grpSp>
        <p:cxnSp>
          <p:nvCxnSpPr>
            <p:cNvPr id="59" name="Elbow Connector 58">
              <a:extLst>
                <a:ext uri="{FF2B5EF4-FFF2-40B4-BE49-F238E27FC236}">
                  <a16:creationId xmlns:a16="http://schemas.microsoft.com/office/drawing/2014/main" id="{538EFF39-B955-3F4A-A03F-33F1971A4004}"/>
                </a:ext>
              </a:extLst>
            </p:cNvPr>
            <p:cNvCxnSpPr>
              <a:stCxn id="56" idx="0"/>
            </p:cNvCxnSpPr>
            <p:nvPr/>
          </p:nvCxnSpPr>
          <p:spPr>
            <a:xfrm rot="16200000" flipV="1">
              <a:off x="6569574" y="2698681"/>
              <a:ext cx="400420" cy="118662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>
              <a:extLst>
                <a:ext uri="{FF2B5EF4-FFF2-40B4-BE49-F238E27FC236}">
                  <a16:creationId xmlns:a16="http://schemas.microsoft.com/office/drawing/2014/main" id="{2E3CE524-7F33-1D4C-BFB6-B827DECD5969}"/>
                </a:ext>
              </a:extLst>
            </p:cNvPr>
            <p:cNvCxnSpPr>
              <a:cxnSpLocks/>
              <a:stCxn id="57" idx="0"/>
            </p:cNvCxnSpPr>
            <p:nvPr/>
          </p:nvCxnSpPr>
          <p:spPr>
            <a:xfrm rot="16200000" flipV="1">
              <a:off x="7091265" y="2033753"/>
              <a:ext cx="543658" cy="237323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>
              <a:extLst>
                <a:ext uri="{FF2B5EF4-FFF2-40B4-BE49-F238E27FC236}">
                  <a16:creationId xmlns:a16="http://schemas.microsoft.com/office/drawing/2014/main" id="{CBDD78EB-1E52-C642-84FE-6215B4BFB2A1}"/>
                </a:ext>
              </a:extLst>
            </p:cNvPr>
            <p:cNvCxnSpPr>
              <a:endCxn id="56" idx="2"/>
            </p:cNvCxnSpPr>
            <p:nvPr/>
          </p:nvCxnSpPr>
          <p:spPr>
            <a:xfrm flipV="1">
              <a:off x="6176474" y="4064856"/>
              <a:ext cx="1186620" cy="36266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Elbow Connector 61">
              <a:extLst>
                <a:ext uri="{FF2B5EF4-FFF2-40B4-BE49-F238E27FC236}">
                  <a16:creationId xmlns:a16="http://schemas.microsoft.com/office/drawing/2014/main" id="{9F0DEB4F-5AFC-B34D-93CF-796C77483DC3}"/>
                </a:ext>
              </a:extLst>
            </p:cNvPr>
            <p:cNvCxnSpPr>
              <a:cxnSpLocks/>
              <a:endCxn id="57" idx="2"/>
            </p:cNvCxnSpPr>
            <p:nvPr/>
          </p:nvCxnSpPr>
          <p:spPr>
            <a:xfrm flipV="1">
              <a:off x="6176474" y="4064856"/>
              <a:ext cx="2373239" cy="50225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FF6B0E77-F308-844E-80EA-44A9E92D6D40}"/>
              </a:ext>
            </a:extLst>
          </p:cNvPr>
          <p:cNvSpPr/>
          <p:nvPr/>
        </p:nvSpPr>
        <p:spPr>
          <a:xfrm>
            <a:off x="3142440" y="4392563"/>
            <a:ext cx="378690" cy="360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3147CC-3C58-734B-9AAF-E3679E3985F0}"/>
              </a:ext>
            </a:extLst>
          </p:cNvPr>
          <p:cNvSpPr txBox="1"/>
          <p:nvPr/>
        </p:nvSpPr>
        <p:spPr>
          <a:xfrm>
            <a:off x="5560828" y="1860698"/>
            <a:ext cx="143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UCLID step: 2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8FE45D09-50D4-4A4B-95CF-CA63D09DF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608" y="137072"/>
            <a:ext cx="9607640" cy="848218"/>
          </a:xfrm>
        </p:spPr>
        <p:txBody>
          <a:bodyPr>
            <a:normAutofit/>
          </a:bodyPr>
          <a:lstStyle/>
          <a:p>
            <a:pPr algn="l"/>
            <a:r>
              <a:rPr lang="en-US" sz="4000" dirty="0" err="1">
                <a:solidFill>
                  <a:srgbClr val="B9D9EB"/>
                </a:solidFill>
              </a:rPr>
              <a:t>A_B.lf</a:t>
            </a:r>
            <a:r>
              <a:rPr lang="en-US" sz="4000" dirty="0">
                <a:solidFill>
                  <a:srgbClr val="B9D9EB"/>
                </a:solidFill>
              </a:rPr>
              <a:t> (using </a:t>
            </a:r>
            <a:r>
              <a:rPr lang="en-US" sz="4000" dirty="0" err="1">
                <a:solidFill>
                  <a:srgbClr val="B9D9EB"/>
                </a:solidFill>
              </a:rPr>
              <a:t>reaction_q</a:t>
            </a:r>
            <a:r>
              <a:rPr lang="en-US" sz="4000" dirty="0">
                <a:solidFill>
                  <a:srgbClr val="B9D9EB"/>
                </a:solidFill>
              </a:rPr>
              <a:t> only)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B985477-02EF-D24A-ADF4-227C9509C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79" y="1403601"/>
            <a:ext cx="5134568" cy="248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340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5A4DD15-98A0-0640-BC16-11D346A0BBE7}"/>
              </a:ext>
            </a:extLst>
          </p:cNvPr>
          <p:cNvGrpSpPr/>
          <p:nvPr/>
        </p:nvGrpSpPr>
        <p:grpSpPr>
          <a:xfrm>
            <a:off x="0" y="0"/>
            <a:ext cx="12192000" cy="1493949"/>
            <a:chOff x="0" y="0"/>
            <a:chExt cx="12192000" cy="149394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01BFDCE-57A4-EF4E-B74A-3D2071C07F31}"/>
                </a:ext>
              </a:extLst>
            </p:cNvPr>
            <p:cNvSpPr/>
            <p:nvPr/>
          </p:nvSpPr>
          <p:spPr>
            <a:xfrm>
              <a:off x="0" y="0"/>
              <a:ext cx="12192000" cy="1122363"/>
            </a:xfrm>
            <a:prstGeom prst="rect">
              <a:avLst/>
            </a:prstGeom>
            <a:solidFill>
              <a:srgbClr val="0032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90565CC-0C28-2C4C-B8EF-5FA210F87480}"/>
                </a:ext>
              </a:extLst>
            </p:cNvPr>
            <p:cNvSpPr/>
            <p:nvPr/>
          </p:nvSpPr>
          <p:spPr>
            <a:xfrm>
              <a:off x="10333703" y="0"/>
              <a:ext cx="786582" cy="1493949"/>
            </a:xfrm>
            <a:prstGeom prst="rect">
              <a:avLst/>
            </a:prstGeom>
            <a:solidFill>
              <a:srgbClr val="B9D9EB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10D2D9D-AE11-F34C-9C4A-AF6430DA5D4C}"/>
              </a:ext>
            </a:extLst>
          </p:cNvPr>
          <p:cNvSpPr txBox="1"/>
          <p:nvPr/>
        </p:nvSpPr>
        <p:spPr>
          <a:xfrm>
            <a:off x="1388903" y="4023231"/>
            <a:ext cx="942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event_q</a:t>
            </a:r>
            <a:endParaRPr lang="en-US" dirty="0"/>
          </a:p>
          <a:p>
            <a:r>
              <a:rPr lang="en-US" dirty="0"/>
              <a:t>(empty)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0B4BA8-98AA-C44D-AAF6-FBC964125561}"/>
              </a:ext>
            </a:extLst>
          </p:cNvPr>
          <p:cNvSpPr txBox="1"/>
          <p:nvPr/>
        </p:nvSpPr>
        <p:spPr>
          <a:xfrm>
            <a:off x="2733609" y="4023231"/>
            <a:ext cx="1196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reaction_q</a:t>
            </a:r>
            <a:endParaRPr lang="en-US" dirty="0"/>
          </a:p>
          <a:p>
            <a:r>
              <a:rPr lang="en-US" dirty="0"/>
              <a:t>(empty)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DE270E0-CD05-6248-8332-112FE89F490B}"/>
              </a:ext>
            </a:extLst>
          </p:cNvPr>
          <p:cNvGrpSpPr/>
          <p:nvPr/>
        </p:nvGrpSpPr>
        <p:grpSpPr>
          <a:xfrm>
            <a:off x="5565915" y="2445399"/>
            <a:ext cx="5724491" cy="2881518"/>
            <a:chOff x="4526969" y="2743106"/>
            <a:chExt cx="4359871" cy="2070847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DF5BF17-9103-6942-8613-501BE5284FBE}"/>
                </a:ext>
              </a:extLst>
            </p:cNvPr>
            <p:cNvSpPr/>
            <p:nvPr/>
          </p:nvSpPr>
          <p:spPr>
            <a:xfrm>
              <a:off x="7025966" y="3492201"/>
              <a:ext cx="674255" cy="5726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FCB8F0C-44A2-9949-8F9D-D548AF31F968}"/>
                </a:ext>
              </a:extLst>
            </p:cNvPr>
            <p:cNvSpPr/>
            <p:nvPr/>
          </p:nvSpPr>
          <p:spPr>
            <a:xfrm>
              <a:off x="8212585" y="3492201"/>
              <a:ext cx="674255" cy="5726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FB48C134-3855-DF47-B495-01003A6D44C9}"/>
                </a:ext>
              </a:extLst>
            </p:cNvPr>
            <p:cNvGrpSpPr/>
            <p:nvPr/>
          </p:nvGrpSpPr>
          <p:grpSpPr>
            <a:xfrm>
              <a:off x="4526969" y="2743106"/>
              <a:ext cx="1649505" cy="2070847"/>
              <a:chOff x="5154707" y="3021106"/>
              <a:chExt cx="1649505" cy="2070847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62EB5DE-A735-C14B-AE24-DBBA3F533D30}"/>
                  </a:ext>
                </a:extLst>
              </p:cNvPr>
              <p:cNvSpPr/>
              <p:nvPr/>
            </p:nvSpPr>
            <p:spPr>
              <a:xfrm>
                <a:off x="5154707" y="3021106"/>
                <a:ext cx="1649505" cy="207084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8367131-8783-3944-9AF3-B7EFAB8B0705}"/>
                  </a:ext>
                </a:extLst>
              </p:cNvPr>
              <p:cNvSpPr txBox="1"/>
              <p:nvPr/>
            </p:nvSpPr>
            <p:spPr>
              <a:xfrm>
                <a:off x="5259617" y="3094650"/>
                <a:ext cx="4773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RTI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5154DDC-8865-2C4A-AEA3-8D7692F66001}"/>
                  </a:ext>
                </a:extLst>
              </p:cNvPr>
              <p:cNvSpPr/>
              <p:nvPr/>
            </p:nvSpPr>
            <p:spPr>
              <a:xfrm>
                <a:off x="5349265" y="3987781"/>
                <a:ext cx="997528" cy="37407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event_q</a:t>
                </a:r>
                <a:endParaRPr lang="en-US" dirty="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5041A649-44E8-3446-B8AB-54BBB10BC834}"/>
                  </a:ext>
                </a:extLst>
              </p:cNvPr>
              <p:cNvSpPr/>
              <p:nvPr/>
            </p:nvSpPr>
            <p:spPr>
              <a:xfrm>
                <a:off x="5349265" y="3515762"/>
                <a:ext cx="660400" cy="37407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 = 0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7E2F2B97-1213-D04D-82F4-20F9392DAF94}"/>
                  </a:ext>
                </a:extLst>
              </p:cNvPr>
              <p:cNvSpPr/>
              <p:nvPr/>
            </p:nvSpPr>
            <p:spPr>
              <a:xfrm>
                <a:off x="5349265" y="4482437"/>
                <a:ext cx="1232507" cy="37407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reaction_q</a:t>
                </a:r>
                <a:endParaRPr lang="en-US" dirty="0"/>
              </a:p>
            </p:txBody>
          </p:sp>
        </p:grpSp>
        <p:cxnSp>
          <p:nvCxnSpPr>
            <p:cNvPr id="59" name="Elbow Connector 58">
              <a:extLst>
                <a:ext uri="{FF2B5EF4-FFF2-40B4-BE49-F238E27FC236}">
                  <a16:creationId xmlns:a16="http://schemas.microsoft.com/office/drawing/2014/main" id="{538EFF39-B955-3F4A-A03F-33F1971A4004}"/>
                </a:ext>
              </a:extLst>
            </p:cNvPr>
            <p:cNvCxnSpPr>
              <a:stCxn id="56" idx="0"/>
            </p:cNvCxnSpPr>
            <p:nvPr/>
          </p:nvCxnSpPr>
          <p:spPr>
            <a:xfrm rot="16200000" flipV="1">
              <a:off x="6569574" y="2698681"/>
              <a:ext cx="400420" cy="118662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>
              <a:extLst>
                <a:ext uri="{FF2B5EF4-FFF2-40B4-BE49-F238E27FC236}">
                  <a16:creationId xmlns:a16="http://schemas.microsoft.com/office/drawing/2014/main" id="{2E3CE524-7F33-1D4C-BFB6-B827DECD5969}"/>
                </a:ext>
              </a:extLst>
            </p:cNvPr>
            <p:cNvCxnSpPr>
              <a:cxnSpLocks/>
              <a:stCxn id="57" idx="0"/>
            </p:cNvCxnSpPr>
            <p:nvPr/>
          </p:nvCxnSpPr>
          <p:spPr>
            <a:xfrm rot="16200000" flipV="1">
              <a:off x="7091265" y="2033753"/>
              <a:ext cx="543658" cy="237323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>
              <a:extLst>
                <a:ext uri="{FF2B5EF4-FFF2-40B4-BE49-F238E27FC236}">
                  <a16:creationId xmlns:a16="http://schemas.microsoft.com/office/drawing/2014/main" id="{CBDD78EB-1E52-C642-84FE-6215B4BFB2A1}"/>
                </a:ext>
              </a:extLst>
            </p:cNvPr>
            <p:cNvCxnSpPr>
              <a:endCxn id="56" idx="2"/>
            </p:cNvCxnSpPr>
            <p:nvPr/>
          </p:nvCxnSpPr>
          <p:spPr>
            <a:xfrm flipV="1">
              <a:off x="6176474" y="4064856"/>
              <a:ext cx="1186620" cy="36266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Elbow Connector 61">
              <a:extLst>
                <a:ext uri="{FF2B5EF4-FFF2-40B4-BE49-F238E27FC236}">
                  <a16:creationId xmlns:a16="http://schemas.microsoft.com/office/drawing/2014/main" id="{9F0DEB4F-5AFC-B34D-93CF-796C77483DC3}"/>
                </a:ext>
              </a:extLst>
            </p:cNvPr>
            <p:cNvCxnSpPr>
              <a:cxnSpLocks/>
              <a:endCxn id="57" idx="2"/>
            </p:cNvCxnSpPr>
            <p:nvPr/>
          </p:nvCxnSpPr>
          <p:spPr>
            <a:xfrm flipV="1">
              <a:off x="6176474" y="4064856"/>
              <a:ext cx="2373239" cy="50225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D529005C-5113-1246-ABBA-C03AFE3EF8F0}"/>
              </a:ext>
            </a:extLst>
          </p:cNvPr>
          <p:cNvSpPr/>
          <p:nvPr/>
        </p:nvSpPr>
        <p:spPr>
          <a:xfrm>
            <a:off x="9968248" y="5096636"/>
            <a:ext cx="378690" cy="360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82DF1D-4A0C-2E46-B491-CE00D7BD7B72}"/>
              </a:ext>
            </a:extLst>
          </p:cNvPr>
          <p:cNvSpPr txBox="1"/>
          <p:nvPr/>
        </p:nvSpPr>
        <p:spPr>
          <a:xfrm>
            <a:off x="5560828" y="1860698"/>
            <a:ext cx="143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UCLID step: 3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37927FAB-8ECB-CA4B-BDF0-89BD9420199F}"/>
              </a:ext>
            </a:extLst>
          </p:cNvPr>
          <p:cNvSpPr txBox="1">
            <a:spLocks/>
          </p:cNvSpPr>
          <p:nvPr/>
        </p:nvSpPr>
        <p:spPr>
          <a:xfrm>
            <a:off x="360608" y="137072"/>
            <a:ext cx="9607640" cy="8482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>
                <a:solidFill>
                  <a:srgbClr val="B9D9EB"/>
                </a:solidFill>
              </a:rPr>
              <a:t>A_B.lf (using reaction_q only)</a:t>
            </a:r>
            <a:endParaRPr lang="en-US" sz="4000" dirty="0">
              <a:solidFill>
                <a:srgbClr val="B9D9EB"/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99B7785-377F-6644-A9B0-56CB8CD44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79" y="1403601"/>
            <a:ext cx="5134568" cy="248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168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5A4DD15-98A0-0640-BC16-11D346A0BBE7}"/>
              </a:ext>
            </a:extLst>
          </p:cNvPr>
          <p:cNvGrpSpPr/>
          <p:nvPr/>
        </p:nvGrpSpPr>
        <p:grpSpPr>
          <a:xfrm>
            <a:off x="0" y="0"/>
            <a:ext cx="12192000" cy="1493949"/>
            <a:chOff x="0" y="0"/>
            <a:chExt cx="12192000" cy="149394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01BFDCE-57A4-EF4E-B74A-3D2071C07F31}"/>
                </a:ext>
              </a:extLst>
            </p:cNvPr>
            <p:cNvSpPr/>
            <p:nvPr/>
          </p:nvSpPr>
          <p:spPr>
            <a:xfrm>
              <a:off x="0" y="0"/>
              <a:ext cx="12192000" cy="1122363"/>
            </a:xfrm>
            <a:prstGeom prst="rect">
              <a:avLst/>
            </a:prstGeom>
            <a:solidFill>
              <a:srgbClr val="0032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90565CC-0C28-2C4C-B8EF-5FA210F87480}"/>
                </a:ext>
              </a:extLst>
            </p:cNvPr>
            <p:cNvSpPr/>
            <p:nvPr/>
          </p:nvSpPr>
          <p:spPr>
            <a:xfrm>
              <a:off x="10333703" y="0"/>
              <a:ext cx="786582" cy="1493949"/>
            </a:xfrm>
            <a:prstGeom prst="rect">
              <a:avLst/>
            </a:prstGeom>
            <a:solidFill>
              <a:srgbClr val="B9D9EB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10D2D9D-AE11-F34C-9C4A-AF6430DA5D4C}"/>
              </a:ext>
            </a:extLst>
          </p:cNvPr>
          <p:cNvSpPr txBox="1"/>
          <p:nvPr/>
        </p:nvSpPr>
        <p:spPr>
          <a:xfrm>
            <a:off x="1388903" y="4023231"/>
            <a:ext cx="942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event_q</a:t>
            </a:r>
            <a:endParaRPr lang="en-US" dirty="0"/>
          </a:p>
          <a:p>
            <a:r>
              <a:rPr lang="en-US" dirty="0"/>
              <a:t>(empty)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0B4BA8-98AA-C44D-AAF6-FBC964125561}"/>
              </a:ext>
            </a:extLst>
          </p:cNvPr>
          <p:cNvSpPr txBox="1"/>
          <p:nvPr/>
        </p:nvSpPr>
        <p:spPr>
          <a:xfrm>
            <a:off x="2733609" y="4023231"/>
            <a:ext cx="1196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reaction_q</a:t>
            </a:r>
            <a:endParaRPr lang="en-US" dirty="0"/>
          </a:p>
          <a:p>
            <a:r>
              <a:rPr lang="en-US" dirty="0"/>
              <a:t>(empty)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DE270E0-CD05-6248-8332-112FE89F490B}"/>
              </a:ext>
            </a:extLst>
          </p:cNvPr>
          <p:cNvGrpSpPr/>
          <p:nvPr/>
        </p:nvGrpSpPr>
        <p:grpSpPr>
          <a:xfrm>
            <a:off x="5565915" y="2445399"/>
            <a:ext cx="5724491" cy="2881518"/>
            <a:chOff x="4526969" y="2743106"/>
            <a:chExt cx="4359871" cy="2070847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DF5BF17-9103-6942-8613-501BE5284FBE}"/>
                </a:ext>
              </a:extLst>
            </p:cNvPr>
            <p:cNvSpPr/>
            <p:nvPr/>
          </p:nvSpPr>
          <p:spPr>
            <a:xfrm>
              <a:off x="7025966" y="3492201"/>
              <a:ext cx="674255" cy="5726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FCB8F0C-44A2-9949-8F9D-D548AF31F968}"/>
                </a:ext>
              </a:extLst>
            </p:cNvPr>
            <p:cNvSpPr/>
            <p:nvPr/>
          </p:nvSpPr>
          <p:spPr>
            <a:xfrm>
              <a:off x="8212585" y="3492201"/>
              <a:ext cx="674255" cy="5726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FB48C134-3855-DF47-B495-01003A6D44C9}"/>
                </a:ext>
              </a:extLst>
            </p:cNvPr>
            <p:cNvGrpSpPr/>
            <p:nvPr/>
          </p:nvGrpSpPr>
          <p:grpSpPr>
            <a:xfrm>
              <a:off x="4526969" y="2743106"/>
              <a:ext cx="1649505" cy="2070847"/>
              <a:chOff x="5154707" y="3021106"/>
              <a:chExt cx="1649505" cy="2070847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62EB5DE-A735-C14B-AE24-DBBA3F533D30}"/>
                  </a:ext>
                </a:extLst>
              </p:cNvPr>
              <p:cNvSpPr/>
              <p:nvPr/>
            </p:nvSpPr>
            <p:spPr>
              <a:xfrm>
                <a:off x="5154707" y="3021106"/>
                <a:ext cx="1649505" cy="207084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8367131-8783-3944-9AF3-B7EFAB8B0705}"/>
                  </a:ext>
                </a:extLst>
              </p:cNvPr>
              <p:cNvSpPr txBox="1"/>
              <p:nvPr/>
            </p:nvSpPr>
            <p:spPr>
              <a:xfrm>
                <a:off x="5259617" y="3094650"/>
                <a:ext cx="4773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RTI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5154DDC-8865-2C4A-AEA3-8D7692F66001}"/>
                  </a:ext>
                </a:extLst>
              </p:cNvPr>
              <p:cNvSpPr/>
              <p:nvPr/>
            </p:nvSpPr>
            <p:spPr>
              <a:xfrm>
                <a:off x="5349265" y="3987781"/>
                <a:ext cx="997528" cy="37407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event_q</a:t>
                </a:r>
                <a:endParaRPr lang="en-US" dirty="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5041A649-44E8-3446-B8AB-54BBB10BC834}"/>
                  </a:ext>
                </a:extLst>
              </p:cNvPr>
              <p:cNvSpPr/>
              <p:nvPr/>
            </p:nvSpPr>
            <p:spPr>
              <a:xfrm>
                <a:off x="5349265" y="3515762"/>
                <a:ext cx="660400" cy="37407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 = 0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7E2F2B97-1213-D04D-82F4-20F9392DAF94}"/>
                  </a:ext>
                </a:extLst>
              </p:cNvPr>
              <p:cNvSpPr/>
              <p:nvPr/>
            </p:nvSpPr>
            <p:spPr>
              <a:xfrm>
                <a:off x="5349265" y="4482437"/>
                <a:ext cx="1232507" cy="37407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reaction_q</a:t>
                </a:r>
                <a:endParaRPr lang="en-US" dirty="0"/>
              </a:p>
            </p:txBody>
          </p:sp>
        </p:grpSp>
        <p:cxnSp>
          <p:nvCxnSpPr>
            <p:cNvPr id="59" name="Elbow Connector 58">
              <a:extLst>
                <a:ext uri="{FF2B5EF4-FFF2-40B4-BE49-F238E27FC236}">
                  <a16:creationId xmlns:a16="http://schemas.microsoft.com/office/drawing/2014/main" id="{538EFF39-B955-3F4A-A03F-33F1971A4004}"/>
                </a:ext>
              </a:extLst>
            </p:cNvPr>
            <p:cNvCxnSpPr>
              <a:stCxn id="56" idx="0"/>
            </p:cNvCxnSpPr>
            <p:nvPr/>
          </p:nvCxnSpPr>
          <p:spPr>
            <a:xfrm rot="16200000" flipV="1">
              <a:off x="6569574" y="2698681"/>
              <a:ext cx="400420" cy="118662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>
              <a:extLst>
                <a:ext uri="{FF2B5EF4-FFF2-40B4-BE49-F238E27FC236}">
                  <a16:creationId xmlns:a16="http://schemas.microsoft.com/office/drawing/2014/main" id="{2E3CE524-7F33-1D4C-BFB6-B827DECD5969}"/>
                </a:ext>
              </a:extLst>
            </p:cNvPr>
            <p:cNvCxnSpPr>
              <a:cxnSpLocks/>
              <a:stCxn id="57" idx="0"/>
            </p:cNvCxnSpPr>
            <p:nvPr/>
          </p:nvCxnSpPr>
          <p:spPr>
            <a:xfrm rot="16200000" flipV="1">
              <a:off x="7091265" y="2033753"/>
              <a:ext cx="543658" cy="237323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>
              <a:extLst>
                <a:ext uri="{FF2B5EF4-FFF2-40B4-BE49-F238E27FC236}">
                  <a16:creationId xmlns:a16="http://schemas.microsoft.com/office/drawing/2014/main" id="{CBDD78EB-1E52-C642-84FE-6215B4BFB2A1}"/>
                </a:ext>
              </a:extLst>
            </p:cNvPr>
            <p:cNvCxnSpPr>
              <a:endCxn id="56" idx="2"/>
            </p:cNvCxnSpPr>
            <p:nvPr/>
          </p:nvCxnSpPr>
          <p:spPr>
            <a:xfrm flipV="1">
              <a:off x="6176474" y="4064856"/>
              <a:ext cx="1186620" cy="36266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Elbow Connector 61">
              <a:extLst>
                <a:ext uri="{FF2B5EF4-FFF2-40B4-BE49-F238E27FC236}">
                  <a16:creationId xmlns:a16="http://schemas.microsoft.com/office/drawing/2014/main" id="{9F0DEB4F-5AFC-B34D-93CF-796C77483DC3}"/>
                </a:ext>
              </a:extLst>
            </p:cNvPr>
            <p:cNvCxnSpPr>
              <a:cxnSpLocks/>
              <a:endCxn id="57" idx="2"/>
            </p:cNvCxnSpPr>
            <p:nvPr/>
          </p:nvCxnSpPr>
          <p:spPr>
            <a:xfrm flipV="1">
              <a:off x="6176474" y="4064856"/>
              <a:ext cx="2373239" cy="50225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D529005C-5113-1246-ABBA-C03AFE3EF8F0}"/>
              </a:ext>
            </a:extLst>
          </p:cNvPr>
          <p:cNvSpPr/>
          <p:nvPr/>
        </p:nvSpPr>
        <p:spPr>
          <a:xfrm>
            <a:off x="10911716" y="3929530"/>
            <a:ext cx="378690" cy="360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82DF1D-4A0C-2E46-B491-CE00D7BD7B72}"/>
              </a:ext>
            </a:extLst>
          </p:cNvPr>
          <p:cNvSpPr txBox="1"/>
          <p:nvPr/>
        </p:nvSpPr>
        <p:spPr>
          <a:xfrm>
            <a:off x="5560828" y="1860698"/>
            <a:ext cx="143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UCLID step: 4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0FE472B6-EE82-8941-A992-AD6C112599E3}"/>
              </a:ext>
            </a:extLst>
          </p:cNvPr>
          <p:cNvSpPr txBox="1">
            <a:spLocks/>
          </p:cNvSpPr>
          <p:nvPr/>
        </p:nvSpPr>
        <p:spPr>
          <a:xfrm>
            <a:off x="360608" y="137072"/>
            <a:ext cx="9607640" cy="8482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>
                <a:solidFill>
                  <a:srgbClr val="B9D9EB"/>
                </a:solidFill>
              </a:rPr>
              <a:t>A_B.lf (using reaction_q only)</a:t>
            </a:r>
            <a:endParaRPr lang="en-US" sz="4000" dirty="0">
              <a:solidFill>
                <a:srgbClr val="B9D9EB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C6761CF-E37D-9F48-B31C-DBE9F3D27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79" y="1403601"/>
            <a:ext cx="5134568" cy="248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869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5A4DD15-98A0-0640-BC16-11D346A0BBE7}"/>
              </a:ext>
            </a:extLst>
          </p:cNvPr>
          <p:cNvGrpSpPr/>
          <p:nvPr/>
        </p:nvGrpSpPr>
        <p:grpSpPr>
          <a:xfrm>
            <a:off x="0" y="0"/>
            <a:ext cx="12192000" cy="1493949"/>
            <a:chOff x="0" y="0"/>
            <a:chExt cx="12192000" cy="149394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01BFDCE-57A4-EF4E-B74A-3D2071C07F31}"/>
                </a:ext>
              </a:extLst>
            </p:cNvPr>
            <p:cNvSpPr/>
            <p:nvPr/>
          </p:nvSpPr>
          <p:spPr>
            <a:xfrm>
              <a:off x="0" y="0"/>
              <a:ext cx="12192000" cy="1122363"/>
            </a:xfrm>
            <a:prstGeom prst="rect">
              <a:avLst/>
            </a:prstGeom>
            <a:solidFill>
              <a:srgbClr val="0032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90565CC-0C28-2C4C-B8EF-5FA210F87480}"/>
                </a:ext>
              </a:extLst>
            </p:cNvPr>
            <p:cNvSpPr/>
            <p:nvPr/>
          </p:nvSpPr>
          <p:spPr>
            <a:xfrm>
              <a:off x="10333703" y="0"/>
              <a:ext cx="786582" cy="1493949"/>
            </a:xfrm>
            <a:prstGeom prst="rect">
              <a:avLst/>
            </a:prstGeom>
            <a:solidFill>
              <a:srgbClr val="B9D9EB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7BEFFD3-57AC-C041-A473-BC6443487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608" y="137072"/>
            <a:ext cx="9607640" cy="848218"/>
          </a:xfrm>
        </p:spPr>
        <p:txBody>
          <a:bodyPr>
            <a:normAutofit/>
          </a:bodyPr>
          <a:lstStyle/>
          <a:p>
            <a:pPr algn="l"/>
            <a:r>
              <a:rPr lang="en-US" sz="4000" dirty="0" err="1">
                <a:solidFill>
                  <a:srgbClr val="B9D9EB"/>
                </a:solidFill>
              </a:rPr>
              <a:t>A_delayed.lf</a:t>
            </a:r>
            <a:r>
              <a:rPr lang="en-US" sz="4000" dirty="0">
                <a:solidFill>
                  <a:srgbClr val="B9D9EB"/>
                </a:solidFill>
              </a:rPr>
              <a:t> (using </a:t>
            </a:r>
            <a:r>
              <a:rPr lang="en-US" sz="4000" dirty="0" err="1">
                <a:solidFill>
                  <a:srgbClr val="B9D9EB"/>
                </a:solidFill>
              </a:rPr>
              <a:t>event_q</a:t>
            </a:r>
            <a:r>
              <a:rPr lang="en-US" sz="4000" dirty="0">
                <a:solidFill>
                  <a:srgbClr val="B9D9EB"/>
                </a:solidFill>
              </a:rPr>
              <a:t> only)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0D2D9D-AE11-F34C-9C4A-AF6430DA5D4C}"/>
              </a:ext>
            </a:extLst>
          </p:cNvPr>
          <p:cNvSpPr txBox="1"/>
          <p:nvPr/>
        </p:nvSpPr>
        <p:spPr>
          <a:xfrm>
            <a:off x="1388903" y="4023231"/>
            <a:ext cx="942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event_q</a:t>
            </a:r>
            <a:endParaRPr lang="en-US" dirty="0"/>
          </a:p>
          <a:p>
            <a:r>
              <a:rPr lang="en-US" dirty="0"/>
              <a:t>(empty)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0B4BA8-98AA-C44D-AAF6-FBC964125561}"/>
              </a:ext>
            </a:extLst>
          </p:cNvPr>
          <p:cNvSpPr txBox="1"/>
          <p:nvPr/>
        </p:nvSpPr>
        <p:spPr>
          <a:xfrm>
            <a:off x="2733609" y="4023231"/>
            <a:ext cx="1196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reaction_q</a:t>
            </a:r>
            <a:endParaRPr lang="en-US" dirty="0"/>
          </a:p>
          <a:p>
            <a:r>
              <a:rPr lang="en-US" dirty="0"/>
              <a:t>(empty)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4B24319-5189-4147-A1F5-4E5EFF15A949}"/>
              </a:ext>
            </a:extLst>
          </p:cNvPr>
          <p:cNvGrpSpPr/>
          <p:nvPr/>
        </p:nvGrpSpPr>
        <p:grpSpPr>
          <a:xfrm>
            <a:off x="6167237" y="2775008"/>
            <a:ext cx="4166466" cy="2881518"/>
            <a:chOff x="5565915" y="2445399"/>
            <a:chExt cx="4166466" cy="288151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DF5BF17-9103-6942-8613-501BE5284FBE}"/>
                </a:ext>
              </a:extLst>
            </p:cNvPr>
            <p:cNvSpPr/>
            <p:nvPr/>
          </p:nvSpPr>
          <p:spPr>
            <a:xfrm>
              <a:off x="8847087" y="3487741"/>
              <a:ext cx="885294" cy="796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FB48C134-3855-DF47-B495-01003A6D44C9}"/>
                </a:ext>
              </a:extLst>
            </p:cNvPr>
            <p:cNvGrpSpPr/>
            <p:nvPr/>
          </p:nvGrpSpPr>
          <p:grpSpPr>
            <a:xfrm>
              <a:off x="5565915" y="2445399"/>
              <a:ext cx="2165793" cy="2881518"/>
              <a:chOff x="5154707" y="3021106"/>
              <a:chExt cx="1649505" cy="2070847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62EB5DE-A735-C14B-AE24-DBBA3F533D30}"/>
                  </a:ext>
                </a:extLst>
              </p:cNvPr>
              <p:cNvSpPr/>
              <p:nvPr/>
            </p:nvSpPr>
            <p:spPr>
              <a:xfrm>
                <a:off x="5154707" y="3021106"/>
                <a:ext cx="1649505" cy="207084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8367131-8783-3944-9AF3-B7EFAB8B0705}"/>
                  </a:ext>
                </a:extLst>
              </p:cNvPr>
              <p:cNvSpPr txBox="1"/>
              <p:nvPr/>
            </p:nvSpPr>
            <p:spPr>
              <a:xfrm>
                <a:off x="5259617" y="3094650"/>
                <a:ext cx="4773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RTI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5154DDC-8865-2C4A-AEA3-8D7692F66001}"/>
                  </a:ext>
                </a:extLst>
              </p:cNvPr>
              <p:cNvSpPr/>
              <p:nvPr/>
            </p:nvSpPr>
            <p:spPr>
              <a:xfrm>
                <a:off x="5349265" y="3987781"/>
                <a:ext cx="997528" cy="37407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event_q</a:t>
                </a:r>
                <a:endParaRPr lang="en-US" dirty="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5041A649-44E8-3446-B8AB-54BBB10BC834}"/>
                  </a:ext>
                </a:extLst>
              </p:cNvPr>
              <p:cNvSpPr/>
              <p:nvPr/>
            </p:nvSpPr>
            <p:spPr>
              <a:xfrm>
                <a:off x="5349265" y="3515762"/>
                <a:ext cx="660400" cy="37407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 = 0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7E2F2B97-1213-D04D-82F4-20F9392DAF94}"/>
                  </a:ext>
                </a:extLst>
              </p:cNvPr>
              <p:cNvSpPr/>
              <p:nvPr/>
            </p:nvSpPr>
            <p:spPr>
              <a:xfrm>
                <a:off x="5349265" y="4482437"/>
                <a:ext cx="1232507" cy="37407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reaction_q</a:t>
                </a:r>
                <a:endParaRPr lang="en-US" dirty="0"/>
              </a:p>
            </p:txBody>
          </p:sp>
        </p:grpSp>
        <p:cxnSp>
          <p:nvCxnSpPr>
            <p:cNvPr id="59" name="Elbow Connector 58">
              <a:extLst>
                <a:ext uri="{FF2B5EF4-FFF2-40B4-BE49-F238E27FC236}">
                  <a16:creationId xmlns:a16="http://schemas.microsoft.com/office/drawing/2014/main" id="{538EFF39-B955-3F4A-A03F-33F1971A4004}"/>
                </a:ext>
              </a:extLst>
            </p:cNvPr>
            <p:cNvCxnSpPr>
              <a:stCxn id="56" idx="0"/>
            </p:cNvCxnSpPr>
            <p:nvPr/>
          </p:nvCxnSpPr>
          <p:spPr>
            <a:xfrm rot="16200000" flipV="1">
              <a:off x="8232135" y="2430142"/>
              <a:ext cx="557172" cy="155802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>
              <a:extLst>
                <a:ext uri="{FF2B5EF4-FFF2-40B4-BE49-F238E27FC236}">
                  <a16:creationId xmlns:a16="http://schemas.microsoft.com/office/drawing/2014/main" id="{CBDD78EB-1E52-C642-84FE-6215B4BFB2A1}"/>
                </a:ext>
              </a:extLst>
            </p:cNvPr>
            <p:cNvCxnSpPr>
              <a:endCxn id="56" idx="2"/>
            </p:cNvCxnSpPr>
            <p:nvPr/>
          </p:nvCxnSpPr>
          <p:spPr>
            <a:xfrm flipV="1">
              <a:off x="7731708" y="4284572"/>
              <a:ext cx="1558027" cy="50464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555D8E40-5334-694C-A740-0A37B9DDB790}"/>
              </a:ext>
            </a:extLst>
          </p:cNvPr>
          <p:cNvSpPr/>
          <p:nvPr/>
        </p:nvSpPr>
        <p:spPr>
          <a:xfrm>
            <a:off x="9512366" y="2837484"/>
            <a:ext cx="378690" cy="360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5D8DE5-C478-344B-951B-3C13D025D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08" y="1703102"/>
            <a:ext cx="5168969" cy="214381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B07E379-8612-7145-B046-1F37B070DC37}"/>
              </a:ext>
            </a:extLst>
          </p:cNvPr>
          <p:cNvSpPr txBox="1"/>
          <p:nvPr/>
        </p:nvSpPr>
        <p:spPr>
          <a:xfrm>
            <a:off x="6096000" y="2285190"/>
            <a:ext cx="143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UCLID step: 1</a:t>
            </a:r>
          </a:p>
        </p:txBody>
      </p:sp>
    </p:spTree>
    <p:extLst>
      <p:ext uri="{BB962C8B-B14F-4D97-AF65-F5344CB8AC3E}">
        <p14:creationId xmlns:p14="http://schemas.microsoft.com/office/powerpoint/2010/main" val="2649491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5A4DD15-98A0-0640-BC16-11D346A0BBE7}"/>
              </a:ext>
            </a:extLst>
          </p:cNvPr>
          <p:cNvGrpSpPr/>
          <p:nvPr/>
        </p:nvGrpSpPr>
        <p:grpSpPr>
          <a:xfrm>
            <a:off x="0" y="0"/>
            <a:ext cx="12192000" cy="1493949"/>
            <a:chOff x="0" y="0"/>
            <a:chExt cx="12192000" cy="149394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01BFDCE-57A4-EF4E-B74A-3D2071C07F31}"/>
                </a:ext>
              </a:extLst>
            </p:cNvPr>
            <p:cNvSpPr/>
            <p:nvPr/>
          </p:nvSpPr>
          <p:spPr>
            <a:xfrm>
              <a:off x="0" y="0"/>
              <a:ext cx="12192000" cy="1122363"/>
            </a:xfrm>
            <a:prstGeom prst="rect">
              <a:avLst/>
            </a:prstGeom>
            <a:solidFill>
              <a:srgbClr val="0032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90565CC-0C28-2C4C-B8EF-5FA210F87480}"/>
                </a:ext>
              </a:extLst>
            </p:cNvPr>
            <p:cNvSpPr/>
            <p:nvPr/>
          </p:nvSpPr>
          <p:spPr>
            <a:xfrm>
              <a:off x="10333703" y="0"/>
              <a:ext cx="786582" cy="1493949"/>
            </a:xfrm>
            <a:prstGeom prst="rect">
              <a:avLst/>
            </a:prstGeom>
            <a:solidFill>
              <a:srgbClr val="B9D9EB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7BEFFD3-57AC-C041-A473-BC6443487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608" y="137072"/>
            <a:ext cx="9607640" cy="848218"/>
          </a:xfrm>
        </p:spPr>
        <p:txBody>
          <a:bodyPr>
            <a:normAutofit/>
          </a:bodyPr>
          <a:lstStyle/>
          <a:p>
            <a:pPr algn="l"/>
            <a:r>
              <a:rPr lang="en-US" sz="4000" dirty="0" err="1">
                <a:solidFill>
                  <a:srgbClr val="B9D9EB"/>
                </a:solidFill>
              </a:rPr>
              <a:t>A_delayed.lf</a:t>
            </a:r>
            <a:r>
              <a:rPr lang="en-US" sz="4000" dirty="0">
                <a:solidFill>
                  <a:srgbClr val="B9D9EB"/>
                </a:solidFill>
              </a:rPr>
              <a:t> (using </a:t>
            </a:r>
            <a:r>
              <a:rPr lang="en-US" sz="4000" dirty="0" err="1">
                <a:solidFill>
                  <a:srgbClr val="B9D9EB"/>
                </a:solidFill>
              </a:rPr>
              <a:t>event_q</a:t>
            </a:r>
            <a:r>
              <a:rPr lang="en-US" sz="4000" dirty="0">
                <a:solidFill>
                  <a:srgbClr val="B9D9EB"/>
                </a:solidFill>
              </a:rPr>
              <a:t> only)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0D2D9D-AE11-F34C-9C4A-AF6430DA5D4C}"/>
              </a:ext>
            </a:extLst>
          </p:cNvPr>
          <p:cNvSpPr txBox="1"/>
          <p:nvPr/>
        </p:nvSpPr>
        <p:spPr>
          <a:xfrm>
            <a:off x="1388903" y="4023231"/>
            <a:ext cx="950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event_q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0B4BA8-98AA-C44D-AAF6-FBC964125561}"/>
              </a:ext>
            </a:extLst>
          </p:cNvPr>
          <p:cNvSpPr txBox="1"/>
          <p:nvPr/>
        </p:nvSpPr>
        <p:spPr>
          <a:xfrm>
            <a:off x="2733609" y="4023231"/>
            <a:ext cx="1196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reaction_q</a:t>
            </a:r>
            <a:endParaRPr lang="en-US" dirty="0"/>
          </a:p>
          <a:p>
            <a:r>
              <a:rPr lang="en-US" dirty="0"/>
              <a:t>(empty)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4B24319-5189-4147-A1F5-4E5EFF15A949}"/>
              </a:ext>
            </a:extLst>
          </p:cNvPr>
          <p:cNvGrpSpPr/>
          <p:nvPr/>
        </p:nvGrpSpPr>
        <p:grpSpPr>
          <a:xfrm>
            <a:off x="6167237" y="2775008"/>
            <a:ext cx="4166466" cy="2881518"/>
            <a:chOff x="5565915" y="2445399"/>
            <a:chExt cx="4166466" cy="288151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DF5BF17-9103-6942-8613-501BE5284FBE}"/>
                </a:ext>
              </a:extLst>
            </p:cNvPr>
            <p:cNvSpPr/>
            <p:nvPr/>
          </p:nvSpPr>
          <p:spPr>
            <a:xfrm>
              <a:off x="8847087" y="3487741"/>
              <a:ext cx="885294" cy="796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FB48C134-3855-DF47-B495-01003A6D44C9}"/>
                </a:ext>
              </a:extLst>
            </p:cNvPr>
            <p:cNvGrpSpPr/>
            <p:nvPr/>
          </p:nvGrpSpPr>
          <p:grpSpPr>
            <a:xfrm>
              <a:off x="5565915" y="2445399"/>
              <a:ext cx="2165793" cy="2881518"/>
              <a:chOff x="5154707" y="3021106"/>
              <a:chExt cx="1649505" cy="2070847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62EB5DE-A735-C14B-AE24-DBBA3F533D30}"/>
                  </a:ext>
                </a:extLst>
              </p:cNvPr>
              <p:cNvSpPr/>
              <p:nvPr/>
            </p:nvSpPr>
            <p:spPr>
              <a:xfrm>
                <a:off x="5154707" y="3021106"/>
                <a:ext cx="1649505" cy="207084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8367131-8783-3944-9AF3-B7EFAB8B0705}"/>
                  </a:ext>
                </a:extLst>
              </p:cNvPr>
              <p:cNvSpPr txBox="1"/>
              <p:nvPr/>
            </p:nvSpPr>
            <p:spPr>
              <a:xfrm>
                <a:off x="5259617" y="3094650"/>
                <a:ext cx="4773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RTI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5154DDC-8865-2C4A-AEA3-8D7692F66001}"/>
                  </a:ext>
                </a:extLst>
              </p:cNvPr>
              <p:cNvSpPr/>
              <p:nvPr/>
            </p:nvSpPr>
            <p:spPr>
              <a:xfrm>
                <a:off x="5349265" y="3987781"/>
                <a:ext cx="997528" cy="37407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event_q</a:t>
                </a:r>
                <a:endParaRPr lang="en-US" dirty="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5041A649-44E8-3446-B8AB-54BBB10BC834}"/>
                  </a:ext>
                </a:extLst>
              </p:cNvPr>
              <p:cNvSpPr/>
              <p:nvPr/>
            </p:nvSpPr>
            <p:spPr>
              <a:xfrm>
                <a:off x="5349265" y="3515762"/>
                <a:ext cx="660400" cy="37407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 = 0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7E2F2B97-1213-D04D-82F4-20F9392DAF94}"/>
                  </a:ext>
                </a:extLst>
              </p:cNvPr>
              <p:cNvSpPr/>
              <p:nvPr/>
            </p:nvSpPr>
            <p:spPr>
              <a:xfrm>
                <a:off x="5349265" y="4482437"/>
                <a:ext cx="1232507" cy="37407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reaction_q</a:t>
                </a:r>
                <a:endParaRPr lang="en-US" dirty="0"/>
              </a:p>
            </p:txBody>
          </p:sp>
        </p:grpSp>
        <p:cxnSp>
          <p:nvCxnSpPr>
            <p:cNvPr id="59" name="Elbow Connector 58">
              <a:extLst>
                <a:ext uri="{FF2B5EF4-FFF2-40B4-BE49-F238E27FC236}">
                  <a16:creationId xmlns:a16="http://schemas.microsoft.com/office/drawing/2014/main" id="{538EFF39-B955-3F4A-A03F-33F1971A4004}"/>
                </a:ext>
              </a:extLst>
            </p:cNvPr>
            <p:cNvCxnSpPr>
              <a:stCxn id="56" idx="0"/>
            </p:cNvCxnSpPr>
            <p:nvPr/>
          </p:nvCxnSpPr>
          <p:spPr>
            <a:xfrm rot="16200000" flipV="1">
              <a:off x="8232135" y="2430142"/>
              <a:ext cx="557172" cy="155802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>
              <a:extLst>
                <a:ext uri="{FF2B5EF4-FFF2-40B4-BE49-F238E27FC236}">
                  <a16:creationId xmlns:a16="http://schemas.microsoft.com/office/drawing/2014/main" id="{CBDD78EB-1E52-C642-84FE-6215B4BFB2A1}"/>
                </a:ext>
              </a:extLst>
            </p:cNvPr>
            <p:cNvCxnSpPr>
              <a:endCxn id="56" idx="2"/>
            </p:cNvCxnSpPr>
            <p:nvPr/>
          </p:nvCxnSpPr>
          <p:spPr>
            <a:xfrm flipV="1">
              <a:off x="7731708" y="4284572"/>
              <a:ext cx="1558027" cy="50464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555D8E40-5334-694C-A740-0A37B9DDB790}"/>
              </a:ext>
            </a:extLst>
          </p:cNvPr>
          <p:cNvSpPr/>
          <p:nvPr/>
        </p:nvSpPr>
        <p:spPr>
          <a:xfrm>
            <a:off x="1674656" y="4388771"/>
            <a:ext cx="378690" cy="360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5D8DE5-C478-344B-951B-3C13D025D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08" y="1703102"/>
            <a:ext cx="5168969" cy="214381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B07E379-8612-7145-B046-1F37B070DC37}"/>
              </a:ext>
            </a:extLst>
          </p:cNvPr>
          <p:cNvSpPr txBox="1"/>
          <p:nvPr/>
        </p:nvSpPr>
        <p:spPr>
          <a:xfrm>
            <a:off x="6096000" y="2285190"/>
            <a:ext cx="143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UCLID step: 2</a:t>
            </a:r>
          </a:p>
        </p:txBody>
      </p:sp>
    </p:spTree>
    <p:extLst>
      <p:ext uri="{BB962C8B-B14F-4D97-AF65-F5344CB8AC3E}">
        <p14:creationId xmlns:p14="http://schemas.microsoft.com/office/powerpoint/2010/main" val="28103735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5A4DD15-98A0-0640-BC16-11D346A0BBE7}"/>
              </a:ext>
            </a:extLst>
          </p:cNvPr>
          <p:cNvGrpSpPr/>
          <p:nvPr/>
        </p:nvGrpSpPr>
        <p:grpSpPr>
          <a:xfrm>
            <a:off x="0" y="0"/>
            <a:ext cx="12192000" cy="1493949"/>
            <a:chOff x="0" y="0"/>
            <a:chExt cx="12192000" cy="149394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01BFDCE-57A4-EF4E-B74A-3D2071C07F31}"/>
                </a:ext>
              </a:extLst>
            </p:cNvPr>
            <p:cNvSpPr/>
            <p:nvPr/>
          </p:nvSpPr>
          <p:spPr>
            <a:xfrm>
              <a:off x="0" y="0"/>
              <a:ext cx="12192000" cy="1122363"/>
            </a:xfrm>
            <a:prstGeom prst="rect">
              <a:avLst/>
            </a:prstGeom>
            <a:solidFill>
              <a:srgbClr val="0032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90565CC-0C28-2C4C-B8EF-5FA210F87480}"/>
                </a:ext>
              </a:extLst>
            </p:cNvPr>
            <p:cNvSpPr/>
            <p:nvPr/>
          </p:nvSpPr>
          <p:spPr>
            <a:xfrm>
              <a:off x="10333703" y="0"/>
              <a:ext cx="786582" cy="1493949"/>
            </a:xfrm>
            <a:prstGeom prst="rect">
              <a:avLst/>
            </a:prstGeom>
            <a:solidFill>
              <a:srgbClr val="B9D9EB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7BEFFD3-57AC-C041-A473-BC6443487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608" y="137072"/>
            <a:ext cx="9607640" cy="848218"/>
          </a:xfrm>
        </p:spPr>
        <p:txBody>
          <a:bodyPr>
            <a:normAutofit/>
          </a:bodyPr>
          <a:lstStyle/>
          <a:p>
            <a:pPr algn="l"/>
            <a:r>
              <a:rPr lang="en-US" sz="4000" dirty="0" err="1">
                <a:solidFill>
                  <a:srgbClr val="B9D9EB"/>
                </a:solidFill>
              </a:rPr>
              <a:t>A_delayed.lf</a:t>
            </a:r>
            <a:r>
              <a:rPr lang="en-US" sz="4000" dirty="0">
                <a:solidFill>
                  <a:srgbClr val="B9D9EB"/>
                </a:solidFill>
              </a:rPr>
              <a:t> (using </a:t>
            </a:r>
            <a:r>
              <a:rPr lang="en-US" sz="4000" dirty="0" err="1">
                <a:solidFill>
                  <a:srgbClr val="B9D9EB"/>
                </a:solidFill>
              </a:rPr>
              <a:t>event_q</a:t>
            </a:r>
            <a:r>
              <a:rPr lang="en-US" sz="4000" dirty="0">
                <a:solidFill>
                  <a:srgbClr val="B9D9EB"/>
                </a:solidFill>
              </a:rPr>
              <a:t> only)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0D2D9D-AE11-F34C-9C4A-AF6430DA5D4C}"/>
              </a:ext>
            </a:extLst>
          </p:cNvPr>
          <p:cNvSpPr txBox="1"/>
          <p:nvPr/>
        </p:nvSpPr>
        <p:spPr>
          <a:xfrm>
            <a:off x="1388903" y="4023231"/>
            <a:ext cx="942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event_q</a:t>
            </a:r>
            <a:endParaRPr lang="en-US" dirty="0"/>
          </a:p>
          <a:p>
            <a:r>
              <a:rPr lang="en-US" dirty="0"/>
              <a:t>(empty)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0B4BA8-98AA-C44D-AAF6-FBC964125561}"/>
              </a:ext>
            </a:extLst>
          </p:cNvPr>
          <p:cNvSpPr txBox="1"/>
          <p:nvPr/>
        </p:nvSpPr>
        <p:spPr>
          <a:xfrm>
            <a:off x="2733609" y="4023231"/>
            <a:ext cx="1196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reaction_q</a:t>
            </a:r>
            <a:endParaRPr lang="en-US" dirty="0"/>
          </a:p>
          <a:p>
            <a:r>
              <a:rPr lang="en-US" dirty="0"/>
              <a:t>(empty)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4B24319-5189-4147-A1F5-4E5EFF15A949}"/>
              </a:ext>
            </a:extLst>
          </p:cNvPr>
          <p:cNvGrpSpPr/>
          <p:nvPr/>
        </p:nvGrpSpPr>
        <p:grpSpPr>
          <a:xfrm>
            <a:off x="6167237" y="2775008"/>
            <a:ext cx="4166466" cy="2881518"/>
            <a:chOff x="5565915" y="2445399"/>
            <a:chExt cx="4166466" cy="288151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DF5BF17-9103-6942-8613-501BE5284FBE}"/>
                </a:ext>
              </a:extLst>
            </p:cNvPr>
            <p:cNvSpPr/>
            <p:nvPr/>
          </p:nvSpPr>
          <p:spPr>
            <a:xfrm>
              <a:off x="8847087" y="3487741"/>
              <a:ext cx="885294" cy="796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FB48C134-3855-DF47-B495-01003A6D44C9}"/>
                </a:ext>
              </a:extLst>
            </p:cNvPr>
            <p:cNvGrpSpPr/>
            <p:nvPr/>
          </p:nvGrpSpPr>
          <p:grpSpPr>
            <a:xfrm>
              <a:off x="5565915" y="2445399"/>
              <a:ext cx="2165793" cy="2881518"/>
              <a:chOff x="5154707" y="3021106"/>
              <a:chExt cx="1649505" cy="2070847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62EB5DE-A735-C14B-AE24-DBBA3F533D30}"/>
                  </a:ext>
                </a:extLst>
              </p:cNvPr>
              <p:cNvSpPr/>
              <p:nvPr/>
            </p:nvSpPr>
            <p:spPr>
              <a:xfrm>
                <a:off x="5154707" y="3021106"/>
                <a:ext cx="1649505" cy="207084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8367131-8783-3944-9AF3-B7EFAB8B0705}"/>
                  </a:ext>
                </a:extLst>
              </p:cNvPr>
              <p:cNvSpPr txBox="1"/>
              <p:nvPr/>
            </p:nvSpPr>
            <p:spPr>
              <a:xfrm>
                <a:off x="5259617" y="3094650"/>
                <a:ext cx="4773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RTI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5154DDC-8865-2C4A-AEA3-8D7692F66001}"/>
                  </a:ext>
                </a:extLst>
              </p:cNvPr>
              <p:cNvSpPr/>
              <p:nvPr/>
            </p:nvSpPr>
            <p:spPr>
              <a:xfrm>
                <a:off x="5349265" y="3987781"/>
                <a:ext cx="997528" cy="37407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event_q</a:t>
                </a:r>
                <a:endParaRPr lang="en-US" dirty="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5041A649-44E8-3446-B8AB-54BBB10BC834}"/>
                  </a:ext>
                </a:extLst>
              </p:cNvPr>
              <p:cNvSpPr/>
              <p:nvPr/>
            </p:nvSpPr>
            <p:spPr>
              <a:xfrm>
                <a:off x="5349265" y="3515762"/>
                <a:ext cx="660400" cy="37407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 = 5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7E2F2B97-1213-D04D-82F4-20F9392DAF94}"/>
                  </a:ext>
                </a:extLst>
              </p:cNvPr>
              <p:cNvSpPr/>
              <p:nvPr/>
            </p:nvSpPr>
            <p:spPr>
              <a:xfrm>
                <a:off x="5349265" y="4482437"/>
                <a:ext cx="1232507" cy="37407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reaction_q</a:t>
                </a:r>
                <a:endParaRPr lang="en-US" dirty="0"/>
              </a:p>
            </p:txBody>
          </p:sp>
        </p:grpSp>
        <p:cxnSp>
          <p:nvCxnSpPr>
            <p:cNvPr id="59" name="Elbow Connector 58">
              <a:extLst>
                <a:ext uri="{FF2B5EF4-FFF2-40B4-BE49-F238E27FC236}">
                  <a16:creationId xmlns:a16="http://schemas.microsoft.com/office/drawing/2014/main" id="{538EFF39-B955-3F4A-A03F-33F1971A4004}"/>
                </a:ext>
              </a:extLst>
            </p:cNvPr>
            <p:cNvCxnSpPr>
              <a:stCxn id="56" idx="0"/>
            </p:cNvCxnSpPr>
            <p:nvPr/>
          </p:nvCxnSpPr>
          <p:spPr>
            <a:xfrm rot="16200000" flipV="1">
              <a:off x="8232135" y="2430142"/>
              <a:ext cx="557172" cy="155802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>
              <a:extLst>
                <a:ext uri="{FF2B5EF4-FFF2-40B4-BE49-F238E27FC236}">
                  <a16:creationId xmlns:a16="http://schemas.microsoft.com/office/drawing/2014/main" id="{CBDD78EB-1E52-C642-84FE-6215B4BFB2A1}"/>
                </a:ext>
              </a:extLst>
            </p:cNvPr>
            <p:cNvCxnSpPr>
              <a:endCxn id="56" idx="2"/>
            </p:cNvCxnSpPr>
            <p:nvPr/>
          </p:nvCxnSpPr>
          <p:spPr>
            <a:xfrm flipV="1">
              <a:off x="7731708" y="4284572"/>
              <a:ext cx="1558027" cy="50464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555D8E40-5334-694C-A740-0A37B9DDB790}"/>
              </a:ext>
            </a:extLst>
          </p:cNvPr>
          <p:cNvSpPr/>
          <p:nvPr/>
        </p:nvSpPr>
        <p:spPr>
          <a:xfrm>
            <a:off x="9259064" y="5207564"/>
            <a:ext cx="378690" cy="360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5D8DE5-C478-344B-951B-3C13D025D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08" y="1703102"/>
            <a:ext cx="5168969" cy="214381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B07E379-8612-7145-B046-1F37B070DC37}"/>
              </a:ext>
            </a:extLst>
          </p:cNvPr>
          <p:cNvSpPr txBox="1"/>
          <p:nvPr/>
        </p:nvSpPr>
        <p:spPr>
          <a:xfrm>
            <a:off x="6096000" y="2285190"/>
            <a:ext cx="143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UCLID step: 3</a:t>
            </a:r>
          </a:p>
        </p:txBody>
      </p:sp>
    </p:spTree>
    <p:extLst>
      <p:ext uri="{BB962C8B-B14F-4D97-AF65-F5344CB8AC3E}">
        <p14:creationId xmlns:p14="http://schemas.microsoft.com/office/powerpoint/2010/main" val="3488302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5A4DD15-98A0-0640-BC16-11D346A0BBE7}"/>
              </a:ext>
            </a:extLst>
          </p:cNvPr>
          <p:cNvGrpSpPr/>
          <p:nvPr/>
        </p:nvGrpSpPr>
        <p:grpSpPr>
          <a:xfrm>
            <a:off x="0" y="0"/>
            <a:ext cx="12192000" cy="1493949"/>
            <a:chOff x="0" y="0"/>
            <a:chExt cx="12192000" cy="149394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01BFDCE-57A4-EF4E-B74A-3D2071C07F31}"/>
                </a:ext>
              </a:extLst>
            </p:cNvPr>
            <p:cNvSpPr/>
            <p:nvPr/>
          </p:nvSpPr>
          <p:spPr>
            <a:xfrm>
              <a:off x="0" y="0"/>
              <a:ext cx="12192000" cy="1122363"/>
            </a:xfrm>
            <a:prstGeom prst="rect">
              <a:avLst/>
            </a:prstGeom>
            <a:solidFill>
              <a:srgbClr val="0032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90565CC-0C28-2C4C-B8EF-5FA210F87480}"/>
                </a:ext>
              </a:extLst>
            </p:cNvPr>
            <p:cNvSpPr/>
            <p:nvPr/>
          </p:nvSpPr>
          <p:spPr>
            <a:xfrm>
              <a:off x="10333703" y="0"/>
              <a:ext cx="786582" cy="1493949"/>
            </a:xfrm>
            <a:prstGeom prst="rect">
              <a:avLst/>
            </a:prstGeom>
            <a:solidFill>
              <a:srgbClr val="B9D9EB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7BEFFD3-57AC-C041-A473-BC6443487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608" y="137072"/>
            <a:ext cx="9607640" cy="848218"/>
          </a:xfrm>
        </p:spPr>
        <p:txBody>
          <a:bodyPr>
            <a:normAutofit/>
          </a:bodyPr>
          <a:lstStyle/>
          <a:p>
            <a:pPr algn="l"/>
            <a:r>
              <a:rPr lang="en-US" sz="4000" dirty="0" err="1">
                <a:solidFill>
                  <a:srgbClr val="B9D9EB"/>
                </a:solidFill>
              </a:rPr>
              <a:t>A_delayed.lf</a:t>
            </a:r>
            <a:r>
              <a:rPr lang="en-US" sz="4000" dirty="0">
                <a:solidFill>
                  <a:srgbClr val="B9D9EB"/>
                </a:solidFill>
              </a:rPr>
              <a:t> (using </a:t>
            </a:r>
            <a:r>
              <a:rPr lang="en-US" sz="4000" dirty="0" err="1">
                <a:solidFill>
                  <a:srgbClr val="B9D9EB"/>
                </a:solidFill>
              </a:rPr>
              <a:t>event_q</a:t>
            </a:r>
            <a:r>
              <a:rPr lang="en-US" sz="4000" dirty="0">
                <a:solidFill>
                  <a:srgbClr val="B9D9EB"/>
                </a:solidFill>
              </a:rPr>
              <a:t> only)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0D2D9D-AE11-F34C-9C4A-AF6430DA5D4C}"/>
              </a:ext>
            </a:extLst>
          </p:cNvPr>
          <p:cNvSpPr txBox="1"/>
          <p:nvPr/>
        </p:nvSpPr>
        <p:spPr>
          <a:xfrm>
            <a:off x="1388903" y="4023231"/>
            <a:ext cx="942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event_q</a:t>
            </a:r>
            <a:endParaRPr lang="en-US" dirty="0"/>
          </a:p>
          <a:p>
            <a:r>
              <a:rPr lang="en-US" dirty="0"/>
              <a:t>(empty)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0B4BA8-98AA-C44D-AAF6-FBC964125561}"/>
              </a:ext>
            </a:extLst>
          </p:cNvPr>
          <p:cNvSpPr txBox="1"/>
          <p:nvPr/>
        </p:nvSpPr>
        <p:spPr>
          <a:xfrm>
            <a:off x="2733609" y="4023231"/>
            <a:ext cx="1196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reaction_q</a:t>
            </a:r>
            <a:endParaRPr lang="en-US" dirty="0"/>
          </a:p>
          <a:p>
            <a:r>
              <a:rPr lang="en-US" dirty="0"/>
              <a:t>(empty)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4B24319-5189-4147-A1F5-4E5EFF15A949}"/>
              </a:ext>
            </a:extLst>
          </p:cNvPr>
          <p:cNvGrpSpPr/>
          <p:nvPr/>
        </p:nvGrpSpPr>
        <p:grpSpPr>
          <a:xfrm>
            <a:off x="6167237" y="2775008"/>
            <a:ext cx="4166466" cy="2881518"/>
            <a:chOff x="5565915" y="2445399"/>
            <a:chExt cx="4166466" cy="288151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DF5BF17-9103-6942-8613-501BE5284FBE}"/>
                </a:ext>
              </a:extLst>
            </p:cNvPr>
            <p:cNvSpPr/>
            <p:nvPr/>
          </p:nvSpPr>
          <p:spPr>
            <a:xfrm>
              <a:off x="8847087" y="3487741"/>
              <a:ext cx="885294" cy="796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FB48C134-3855-DF47-B495-01003A6D44C9}"/>
                </a:ext>
              </a:extLst>
            </p:cNvPr>
            <p:cNvGrpSpPr/>
            <p:nvPr/>
          </p:nvGrpSpPr>
          <p:grpSpPr>
            <a:xfrm>
              <a:off x="5565915" y="2445399"/>
              <a:ext cx="2165793" cy="2881518"/>
              <a:chOff x="5154707" y="3021106"/>
              <a:chExt cx="1649505" cy="2070847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62EB5DE-A735-C14B-AE24-DBBA3F533D30}"/>
                  </a:ext>
                </a:extLst>
              </p:cNvPr>
              <p:cNvSpPr/>
              <p:nvPr/>
            </p:nvSpPr>
            <p:spPr>
              <a:xfrm>
                <a:off x="5154707" y="3021106"/>
                <a:ext cx="1649505" cy="207084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8367131-8783-3944-9AF3-B7EFAB8B0705}"/>
                  </a:ext>
                </a:extLst>
              </p:cNvPr>
              <p:cNvSpPr txBox="1"/>
              <p:nvPr/>
            </p:nvSpPr>
            <p:spPr>
              <a:xfrm>
                <a:off x="5259617" y="3094650"/>
                <a:ext cx="4773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RTI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5154DDC-8865-2C4A-AEA3-8D7692F66001}"/>
                  </a:ext>
                </a:extLst>
              </p:cNvPr>
              <p:cNvSpPr/>
              <p:nvPr/>
            </p:nvSpPr>
            <p:spPr>
              <a:xfrm>
                <a:off x="5349265" y="3987781"/>
                <a:ext cx="997528" cy="37407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event_q</a:t>
                </a:r>
                <a:endParaRPr lang="en-US" dirty="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5041A649-44E8-3446-B8AB-54BBB10BC834}"/>
                  </a:ext>
                </a:extLst>
              </p:cNvPr>
              <p:cNvSpPr/>
              <p:nvPr/>
            </p:nvSpPr>
            <p:spPr>
              <a:xfrm>
                <a:off x="5349265" y="3515762"/>
                <a:ext cx="660400" cy="37407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 = 5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7E2F2B97-1213-D04D-82F4-20F9392DAF94}"/>
                  </a:ext>
                </a:extLst>
              </p:cNvPr>
              <p:cNvSpPr/>
              <p:nvPr/>
            </p:nvSpPr>
            <p:spPr>
              <a:xfrm>
                <a:off x="5349265" y="4482437"/>
                <a:ext cx="1232507" cy="37407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reaction_q</a:t>
                </a:r>
                <a:endParaRPr lang="en-US" dirty="0"/>
              </a:p>
            </p:txBody>
          </p:sp>
        </p:grpSp>
        <p:cxnSp>
          <p:nvCxnSpPr>
            <p:cNvPr id="59" name="Elbow Connector 58">
              <a:extLst>
                <a:ext uri="{FF2B5EF4-FFF2-40B4-BE49-F238E27FC236}">
                  <a16:creationId xmlns:a16="http://schemas.microsoft.com/office/drawing/2014/main" id="{538EFF39-B955-3F4A-A03F-33F1971A4004}"/>
                </a:ext>
              </a:extLst>
            </p:cNvPr>
            <p:cNvCxnSpPr>
              <a:stCxn id="56" idx="0"/>
            </p:cNvCxnSpPr>
            <p:nvPr/>
          </p:nvCxnSpPr>
          <p:spPr>
            <a:xfrm rot="16200000" flipV="1">
              <a:off x="8232135" y="2430142"/>
              <a:ext cx="557172" cy="155802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>
              <a:extLst>
                <a:ext uri="{FF2B5EF4-FFF2-40B4-BE49-F238E27FC236}">
                  <a16:creationId xmlns:a16="http://schemas.microsoft.com/office/drawing/2014/main" id="{CBDD78EB-1E52-C642-84FE-6215B4BFB2A1}"/>
                </a:ext>
              </a:extLst>
            </p:cNvPr>
            <p:cNvCxnSpPr>
              <a:endCxn id="56" idx="2"/>
            </p:cNvCxnSpPr>
            <p:nvPr/>
          </p:nvCxnSpPr>
          <p:spPr>
            <a:xfrm flipV="1">
              <a:off x="7731708" y="4284572"/>
              <a:ext cx="1558027" cy="50464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555D8E40-5334-694C-A740-0A37B9DDB790}"/>
              </a:ext>
            </a:extLst>
          </p:cNvPr>
          <p:cNvSpPr/>
          <p:nvPr/>
        </p:nvSpPr>
        <p:spPr>
          <a:xfrm>
            <a:off x="9955013" y="4253963"/>
            <a:ext cx="378690" cy="360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5D8DE5-C478-344B-951B-3C13D025D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08" y="1703102"/>
            <a:ext cx="5168969" cy="214381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B07E379-8612-7145-B046-1F37B070DC37}"/>
              </a:ext>
            </a:extLst>
          </p:cNvPr>
          <p:cNvSpPr txBox="1"/>
          <p:nvPr/>
        </p:nvSpPr>
        <p:spPr>
          <a:xfrm>
            <a:off x="6096000" y="2285190"/>
            <a:ext cx="143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UCLID step: 4</a:t>
            </a:r>
          </a:p>
        </p:txBody>
      </p:sp>
    </p:spTree>
    <p:extLst>
      <p:ext uri="{BB962C8B-B14F-4D97-AF65-F5344CB8AC3E}">
        <p14:creationId xmlns:p14="http://schemas.microsoft.com/office/powerpoint/2010/main" val="1038274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5A4DD15-98A0-0640-BC16-11D346A0BBE7}"/>
              </a:ext>
            </a:extLst>
          </p:cNvPr>
          <p:cNvGrpSpPr/>
          <p:nvPr/>
        </p:nvGrpSpPr>
        <p:grpSpPr>
          <a:xfrm>
            <a:off x="0" y="0"/>
            <a:ext cx="12192000" cy="1493949"/>
            <a:chOff x="0" y="0"/>
            <a:chExt cx="12192000" cy="149394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01BFDCE-57A4-EF4E-B74A-3D2071C07F31}"/>
                </a:ext>
              </a:extLst>
            </p:cNvPr>
            <p:cNvSpPr/>
            <p:nvPr/>
          </p:nvSpPr>
          <p:spPr>
            <a:xfrm>
              <a:off x="0" y="0"/>
              <a:ext cx="12192000" cy="1122363"/>
            </a:xfrm>
            <a:prstGeom prst="rect">
              <a:avLst/>
            </a:prstGeom>
            <a:solidFill>
              <a:srgbClr val="0032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90565CC-0C28-2C4C-B8EF-5FA210F87480}"/>
                </a:ext>
              </a:extLst>
            </p:cNvPr>
            <p:cNvSpPr/>
            <p:nvPr/>
          </p:nvSpPr>
          <p:spPr>
            <a:xfrm>
              <a:off x="10333703" y="0"/>
              <a:ext cx="786582" cy="1493949"/>
            </a:xfrm>
            <a:prstGeom prst="rect">
              <a:avLst/>
            </a:prstGeom>
            <a:solidFill>
              <a:srgbClr val="B9D9EB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7BEFFD3-57AC-C041-A473-BC6443487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608" y="137072"/>
            <a:ext cx="9607640" cy="848218"/>
          </a:xfrm>
        </p:spPr>
        <p:txBody>
          <a:bodyPr>
            <a:normAutofit/>
          </a:bodyPr>
          <a:lstStyle/>
          <a:p>
            <a:pPr algn="l"/>
            <a:r>
              <a:rPr lang="en-US" sz="4000" dirty="0" err="1">
                <a:solidFill>
                  <a:srgbClr val="B9D9EB"/>
                </a:solidFill>
              </a:rPr>
              <a:t>A_B_action.lf</a:t>
            </a:r>
            <a:r>
              <a:rPr lang="en-US" sz="4000" dirty="0">
                <a:solidFill>
                  <a:srgbClr val="B9D9EB"/>
                </a:solidFill>
              </a:rPr>
              <a:t> (using both)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0D2D9D-AE11-F34C-9C4A-AF6430DA5D4C}"/>
              </a:ext>
            </a:extLst>
          </p:cNvPr>
          <p:cNvSpPr txBox="1"/>
          <p:nvPr/>
        </p:nvSpPr>
        <p:spPr>
          <a:xfrm>
            <a:off x="1388903" y="4023231"/>
            <a:ext cx="942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event_q</a:t>
            </a:r>
            <a:endParaRPr lang="en-US" dirty="0"/>
          </a:p>
          <a:p>
            <a:r>
              <a:rPr lang="en-US" dirty="0"/>
              <a:t>(empty)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0B4BA8-98AA-C44D-AAF6-FBC964125561}"/>
              </a:ext>
            </a:extLst>
          </p:cNvPr>
          <p:cNvSpPr txBox="1"/>
          <p:nvPr/>
        </p:nvSpPr>
        <p:spPr>
          <a:xfrm>
            <a:off x="2733609" y="4023231"/>
            <a:ext cx="1196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reaction_q</a:t>
            </a:r>
            <a:endParaRPr lang="en-US" dirty="0"/>
          </a:p>
          <a:p>
            <a:r>
              <a:rPr lang="en-US" dirty="0"/>
              <a:t>(empty)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07E379-8612-7145-B046-1F37B070DC37}"/>
              </a:ext>
            </a:extLst>
          </p:cNvPr>
          <p:cNvSpPr txBox="1"/>
          <p:nvPr/>
        </p:nvSpPr>
        <p:spPr>
          <a:xfrm>
            <a:off x="6096000" y="2285190"/>
            <a:ext cx="143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UCLID step: 1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2C53681-C9F9-1C42-B346-60A228522AEF}"/>
              </a:ext>
            </a:extLst>
          </p:cNvPr>
          <p:cNvGrpSpPr/>
          <p:nvPr/>
        </p:nvGrpSpPr>
        <p:grpSpPr>
          <a:xfrm>
            <a:off x="6096000" y="3030190"/>
            <a:ext cx="5724491" cy="2881518"/>
            <a:chOff x="4526969" y="2743106"/>
            <a:chExt cx="4359871" cy="207084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47467B8-E335-274C-92BA-4BB6B05F994A}"/>
                </a:ext>
              </a:extLst>
            </p:cNvPr>
            <p:cNvSpPr/>
            <p:nvPr/>
          </p:nvSpPr>
          <p:spPr>
            <a:xfrm>
              <a:off x="7025966" y="3492201"/>
              <a:ext cx="674255" cy="5726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227AE2-498C-C745-8B08-E20D9B192319}"/>
                </a:ext>
              </a:extLst>
            </p:cNvPr>
            <p:cNvSpPr/>
            <p:nvPr/>
          </p:nvSpPr>
          <p:spPr>
            <a:xfrm>
              <a:off x="8212585" y="3492201"/>
              <a:ext cx="674255" cy="5726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99C7B33-E7CA-7745-9A40-60755C1C7548}"/>
                </a:ext>
              </a:extLst>
            </p:cNvPr>
            <p:cNvGrpSpPr/>
            <p:nvPr/>
          </p:nvGrpSpPr>
          <p:grpSpPr>
            <a:xfrm>
              <a:off x="4526969" y="2743106"/>
              <a:ext cx="1649505" cy="2070847"/>
              <a:chOff x="5154707" y="3021106"/>
              <a:chExt cx="1649505" cy="2070847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6E27F04-3252-874C-9D89-1E1B06B773DE}"/>
                  </a:ext>
                </a:extLst>
              </p:cNvPr>
              <p:cNvSpPr/>
              <p:nvPr/>
            </p:nvSpPr>
            <p:spPr>
              <a:xfrm>
                <a:off x="5154707" y="3021106"/>
                <a:ext cx="1649505" cy="207084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06B58FE-B953-D141-8F84-79F3EE7FB235}"/>
                  </a:ext>
                </a:extLst>
              </p:cNvPr>
              <p:cNvSpPr txBox="1"/>
              <p:nvPr/>
            </p:nvSpPr>
            <p:spPr>
              <a:xfrm>
                <a:off x="5259617" y="3094650"/>
                <a:ext cx="4773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RTI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AD05389-97A4-DA44-AE90-CDCB6CC3016C}"/>
                  </a:ext>
                </a:extLst>
              </p:cNvPr>
              <p:cNvSpPr/>
              <p:nvPr/>
            </p:nvSpPr>
            <p:spPr>
              <a:xfrm>
                <a:off x="5349265" y="3987781"/>
                <a:ext cx="997528" cy="37407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event_q</a:t>
                </a:r>
                <a:endParaRPr lang="en-US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E6FAF1A-A77B-5A4B-AE25-D1239524DA71}"/>
                  </a:ext>
                </a:extLst>
              </p:cNvPr>
              <p:cNvSpPr/>
              <p:nvPr/>
            </p:nvSpPr>
            <p:spPr>
              <a:xfrm>
                <a:off x="5349265" y="3515762"/>
                <a:ext cx="660400" cy="37407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 = 0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ECBC799-3AF6-694E-895D-F2BCE713D603}"/>
                  </a:ext>
                </a:extLst>
              </p:cNvPr>
              <p:cNvSpPr/>
              <p:nvPr/>
            </p:nvSpPr>
            <p:spPr>
              <a:xfrm>
                <a:off x="5349265" y="4482437"/>
                <a:ext cx="1232507" cy="37407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reaction_q</a:t>
                </a:r>
                <a:endParaRPr lang="en-US" dirty="0"/>
              </a:p>
            </p:txBody>
          </p:sp>
        </p:grp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8BF16EED-51FF-554F-8E9F-C85AA4077FD6}"/>
                </a:ext>
              </a:extLst>
            </p:cNvPr>
            <p:cNvCxnSpPr>
              <a:stCxn id="22" idx="0"/>
            </p:cNvCxnSpPr>
            <p:nvPr/>
          </p:nvCxnSpPr>
          <p:spPr>
            <a:xfrm rot="16200000" flipV="1">
              <a:off x="6569574" y="2698681"/>
              <a:ext cx="400420" cy="118662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>
              <a:extLst>
                <a:ext uri="{FF2B5EF4-FFF2-40B4-BE49-F238E27FC236}">
                  <a16:creationId xmlns:a16="http://schemas.microsoft.com/office/drawing/2014/main" id="{B864565C-E1A7-484C-BF5F-EDA03B61B973}"/>
                </a:ext>
              </a:extLst>
            </p:cNvPr>
            <p:cNvCxnSpPr>
              <a:cxnSpLocks/>
              <a:stCxn id="24" idx="0"/>
            </p:cNvCxnSpPr>
            <p:nvPr/>
          </p:nvCxnSpPr>
          <p:spPr>
            <a:xfrm rot="16200000" flipV="1">
              <a:off x="7091265" y="2033753"/>
              <a:ext cx="543658" cy="237323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>
              <a:extLst>
                <a:ext uri="{FF2B5EF4-FFF2-40B4-BE49-F238E27FC236}">
                  <a16:creationId xmlns:a16="http://schemas.microsoft.com/office/drawing/2014/main" id="{C5C1C273-DDFE-8B46-BA13-C55F8C34FD49}"/>
                </a:ext>
              </a:extLst>
            </p:cNvPr>
            <p:cNvCxnSpPr>
              <a:endCxn id="22" idx="2"/>
            </p:cNvCxnSpPr>
            <p:nvPr/>
          </p:nvCxnSpPr>
          <p:spPr>
            <a:xfrm flipV="1">
              <a:off x="6176474" y="4064856"/>
              <a:ext cx="1186620" cy="36266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3333E6EA-FAD0-F84D-9355-11C3D7529F4A}"/>
                </a:ext>
              </a:extLst>
            </p:cNvPr>
            <p:cNvCxnSpPr>
              <a:cxnSpLocks/>
              <a:endCxn id="24" idx="2"/>
            </p:cNvCxnSpPr>
            <p:nvPr/>
          </p:nvCxnSpPr>
          <p:spPr>
            <a:xfrm flipV="1">
              <a:off x="6176474" y="4064856"/>
              <a:ext cx="2373239" cy="50225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643786C8-1A73-3847-90D3-9D8D20D9D11B}"/>
              </a:ext>
            </a:extLst>
          </p:cNvPr>
          <p:cNvSpPr/>
          <p:nvPr/>
        </p:nvSpPr>
        <p:spPr>
          <a:xfrm>
            <a:off x="8440791" y="3618525"/>
            <a:ext cx="378690" cy="360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_out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BADADF-BBC4-C445-9A8D-5F478433C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46" y="1495912"/>
            <a:ext cx="5359554" cy="2317219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B9A7CC52-3E42-804C-883E-06AD1AAA2365}"/>
              </a:ext>
            </a:extLst>
          </p:cNvPr>
          <p:cNvSpPr/>
          <p:nvPr/>
        </p:nvSpPr>
        <p:spPr>
          <a:xfrm>
            <a:off x="8872767" y="3613837"/>
            <a:ext cx="378690" cy="360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foo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4FC3213-BB91-7D43-A15C-32E5D7E3CFF4}"/>
              </a:ext>
            </a:extLst>
          </p:cNvPr>
          <p:cNvSpPr/>
          <p:nvPr/>
        </p:nvSpPr>
        <p:spPr>
          <a:xfrm>
            <a:off x="9304743" y="3612658"/>
            <a:ext cx="378690" cy="360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bar</a:t>
            </a:r>
          </a:p>
        </p:txBody>
      </p:sp>
    </p:spTree>
    <p:extLst>
      <p:ext uri="{BB962C8B-B14F-4D97-AF65-F5344CB8AC3E}">
        <p14:creationId xmlns:p14="http://schemas.microsoft.com/office/powerpoint/2010/main" val="19467051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5A4DD15-98A0-0640-BC16-11D346A0BBE7}"/>
              </a:ext>
            </a:extLst>
          </p:cNvPr>
          <p:cNvGrpSpPr/>
          <p:nvPr/>
        </p:nvGrpSpPr>
        <p:grpSpPr>
          <a:xfrm>
            <a:off x="0" y="0"/>
            <a:ext cx="12192000" cy="1493949"/>
            <a:chOff x="0" y="0"/>
            <a:chExt cx="12192000" cy="149394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01BFDCE-57A4-EF4E-B74A-3D2071C07F31}"/>
                </a:ext>
              </a:extLst>
            </p:cNvPr>
            <p:cNvSpPr/>
            <p:nvPr/>
          </p:nvSpPr>
          <p:spPr>
            <a:xfrm>
              <a:off x="0" y="0"/>
              <a:ext cx="12192000" cy="1122363"/>
            </a:xfrm>
            <a:prstGeom prst="rect">
              <a:avLst/>
            </a:prstGeom>
            <a:solidFill>
              <a:srgbClr val="0032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90565CC-0C28-2C4C-B8EF-5FA210F87480}"/>
                </a:ext>
              </a:extLst>
            </p:cNvPr>
            <p:cNvSpPr/>
            <p:nvPr/>
          </p:nvSpPr>
          <p:spPr>
            <a:xfrm>
              <a:off x="10333703" y="0"/>
              <a:ext cx="786582" cy="1493949"/>
            </a:xfrm>
            <a:prstGeom prst="rect">
              <a:avLst/>
            </a:prstGeom>
            <a:solidFill>
              <a:srgbClr val="B9D9EB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7BEFFD3-57AC-C041-A473-BC6443487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608" y="137072"/>
            <a:ext cx="9607640" cy="848218"/>
          </a:xfrm>
        </p:spPr>
        <p:txBody>
          <a:bodyPr>
            <a:normAutofit/>
          </a:bodyPr>
          <a:lstStyle/>
          <a:p>
            <a:pPr algn="l"/>
            <a:r>
              <a:rPr lang="en-US" sz="4000" dirty="0" err="1">
                <a:solidFill>
                  <a:srgbClr val="B9D9EB"/>
                </a:solidFill>
              </a:rPr>
              <a:t>A_B_action.lf</a:t>
            </a:r>
            <a:r>
              <a:rPr lang="en-US" sz="4000" dirty="0">
                <a:solidFill>
                  <a:srgbClr val="B9D9EB"/>
                </a:solidFill>
              </a:rPr>
              <a:t> (using both)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0D2D9D-AE11-F34C-9C4A-AF6430DA5D4C}"/>
              </a:ext>
            </a:extLst>
          </p:cNvPr>
          <p:cNvSpPr txBox="1"/>
          <p:nvPr/>
        </p:nvSpPr>
        <p:spPr>
          <a:xfrm>
            <a:off x="1388903" y="4023231"/>
            <a:ext cx="950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event_q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0B4BA8-98AA-C44D-AAF6-FBC964125561}"/>
              </a:ext>
            </a:extLst>
          </p:cNvPr>
          <p:cNvSpPr txBox="1"/>
          <p:nvPr/>
        </p:nvSpPr>
        <p:spPr>
          <a:xfrm>
            <a:off x="2733609" y="4023231"/>
            <a:ext cx="119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reaction_q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07E379-8612-7145-B046-1F37B070DC37}"/>
              </a:ext>
            </a:extLst>
          </p:cNvPr>
          <p:cNvSpPr txBox="1"/>
          <p:nvPr/>
        </p:nvSpPr>
        <p:spPr>
          <a:xfrm>
            <a:off x="6096000" y="2285190"/>
            <a:ext cx="143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UCLID step: 2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2C53681-C9F9-1C42-B346-60A228522AEF}"/>
              </a:ext>
            </a:extLst>
          </p:cNvPr>
          <p:cNvGrpSpPr/>
          <p:nvPr/>
        </p:nvGrpSpPr>
        <p:grpSpPr>
          <a:xfrm>
            <a:off x="6096000" y="3030190"/>
            <a:ext cx="5724491" cy="2881518"/>
            <a:chOff x="4526969" y="2743106"/>
            <a:chExt cx="4359871" cy="207084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47467B8-E335-274C-92BA-4BB6B05F994A}"/>
                </a:ext>
              </a:extLst>
            </p:cNvPr>
            <p:cNvSpPr/>
            <p:nvPr/>
          </p:nvSpPr>
          <p:spPr>
            <a:xfrm>
              <a:off x="7025966" y="3492201"/>
              <a:ext cx="674255" cy="5726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227AE2-498C-C745-8B08-E20D9B192319}"/>
                </a:ext>
              </a:extLst>
            </p:cNvPr>
            <p:cNvSpPr/>
            <p:nvPr/>
          </p:nvSpPr>
          <p:spPr>
            <a:xfrm>
              <a:off x="8212585" y="3492201"/>
              <a:ext cx="674255" cy="5726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99C7B33-E7CA-7745-9A40-60755C1C7548}"/>
                </a:ext>
              </a:extLst>
            </p:cNvPr>
            <p:cNvGrpSpPr/>
            <p:nvPr/>
          </p:nvGrpSpPr>
          <p:grpSpPr>
            <a:xfrm>
              <a:off x="4526969" y="2743106"/>
              <a:ext cx="1649505" cy="2070847"/>
              <a:chOff x="5154707" y="3021106"/>
              <a:chExt cx="1649505" cy="2070847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6E27F04-3252-874C-9D89-1E1B06B773DE}"/>
                  </a:ext>
                </a:extLst>
              </p:cNvPr>
              <p:cNvSpPr/>
              <p:nvPr/>
            </p:nvSpPr>
            <p:spPr>
              <a:xfrm>
                <a:off x="5154707" y="3021106"/>
                <a:ext cx="1649505" cy="207084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06B58FE-B953-D141-8F84-79F3EE7FB235}"/>
                  </a:ext>
                </a:extLst>
              </p:cNvPr>
              <p:cNvSpPr txBox="1"/>
              <p:nvPr/>
            </p:nvSpPr>
            <p:spPr>
              <a:xfrm>
                <a:off x="5259617" y="3094650"/>
                <a:ext cx="4773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RTI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AD05389-97A4-DA44-AE90-CDCB6CC3016C}"/>
                  </a:ext>
                </a:extLst>
              </p:cNvPr>
              <p:cNvSpPr/>
              <p:nvPr/>
            </p:nvSpPr>
            <p:spPr>
              <a:xfrm>
                <a:off x="5349265" y="3987781"/>
                <a:ext cx="997528" cy="37407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event_q</a:t>
                </a:r>
                <a:endParaRPr lang="en-US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E6FAF1A-A77B-5A4B-AE25-D1239524DA71}"/>
                  </a:ext>
                </a:extLst>
              </p:cNvPr>
              <p:cNvSpPr/>
              <p:nvPr/>
            </p:nvSpPr>
            <p:spPr>
              <a:xfrm>
                <a:off x="5349265" y="3515762"/>
                <a:ext cx="660400" cy="37407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 = 0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ECBC799-3AF6-694E-895D-F2BCE713D603}"/>
                  </a:ext>
                </a:extLst>
              </p:cNvPr>
              <p:cNvSpPr/>
              <p:nvPr/>
            </p:nvSpPr>
            <p:spPr>
              <a:xfrm>
                <a:off x="5349265" y="4482437"/>
                <a:ext cx="1232507" cy="37407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reaction_q</a:t>
                </a:r>
                <a:endParaRPr lang="en-US" dirty="0"/>
              </a:p>
            </p:txBody>
          </p:sp>
        </p:grp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8BF16EED-51FF-554F-8E9F-C85AA4077FD6}"/>
                </a:ext>
              </a:extLst>
            </p:cNvPr>
            <p:cNvCxnSpPr>
              <a:stCxn id="22" idx="0"/>
            </p:cNvCxnSpPr>
            <p:nvPr/>
          </p:nvCxnSpPr>
          <p:spPr>
            <a:xfrm rot="16200000" flipV="1">
              <a:off x="6569574" y="2698681"/>
              <a:ext cx="400420" cy="118662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>
              <a:extLst>
                <a:ext uri="{FF2B5EF4-FFF2-40B4-BE49-F238E27FC236}">
                  <a16:creationId xmlns:a16="http://schemas.microsoft.com/office/drawing/2014/main" id="{B864565C-E1A7-484C-BF5F-EDA03B61B973}"/>
                </a:ext>
              </a:extLst>
            </p:cNvPr>
            <p:cNvCxnSpPr>
              <a:cxnSpLocks/>
              <a:stCxn id="24" idx="0"/>
            </p:cNvCxnSpPr>
            <p:nvPr/>
          </p:nvCxnSpPr>
          <p:spPr>
            <a:xfrm rot="16200000" flipV="1">
              <a:off x="7091265" y="2033753"/>
              <a:ext cx="543658" cy="237323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>
              <a:extLst>
                <a:ext uri="{FF2B5EF4-FFF2-40B4-BE49-F238E27FC236}">
                  <a16:creationId xmlns:a16="http://schemas.microsoft.com/office/drawing/2014/main" id="{C5C1C273-DDFE-8B46-BA13-C55F8C34FD49}"/>
                </a:ext>
              </a:extLst>
            </p:cNvPr>
            <p:cNvCxnSpPr>
              <a:endCxn id="22" idx="2"/>
            </p:cNvCxnSpPr>
            <p:nvPr/>
          </p:nvCxnSpPr>
          <p:spPr>
            <a:xfrm flipV="1">
              <a:off x="6176474" y="4064856"/>
              <a:ext cx="1186620" cy="36266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3333E6EA-FAD0-F84D-9355-11C3D7529F4A}"/>
                </a:ext>
              </a:extLst>
            </p:cNvPr>
            <p:cNvCxnSpPr>
              <a:cxnSpLocks/>
              <a:endCxn id="24" idx="2"/>
            </p:cNvCxnSpPr>
            <p:nvPr/>
          </p:nvCxnSpPr>
          <p:spPr>
            <a:xfrm flipV="1">
              <a:off x="6176474" y="4064856"/>
              <a:ext cx="2373239" cy="50225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643786C8-1A73-3847-90D3-9D8D20D9D11B}"/>
              </a:ext>
            </a:extLst>
          </p:cNvPr>
          <p:cNvSpPr/>
          <p:nvPr/>
        </p:nvSpPr>
        <p:spPr>
          <a:xfrm>
            <a:off x="3142440" y="4392563"/>
            <a:ext cx="378690" cy="360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_out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BADADF-BBC4-C445-9A8D-5F478433C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46" y="1495912"/>
            <a:ext cx="5359554" cy="2317219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B9A7CC52-3E42-804C-883E-06AD1AAA2365}"/>
              </a:ext>
            </a:extLst>
          </p:cNvPr>
          <p:cNvSpPr/>
          <p:nvPr/>
        </p:nvSpPr>
        <p:spPr>
          <a:xfrm>
            <a:off x="1674656" y="4761465"/>
            <a:ext cx="378690" cy="360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foo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4FC3213-BB91-7D43-A15C-32E5D7E3CFF4}"/>
              </a:ext>
            </a:extLst>
          </p:cNvPr>
          <p:cNvSpPr/>
          <p:nvPr/>
        </p:nvSpPr>
        <p:spPr>
          <a:xfrm>
            <a:off x="1674656" y="4375288"/>
            <a:ext cx="378690" cy="360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bar</a:t>
            </a:r>
          </a:p>
        </p:txBody>
      </p:sp>
    </p:spTree>
    <p:extLst>
      <p:ext uri="{BB962C8B-B14F-4D97-AF65-F5344CB8AC3E}">
        <p14:creationId xmlns:p14="http://schemas.microsoft.com/office/powerpoint/2010/main" val="17458394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5A4DD15-98A0-0640-BC16-11D346A0BBE7}"/>
              </a:ext>
            </a:extLst>
          </p:cNvPr>
          <p:cNvGrpSpPr/>
          <p:nvPr/>
        </p:nvGrpSpPr>
        <p:grpSpPr>
          <a:xfrm>
            <a:off x="0" y="0"/>
            <a:ext cx="12192000" cy="1493949"/>
            <a:chOff x="0" y="0"/>
            <a:chExt cx="12192000" cy="149394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01BFDCE-57A4-EF4E-B74A-3D2071C07F31}"/>
                </a:ext>
              </a:extLst>
            </p:cNvPr>
            <p:cNvSpPr/>
            <p:nvPr/>
          </p:nvSpPr>
          <p:spPr>
            <a:xfrm>
              <a:off x="0" y="0"/>
              <a:ext cx="12192000" cy="1122363"/>
            </a:xfrm>
            <a:prstGeom prst="rect">
              <a:avLst/>
            </a:prstGeom>
            <a:solidFill>
              <a:srgbClr val="0032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90565CC-0C28-2C4C-B8EF-5FA210F87480}"/>
                </a:ext>
              </a:extLst>
            </p:cNvPr>
            <p:cNvSpPr/>
            <p:nvPr/>
          </p:nvSpPr>
          <p:spPr>
            <a:xfrm>
              <a:off x="10333703" y="0"/>
              <a:ext cx="786582" cy="1493949"/>
            </a:xfrm>
            <a:prstGeom prst="rect">
              <a:avLst/>
            </a:prstGeom>
            <a:solidFill>
              <a:srgbClr val="B9D9EB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7BEFFD3-57AC-C041-A473-BC6443487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608" y="137072"/>
            <a:ext cx="9607640" cy="848218"/>
          </a:xfrm>
        </p:spPr>
        <p:txBody>
          <a:bodyPr>
            <a:normAutofit/>
          </a:bodyPr>
          <a:lstStyle/>
          <a:p>
            <a:pPr algn="l"/>
            <a:r>
              <a:rPr lang="en-US" sz="4000" dirty="0" err="1">
                <a:solidFill>
                  <a:srgbClr val="B9D9EB"/>
                </a:solidFill>
              </a:rPr>
              <a:t>A_B_action.lf</a:t>
            </a:r>
            <a:r>
              <a:rPr lang="en-US" sz="4000" dirty="0">
                <a:solidFill>
                  <a:srgbClr val="B9D9EB"/>
                </a:solidFill>
              </a:rPr>
              <a:t> (using both)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0D2D9D-AE11-F34C-9C4A-AF6430DA5D4C}"/>
              </a:ext>
            </a:extLst>
          </p:cNvPr>
          <p:cNvSpPr txBox="1"/>
          <p:nvPr/>
        </p:nvSpPr>
        <p:spPr>
          <a:xfrm>
            <a:off x="1388903" y="4023231"/>
            <a:ext cx="950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event_q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0B4BA8-98AA-C44D-AAF6-FBC964125561}"/>
              </a:ext>
            </a:extLst>
          </p:cNvPr>
          <p:cNvSpPr txBox="1"/>
          <p:nvPr/>
        </p:nvSpPr>
        <p:spPr>
          <a:xfrm>
            <a:off x="2733609" y="4023231"/>
            <a:ext cx="1196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reaction_q</a:t>
            </a:r>
            <a:endParaRPr lang="en-US" dirty="0"/>
          </a:p>
          <a:p>
            <a:r>
              <a:rPr lang="en-US" dirty="0"/>
              <a:t>(empty)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07E379-8612-7145-B046-1F37B070DC37}"/>
              </a:ext>
            </a:extLst>
          </p:cNvPr>
          <p:cNvSpPr txBox="1"/>
          <p:nvPr/>
        </p:nvSpPr>
        <p:spPr>
          <a:xfrm>
            <a:off x="6096000" y="2285190"/>
            <a:ext cx="143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UCLID step: 3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2C53681-C9F9-1C42-B346-60A228522AEF}"/>
              </a:ext>
            </a:extLst>
          </p:cNvPr>
          <p:cNvGrpSpPr/>
          <p:nvPr/>
        </p:nvGrpSpPr>
        <p:grpSpPr>
          <a:xfrm>
            <a:off x="6096000" y="3030190"/>
            <a:ext cx="5724491" cy="2881518"/>
            <a:chOff x="4526969" y="2743106"/>
            <a:chExt cx="4359871" cy="207084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47467B8-E335-274C-92BA-4BB6B05F994A}"/>
                </a:ext>
              </a:extLst>
            </p:cNvPr>
            <p:cNvSpPr/>
            <p:nvPr/>
          </p:nvSpPr>
          <p:spPr>
            <a:xfrm>
              <a:off x="7025966" y="3492201"/>
              <a:ext cx="674255" cy="5726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227AE2-498C-C745-8B08-E20D9B192319}"/>
                </a:ext>
              </a:extLst>
            </p:cNvPr>
            <p:cNvSpPr/>
            <p:nvPr/>
          </p:nvSpPr>
          <p:spPr>
            <a:xfrm>
              <a:off x="8212585" y="3492201"/>
              <a:ext cx="674255" cy="5726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99C7B33-E7CA-7745-9A40-60755C1C7548}"/>
                </a:ext>
              </a:extLst>
            </p:cNvPr>
            <p:cNvGrpSpPr/>
            <p:nvPr/>
          </p:nvGrpSpPr>
          <p:grpSpPr>
            <a:xfrm>
              <a:off x="4526969" y="2743106"/>
              <a:ext cx="1649505" cy="2070847"/>
              <a:chOff x="5154707" y="3021106"/>
              <a:chExt cx="1649505" cy="2070847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6E27F04-3252-874C-9D89-1E1B06B773DE}"/>
                  </a:ext>
                </a:extLst>
              </p:cNvPr>
              <p:cNvSpPr/>
              <p:nvPr/>
            </p:nvSpPr>
            <p:spPr>
              <a:xfrm>
                <a:off x="5154707" y="3021106"/>
                <a:ext cx="1649505" cy="207084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06B58FE-B953-D141-8F84-79F3EE7FB235}"/>
                  </a:ext>
                </a:extLst>
              </p:cNvPr>
              <p:cNvSpPr txBox="1"/>
              <p:nvPr/>
            </p:nvSpPr>
            <p:spPr>
              <a:xfrm>
                <a:off x="5259617" y="3094650"/>
                <a:ext cx="4773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RTI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AD05389-97A4-DA44-AE90-CDCB6CC3016C}"/>
                  </a:ext>
                </a:extLst>
              </p:cNvPr>
              <p:cNvSpPr/>
              <p:nvPr/>
            </p:nvSpPr>
            <p:spPr>
              <a:xfrm>
                <a:off x="5349265" y="3987781"/>
                <a:ext cx="997528" cy="37407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event_q</a:t>
                </a:r>
                <a:endParaRPr lang="en-US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E6FAF1A-A77B-5A4B-AE25-D1239524DA71}"/>
                  </a:ext>
                </a:extLst>
              </p:cNvPr>
              <p:cNvSpPr/>
              <p:nvPr/>
            </p:nvSpPr>
            <p:spPr>
              <a:xfrm>
                <a:off x="5349265" y="3515762"/>
                <a:ext cx="660400" cy="37407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 = 0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ECBC799-3AF6-694E-895D-F2BCE713D603}"/>
                  </a:ext>
                </a:extLst>
              </p:cNvPr>
              <p:cNvSpPr/>
              <p:nvPr/>
            </p:nvSpPr>
            <p:spPr>
              <a:xfrm>
                <a:off x="5349265" y="4482437"/>
                <a:ext cx="1232507" cy="37407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reaction_q</a:t>
                </a:r>
                <a:endParaRPr lang="en-US" dirty="0"/>
              </a:p>
            </p:txBody>
          </p:sp>
        </p:grp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8BF16EED-51FF-554F-8E9F-C85AA4077FD6}"/>
                </a:ext>
              </a:extLst>
            </p:cNvPr>
            <p:cNvCxnSpPr>
              <a:stCxn id="22" idx="0"/>
            </p:cNvCxnSpPr>
            <p:nvPr/>
          </p:nvCxnSpPr>
          <p:spPr>
            <a:xfrm rot="16200000" flipV="1">
              <a:off x="6569574" y="2698681"/>
              <a:ext cx="400420" cy="118662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>
              <a:extLst>
                <a:ext uri="{FF2B5EF4-FFF2-40B4-BE49-F238E27FC236}">
                  <a16:creationId xmlns:a16="http://schemas.microsoft.com/office/drawing/2014/main" id="{B864565C-E1A7-484C-BF5F-EDA03B61B973}"/>
                </a:ext>
              </a:extLst>
            </p:cNvPr>
            <p:cNvCxnSpPr>
              <a:cxnSpLocks/>
              <a:stCxn id="24" idx="0"/>
            </p:cNvCxnSpPr>
            <p:nvPr/>
          </p:nvCxnSpPr>
          <p:spPr>
            <a:xfrm rot="16200000" flipV="1">
              <a:off x="7091265" y="2033753"/>
              <a:ext cx="543658" cy="237323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>
              <a:extLst>
                <a:ext uri="{FF2B5EF4-FFF2-40B4-BE49-F238E27FC236}">
                  <a16:creationId xmlns:a16="http://schemas.microsoft.com/office/drawing/2014/main" id="{C5C1C273-DDFE-8B46-BA13-C55F8C34FD49}"/>
                </a:ext>
              </a:extLst>
            </p:cNvPr>
            <p:cNvCxnSpPr>
              <a:endCxn id="22" idx="2"/>
            </p:cNvCxnSpPr>
            <p:nvPr/>
          </p:nvCxnSpPr>
          <p:spPr>
            <a:xfrm flipV="1">
              <a:off x="6176474" y="4064856"/>
              <a:ext cx="1186620" cy="36266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3333E6EA-FAD0-F84D-9355-11C3D7529F4A}"/>
                </a:ext>
              </a:extLst>
            </p:cNvPr>
            <p:cNvCxnSpPr>
              <a:cxnSpLocks/>
              <a:endCxn id="24" idx="2"/>
            </p:cNvCxnSpPr>
            <p:nvPr/>
          </p:nvCxnSpPr>
          <p:spPr>
            <a:xfrm flipV="1">
              <a:off x="6176474" y="4064856"/>
              <a:ext cx="2373239" cy="50225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643786C8-1A73-3847-90D3-9D8D20D9D11B}"/>
              </a:ext>
            </a:extLst>
          </p:cNvPr>
          <p:cNvSpPr/>
          <p:nvPr/>
        </p:nvSpPr>
        <p:spPr>
          <a:xfrm>
            <a:off x="10851045" y="5625847"/>
            <a:ext cx="378690" cy="360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_out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BADADF-BBC4-C445-9A8D-5F478433C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46" y="1495912"/>
            <a:ext cx="5359554" cy="2317219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B9A7CC52-3E42-804C-883E-06AD1AAA2365}"/>
              </a:ext>
            </a:extLst>
          </p:cNvPr>
          <p:cNvSpPr/>
          <p:nvPr/>
        </p:nvSpPr>
        <p:spPr>
          <a:xfrm>
            <a:off x="1674656" y="4761465"/>
            <a:ext cx="378690" cy="360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foo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4FC3213-BB91-7D43-A15C-32E5D7E3CFF4}"/>
              </a:ext>
            </a:extLst>
          </p:cNvPr>
          <p:cNvSpPr/>
          <p:nvPr/>
        </p:nvSpPr>
        <p:spPr>
          <a:xfrm>
            <a:off x="1674656" y="4375288"/>
            <a:ext cx="378690" cy="360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bar</a:t>
            </a:r>
          </a:p>
        </p:txBody>
      </p:sp>
    </p:spTree>
    <p:extLst>
      <p:ext uri="{BB962C8B-B14F-4D97-AF65-F5344CB8AC3E}">
        <p14:creationId xmlns:p14="http://schemas.microsoft.com/office/powerpoint/2010/main" val="4229265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1BFDCE-57A4-EF4E-B74A-3D2071C07F31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003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EFFD3-57AC-C041-A473-BC6443487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608" y="137072"/>
            <a:ext cx="9607640" cy="848218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B9D9EB"/>
                </a:solidFill>
              </a:rPr>
              <a:t>Lingua Franca - Reactions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0565CC-0C28-2C4C-B8EF-5FA210F87480}"/>
              </a:ext>
            </a:extLst>
          </p:cNvPr>
          <p:cNvSpPr/>
          <p:nvPr/>
        </p:nvSpPr>
        <p:spPr>
          <a:xfrm>
            <a:off x="10333703" y="0"/>
            <a:ext cx="786582" cy="1493949"/>
          </a:xfrm>
          <a:prstGeom prst="rect">
            <a:avLst/>
          </a:prstGeom>
          <a:solidFill>
            <a:srgbClr val="B9D9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CF2D96-F21C-CB4B-B2CD-364BC9789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192" y="1957059"/>
            <a:ext cx="8663616" cy="365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8108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5A4DD15-98A0-0640-BC16-11D346A0BBE7}"/>
              </a:ext>
            </a:extLst>
          </p:cNvPr>
          <p:cNvGrpSpPr/>
          <p:nvPr/>
        </p:nvGrpSpPr>
        <p:grpSpPr>
          <a:xfrm>
            <a:off x="0" y="0"/>
            <a:ext cx="12192000" cy="1493949"/>
            <a:chOff x="0" y="0"/>
            <a:chExt cx="12192000" cy="149394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01BFDCE-57A4-EF4E-B74A-3D2071C07F31}"/>
                </a:ext>
              </a:extLst>
            </p:cNvPr>
            <p:cNvSpPr/>
            <p:nvPr/>
          </p:nvSpPr>
          <p:spPr>
            <a:xfrm>
              <a:off x="0" y="0"/>
              <a:ext cx="12192000" cy="1122363"/>
            </a:xfrm>
            <a:prstGeom prst="rect">
              <a:avLst/>
            </a:prstGeom>
            <a:solidFill>
              <a:srgbClr val="0032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90565CC-0C28-2C4C-B8EF-5FA210F87480}"/>
                </a:ext>
              </a:extLst>
            </p:cNvPr>
            <p:cNvSpPr/>
            <p:nvPr/>
          </p:nvSpPr>
          <p:spPr>
            <a:xfrm>
              <a:off x="10333703" y="0"/>
              <a:ext cx="786582" cy="1493949"/>
            </a:xfrm>
            <a:prstGeom prst="rect">
              <a:avLst/>
            </a:prstGeom>
            <a:solidFill>
              <a:srgbClr val="B9D9EB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7BEFFD3-57AC-C041-A473-BC6443487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608" y="137072"/>
            <a:ext cx="9607640" cy="848218"/>
          </a:xfrm>
        </p:spPr>
        <p:txBody>
          <a:bodyPr>
            <a:normAutofit/>
          </a:bodyPr>
          <a:lstStyle/>
          <a:p>
            <a:pPr algn="l"/>
            <a:r>
              <a:rPr lang="en-US" sz="4000" dirty="0" err="1">
                <a:solidFill>
                  <a:srgbClr val="B9D9EB"/>
                </a:solidFill>
              </a:rPr>
              <a:t>A_B_action.lf</a:t>
            </a:r>
            <a:r>
              <a:rPr lang="en-US" sz="4000" dirty="0">
                <a:solidFill>
                  <a:srgbClr val="B9D9EB"/>
                </a:solidFill>
              </a:rPr>
              <a:t> (using both)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0D2D9D-AE11-F34C-9C4A-AF6430DA5D4C}"/>
              </a:ext>
            </a:extLst>
          </p:cNvPr>
          <p:cNvSpPr txBox="1"/>
          <p:nvPr/>
        </p:nvSpPr>
        <p:spPr>
          <a:xfrm>
            <a:off x="1388903" y="4023231"/>
            <a:ext cx="950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event_q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0B4BA8-98AA-C44D-AAF6-FBC964125561}"/>
              </a:ext>
            </a:extLst>
          </p:cNvPr>
          <p:cNvSpPr txBox="1"/>
          <p:nvPr/>
        </p:nvSpPr>
        <p:spPr>
          <a:xfrm>
            <a:off x="2733609" y="4023231"/>
            <a:ext cx="1196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reaction_q</a:t>
            </a:r>
            <a:endParaRPr lang="en-US" dirty="0"/>
          </a:p>
          <a:p>
            <a:r>
              <a:rPr lang="en-US" dirty="0"/>
              <a:t>(empty)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07E379-8612-7145-B046-1F37B070DC37}"/>
              </a:ext>
            </a:extLst>
          </p:cNvPr>
          <p:cNvSpPr txBox="1"/>
          <p:nvPr/>
        </p:nvSpPr>
        <p:spPr>
          <a:xfrm>
            <a:off x="6096000" y="2285190"/>
            <a:ext cx="143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UCLID step: 4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2C53681-C9F9-1C42-B346-60A228522AEF}"/>
              </a:ext>
            </a:extLst>
          </p:cNvPr>
          <p:cNvGrpSpPr/>
          <p:nvPr/>
        </p:nvGrpSpPr>
        <p:grpSpPr>
          <a:xfrm>
            <a:off x="6096000" y="3030190"/>
            <a:ext cx="5724491" cy="2881518"/>
            <a:chOff x="4526969" y="2743106"/>
            <a:chExt cx="4359871" cy="207084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47467B8-E335-274C-92BA-4BB6B05F994A}"/>
                </a:ext>
              </a:extLst>
            </p:cNvPr>
            <p:cNvSpPr/>
            <p:nvPr/>
          </p:nvSpPr>
          <p:spPr>
            <a:xfrm>
              <a:off x="7025966" y="3492201"/>
              <a:ext cx="674255" cy="5726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227AE2-498C-C745-8B08-E20D9B192319}"/>
                </a:ext>
              </a:extLst>
            </p:cNvPr>
            <p:cNvSpPr/>
            <p:nvPr/>
          </p:nvSpPr>
          <p:spPr>
            <a:xfrm>
              <a:off x="8212585" y="3492201"/>
              <a:ext cx="674255" cy="5726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99C7B33-E7CA-7745-9A40-60755C1C7548}"/>
                </a:ext>
              </a:extLst>
            </p:cNvPr>
            <p:cNvGrpSpPr/>
            <p:nvPr/>
          </p:nvGrpSpPr>
          <p:grpSpPr>
            <a:xfrm>
              <a:off x="4526969" y="2743106"/>
              <a:ext cx="1649505" cy="2070847"/>
              <a:chOff x="5154707" y="3021106"/>
              <a:chExt cx="1649505" cy="2070847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6E27F04-3252-874C-9D89-1E1B06B773DE}"/>
                  </a:ext>
                </a:extLst>
              </p:cNvPr>
              <p:cNvSpPr/>
              <p:nvPr/>
            </p:nvSpPr>
            <p:spPr>
              <a:xfrm>
                <a:off x="5154707" y="3021106"/>
                <a:ext cx="1649505" cy="207084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06B58FE-B953-D141-8F84-79F3EE7FB235}"/>
                  </a:ext>
                </a:extLst>
              </p:cNvPr>
              <p:cNvSpPr txBox="1"/>
              <p:nvPr/>
            </p:nvSpPr>
            <p:spPr>
              <a:xfrm>
                <a:off x="5259617" y="3094650"/>
                <a:ext cx="4773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RTI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AD05389-97A4-DA44-AE90-CDCB6CC3016C}"/>
                  </a:ext>
                </a:extLst>
              </p:cNvPr>
              <p:cNvSpPr/>
              <p:nvPr/>
            </p:nvSpPr>
            <p:spPr>
              <a:xfrm>
                <a:off x="5349265" y="3987781"/>
                <a:ext cx="997528" cy="37407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event_q</a:t>
                </a:r>
                <a:endParaRPr lang="en-US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E6FAF1A-A77B-5A4B-AE25-D1239524DA71}"/>
                  </a:ext>
                </a:extLst>
              </p:cNvPr>
              <p:cNvSpPr/>
              <p:nvPr/>
            </p:nvSpPr>
            <p:spPr>
              <a:xfrm>
                <a:off x="5349265" y="3515762"/>
                <a:ext cx="660400" cy="37407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 = 1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ECBC799-3AF6-694E-895D-F2BCE713D603}"/>
                  </a:ext>
                </a:extLst>
              </p:cNvPr>
              <p:cNvSpPr/>
              <p:nvPr/>
            </p:nvSpPr>
            <p:spPr>
              <a:xfrm>
                <a:off x="5349265" y="4482437"/>
                <a:ext cx="1232507" cy="37407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reaction_q</a:t>
                </a:r>
                <a:endParaRPr lang="en-US" dirty="0"/>
              </a:p>
            </p:txBody>
          </p:sp>
        </p:grp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8BF16EED-51FF-554F-8E9F-C85AA4077FD6}"/>
                </a:ext>
              </a:extLst>
            </p:cNvPr>
            <p:cNvCxnSpPr>
              <a:stCxn id="22" idx="0"/>
            </p:cNvCxnSpPr>
            <p:nvPr/>
          </p:nvCxnSpPr>
          <p:spPr>
            <a:xfrm rot="16200000" flipV="1">
              <a:off x="6569574" y="2698681"/>
              <a:ext cx="400420" cy="118662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>
              <a:extLst>
                <a:ext uri="{FF2B5EF4-FFF2-40B4-BE49-F238E27FC236}">
                  <a16:creationId xmlns:a16="http://schemas.microsoft.com/office/drawing/2014/main" id="{B864565C-E1A7-484C-BF5F-EDA03B61B973}"/>
                </a:ext>
              </a:extLst>
            </p:cNvPr>
            <p:cNvCxnSpPr>
              <a:cxnSpLocks/>
              <a:stCxn id="24" idx="0"/>
            </p:cNvCxnSpPr>
            <p:nvPr/>
          </p:nvCxnSpPr>
          <p:spPr>
            <a:xfrm rot="16200000" flipV="1">
              <a:off x="7091265" y="2033753"/>
              <a:ext cx="543658" cy="237323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>
              <a:extLst>
                <a:ext uri="{FF2B5EF4-FFF2-40B4-BE49-F238E27FC236}">
                  <a16:creationId xmlns:a16="http://schemas.microsoft.com/office/drawing/2014/main" id="{C5C1C273-DDFE-8B46-BA13-C55F8C34FD49}"/>
                </a:ext>
              </a:extLst>
            </p:cNvPr>
            <p:cNvCxnSpPr>
              <a:endCxn id="22" idx="2"/>
            </p:cNvCxnSpPr>
            <p:nvPr/>
          </p:nvCxnSpPr>
          <p:spPr>
            <a:xfrm flipV="1">
              <a:off x="6176474" y="4064856"/>
              <a:ext cx="1186620" cy="36266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3333E6EA-FAD0-F84D-9355-11C3D7529F4A}"/>
                </a:ext>
              </a:extLst>
            </p:cNvPr>
            <p:cNvCxnSpPr>
              <a:cxnSpLocks/>
              <a:endCxn id="24" idx="2"/>
            </p:cNvCxnSpPr>
            <p:nvPr/>
          </p:nvCxnSpPr>
          <p:spPr>
            <a:xfrm flipV="1">
              <a:off x="6176474" y="4064856"/>
              <a:ext cx="2373239" cy="50225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643786C8-1A73-3847-90D3-9D8D20D9D11B}"/>
              </a:ext>
            </a:extLst>
          </p:cNvPr>
          <p:cNvSpPr/>
          <p:nvPr/>
        </p:nvSpPr>
        <p:spPr>
          <a:xfrm>
            <a:off x="11451063" y="4513339"/>
            <a:ext cx="378690" cy="360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_out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BADADF-BBC4-C445-9A8D-5F478433C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46" y="1495912"/>
            <a:ext cx="5359554" cy="2317219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B9A7CC52-3E42-804C-883E-06AD1AAA2365}"/>
              </a:ext>
            </a:extLst>
          </p:cNvPr>
          <p:cNvSpPr/>
          <p:nvPr/>
        </p:nvSpPr>
        <p:spPr>
          <a:xfrm>
            <a:off x="1674656" y="4422554"/>
            <a:ext cx="378690" cy="360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foo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4FC3213-BB91-7D43-A15C-32E5D7E3CFF4}"/>
              </a:ext>
            </a:extLst>
          </p:cNvPr>
          <p:cNvSpPr/>
          <p:nvPr/>
        </p:nvSpPr>
        <p:spPr>
          <a:xfrm>
            <a:off x="8862382" y="4963623"/>
            <a:ext cx="378690" cy="360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bar</a:t>
            </a:r>
          </a:p>
        </p:txBody>
      </p:sp>
    </p:spTree>
    <p:extLst>
      <p:ext uri="{BB962C8B-B14F-4D97-AF65-F5344CB8AC3E}">
        <p14:creationId xmlns:p14="http://schemas.microsoft.com/office/powerpoint/2010/main" val="1192265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5A4DD15-98A0-0640-BC16-11D346A0BBE7}"/>
              </a:ext>
            </a:extLst>
          </p:cNvPr>
          <p:cNvGrpSpPr/>
          <p:nvPr/>
        </p:nvGrpSpPr>
        <p:grpSpPr>
          <a:xfrm>
            <a:off x="0" y="0"/>
            <a:ext cx="12192000" cy="1493949"/>
            <a:chOff x="0" y="0"/>
            <a:chExt cx="12192000" cy="149394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01BFDCE-57A4-EF4E-B74A-3D2071C07F31}"/>
                </a:ext>
              </a:extLst>
            </p:cNvPr>
            <p:cNvSpPr/>
            <p:nvPr/>
          </p:nvSpPr>
          <p:spPr>
            <a:xfrm>
              <a:off x="0" y="0"/>
              <a:ext cx="12192000" cy="1122363"/>
            </a:xfrm>
            <a:prstGeom prst="rect">
              <a:avLst/>
            </a:prstGeom>
            <a:solidFill>
              <a:srgbClr val="0032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90565CC-0C28-2C4C-B8EF-5FA210F87480}"/>
                </a:ext>
              </a:extLst>
            </p:cNvPr>
            <p:cNvSpPr/>
            <p:nvPr/>
          </p:nvSpPr>
          <p:spPr>
            <a:xfrm>
              <a:off x="10333703" y="0"/>
              <a:ext cx="786582" cy="1493949"/>
            </a:xfrm>
            <a:prstGeom prst="rect">
              <a:avLst/>
            </a:prstGeom>
            <a:solidFill>
              <a:srgbClr val="B9D9EB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7BEFFD3-57AC-C041-A473-BC6443487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608" y="137072"/>
            <a:ext cx="9607640" cy="848218"/>
          </a:xfrm>
        </p:spPr>
        <p:txBody>
          <a:bodyPr>
            <a:normAutofit/>
          </a:bodyPr>
          <a:lstStyle/>
          <a:p>
            <a:pPr algn="l"/>
            <a:r>
              <a:rPr lang="en-US" sz="4000" dirty="0" err="1">
                <a:solidFill>
                  <a:srgbClr val="B9D9EB"/>
                </a:solidFill>
              </a:rPr>
              <a:t>A_B_action.lf</a:t>
            </a:r>
            <a:r>
              <a:rPr lang="en-US" sz="4000" dirty="0">
                <a:solidFill>
                  <a:srgbClr val="B9D9EB"/>
                </a:solidFill>
              </a:rPr>
              <a:t> (using both)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0D2D9D-AE11-F34C-9C4A-AF6430DA5D4C}"/>
              </a:ext>
            </a:extLst>
          </p:cNvPr>
          <p:cNvSpPr txBox="1"/>
          <p:nvPr/>
        </p:nvSpPr>
        <p:spPr>
          <a:xfrm>
            <a:off x="1388903" y="4023231"/>
            <a:ext cx="950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event_q</a:t>
            </a:r>
            <a:endParaRPr lang="en-US" dirty="0"/>
          </a:p>
          <a:p>
            <a:r>
              <a:rPr lang="en-US" dirty="0"/>
              <a:t>(empty)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0B4BA8-98AA-C44D-AAF6-FBC964125561}"/>
              </a:ext>
            </a:extLst>
          </p:cNvPr>
          <p:cNvSpPr txBox="1"/>
          <p:nvPr/>
        </p:nvSpPr>
        <p:spPr>
          <a:xfrm>
            <a:off x="2733609" y="4023231"/>
            <a:ext cx="1196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reaction_q</a:t>
            </a:r>
            <a:endParaRPr lang="en-US" dirty="0"/>
          </a:p>
          <a:p>
            <a:r>
              <a:rPr lang="en-US" dirty="0"/>
              <a:t>(empty)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07E379-8612-7145-B046-1F37B070DC37}"/>
              </a:ext>
            </a:extLst>
          </p:cNvPr>
          <p:cNvSpPr txBox="1"/>
          <p:nvPr/>
        </p:nvSpPr>
        <p:spPr>
          <a:xfrm>
            <a:off x="6096000" y="2285190"/>
            <a:ext cx="143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UCLID step: 5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2C53681-C9F9-1C42-B346-60A228522AEF}"/>
              </a:ext>
            </a:extLst>
          </p:cNvPr>
          <p:cNvGrpSpPr/>
          <p:nvPr/>
        </p:nvGrpSpPr>
        <p:grpSpPr>
          <a:xfrm>
            <a:off x="6096000" y="3030190"/>
            <a:ext cx="5724491" cy="2881518"/>
            <a:chOff x="4526969" y="2743106"/>
            <a:chExt cx="4359871" cy="207084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47467B8-E335-274C-92BA-4BB6B05F994A}"/>
                </a:ext>
              </a:extLst>
            </p:cNvPr>
            <p:cNvSpPr/>
            <p:nvPr/>
          </p:nvSpPr>
          <p:spPr>
            <a:xfrm>
              <a:off x="7025966" y="3492201"/>
              <a:ext cx="674255" cy="5726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227AE2-498C-C745-8B08-E20D9B192319}"/>
                </a:ext>
              </a:extLst>
            </p:cNvPr>
            <p:cNvSpPr/>
            <p:nvPr/>
          </p:nvSpPr>
          <p:spPr>
            <a:xfrm>
              <a:off x="8212585" y="3492201"/>
              <a:ext cx="674255" cy="5726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99C7B33-E7CA-7745-9A40-60755C1C7548}"/>
                </a:ext>
              </a:extLst>
            </p:cNvPr>
            <p:cNvGrpSpPr/>
            <p:nvPr/>
          </p:nvGrpSpPr>
          <p:grpSpPr>
            <a:xfrm>
              <a:off x="4526969" y="2743106"/>
              <a:ext cx="1649505" cy="2070847"/>
              <a:chOff x="5154707" y="3021106"/>
              <a:chExt cx="1649505" cy="2070847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6E27F04-3252-874C-9D89-1E1B06B773DE}"/>
                  </a:ext>
                </a:extLst>
              </p:cNvPr>
              <p:cNvSpPr/>
              <p:nvPr/>
            </p:nvSpPr>
            <p:spPr>
              <a:xfrm>
                <a:off x="5154707" y="3021106"/>
                <a:ext cx="1649505" cy="207084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06B58FE-B953-D141-8F84-79F3EE7FB235}"/>
                  </a:ext>
                </a:extLst>
              </p:cNvPr>
              <p:cNvSpPr txBox="1"/>
              <p:nvPr/>
            </p:nvSpPr>
            <p:spPr>
              <a:xfrm>
                <a:off x="5259617" y="3094650"/>
                <a:ext cx="4773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RTI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AD05389-97A4-DA44-AE90-CDCB6CC3016C}"/>
                  </a:ext>
                </a:extLst>
              </p:cNvPr>
              <p:cNvSpPr/>
              <p:nvPr/>
            </p:nvSpPr>
            <p:spPr>
              <a:xfrm>
                <a:off x="5349265" y="3987781"/>
                <a:ext cx="997528" cy="37407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event_q</a:t>
                </a:r>
                <a:endParaRPr lang="en-US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E6FAF1A-A77B-5A4B-AE25-D1239524DA71}"/>
                  </a:ext>
                </a:extLst>
              </p:cNvPr>
              <p:cNvSpPr/>
              <p:nvPr/>
            </p:nvSpPr>
            <p:spPr>
              <a:xfrm>
                <a:off x="5349265" y="3515762"/>
                <a:ext cx="660400" cy="37407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 = 2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ECBC799-3AF6-694E-895D-F2BCE713D603}"/>
                  </a:ext>
                </a:extLst>
              </p:cNvPr>
              <p:cNvSpPr/>
              <p:nvPr/>
            </p:nvSpPr>
            <p:spPr>
              <a:xfrm>
                <a:off x="5349265" y="4482437"/>
                <a:ext cx="1232507" cy="37407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reaction_q</a:t>
                </a:r>
                <a:endParaRPr lang="en-US" dirty="0"/>
              </a:p>
            </p:txBody>
          </p:sp>
        </p:grp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8BF16EED-51FF-554F-8E9F-C85AA4077FD6}"/>
                </a:ext>
              </a:extLst>
            </p:cNvPr>
            <p:cNvCxnSpPr>
              <a:stCxn id="22" idx="0"/>
            </p:cNvCxnSpPr>
            <p:nvPr/>
          </p:nvCxnSpPr>
          <p:spPr>
            <a:xfrm rot="16200000" flipV="1">
              <a:off x="6569574" y="2698681"/>
              <a:ext cx="400420" cy="118662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>
              <a:extLst>
                <a:ext uri="{FF2B5EF4-FFF2-40B4-BE49-F238E27FC236}">
                  <a16:creationId xmlns:a16="http://schemas.microsoft.com/office/drawing/2014/main" id="{B864565C-E1A7-484C-BF5F-EDA03B61B973}"/>
                </a:ext>
              </a:extLst>
            </p:cNvPr>
            <p:cNvCxnSpPr>
              <a:cxnSpLocks/>
              <a:stCxn id="24" idx="0"/>
            </p:cNvCxnSpPr>
            <p:nvPr/>
          </p:nvCxnSpPr>
          <p:spPr>
            <a:xfrm rot="16200000" flipV="1">
              <a:off x="7091265" y="2033753"/>
              <a:ext cx="543658" cy="237323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>
              <a:extLst>
                <a:ext uri="{FF2B5EF4-FFF2-40B4-BE49-F238E27FC236}">
                  <a16:creationId xmlns:a16="http://schemas.microsoft.com/office/drawing/2014/main" id="{C5C1C273-DDFE-8B46-BA13-C55F8C34FD49}"/>
                </a:ext>
              </a:extLst>
            </p:cNvPr>
            <p:cNvCxnSpPr>
              <a:endCxn id="22" idx="2"/>
            </p:cNvCxnSpPr>
            <p:nvPr/>
          </p:nvCxnSpPr>
          <p:spPr>
            <a:xfrm flipV="1">
              <a:off x="6176474" y="4064856"/>
              <a:ext cx="1186620" cy="36266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3333E6EA-FAD0-F84D-9355-11C3D7529F4A}"/>
                </a:ext>
              </a:extLst>
            </p:cNvPr>
            <p:cNvCxnSpPr>
              <a:cxnSpLocks/>
              <a:endCxn id="24" idx="2"/>
            </p:cNvCxnSpPr>
            <p:nvPr/>
          </p:nvCxnSpPr>
          <p:spPr>
            <a:xfrm flipV="1">
              <a:off x="6176474" y="4064856"/>
              <a:ext cx="2373239" cy="50225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1BADADF-BBC4-C445-9A8D-5F478433C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46" y="1495912"/>
            <a:ext cx="5359554" cy="2317219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B9A7CC52-3E42-804C-883E-06AD1AAA2365}"/>
              </a:ext>
            </a:extLst>
          </p:cNvPr>
          <p:cNvSpPr/>
          <p:nvPr/>
        </p:nvSpPr>
        <p:spPr>
          <a:xfrm>
            <a:off x="8862382" y="4966111"/>
            <a:ext cx="378690" cy="360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foo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4FC3213-BB91-7D43-A15C-32E5D7E3CFF4}"/>
              </a:ext>
            </a:extLst>
          </p:cNvPr>
          <p:cNvSpPr/>
          <p:nvPr/>
        </p:nvSpPr>
        <p:spPr>
          <a:xfrm>
            <a:off x="9883776" y="4509146"/>
            <a:ext cx="378690" cy="360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bar</a:t>
            </a:r>
          </a:p>
        </p:txBody>
      </p:sp>
    </p:spTree>
    <p:extLst>
      <p:ext uri="{BB962C8B-B14F-4D97-AF65-F5344CB8AC3E}">
        <p14:creationId xmlns:p14="http://schemas.microsoft.com/office/powerpoint/2010/main" val="10755832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5A4DD15-98A0-0640-BC16-11D346A0BBE7}"/>
              </a:ext>
            </a:extLst>
          </p:cNvPr>
          <p:cNvGrpSpPr/>
          <p:nvPr/>
        </p:nvGrpSpPr>
        <p:grpSpPr>
          <a:xfrm>
            <a:off x="0" y="0"/>
            <a:ext cx="12192000" cy="1493949"/>
            <a:chOff x="0" y="0"/>
            <a:chExt cx="12192000" cy="149394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01BFDCE-57A4-EF4E-B74A-3D2071C07F31}"/>
                </a:ext>
              </a:extLst>
            </p:cNvPr>
            <p:cNvSpPr/>
            <p:nvPr/>
          </p:nvSpPr>
          <p:spPr>
            <a:xfrm>
              <a:off x="0" y="0"/>
              <a:ext cx="12192000" cy="1122363"/>
            </a:xfrm>
            <a:prstGeom prst="rect">
              <a:avLst/>
            </a:prstGeom>
            <a:solidFill>
              <a:srgbClr val="0032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90565CC-0C28-2C4C-B8EF-5FA210F87480}"/>
                </a:ext>
              </a:extLst>
            </p:cNvPr>
            <p:cNvSpPr/>
            <p:nvPr/>
          </p:nvSpPr>
          <p:spPr>
            <a:xfrm>
              <a:off x="10333703" y="0"/>
              <a:ext cx="786582" cy="1493949"/>
            </a:xfrm>
            <a:prstGeom prst="rect">
              <a:avLst/>
            </a:prstGeom>
            <a:solidFill>
              <a:srgbClr val="B9D9EB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7BEFFD3-57AC-C041-A473-BC6443487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608" y="137072"/>
            <a:ext cx="9607640" cy="848218"/>
          </a:xfrm>
        </p:spPr>
        <p:txBody>
          <a:bodyPr>
            <a:normAutofit/>
          </a:bodyPr>
          <a:lstStyle/>
          <a:p>
            <a:pPr algn="l"/>
            <a:r>
              <a:rPr lang="en-US" sz="4000" dirty="0" err="1">
                <a:solidFill>
                  <a:srgbClr val="B9D9EB"/>
                </a:solidFill>
              </a:rPr>
              <a:t>A_B_action.lf</a:t>
            </a:r>
            <a:r>
              <a:rPr lang="en-US" sz="4000" dirty="0">
                <a:solidFill>
                  <a:srgbClr val="B9D9EB"/>
                </a:solidFill>
              </a:rPr>
              <a:t> (using both)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0D2D9D-AE11-F34C-9C4A-AF6430DA5D4C}"/>
              </a:ext>
            </a:extLst>
          </p:cNvPr>
          <p:cNvSpPr txBox="1"/>
          <p:nvPr/>
        </p:nvSpPr>
        <p:spPr>
          <a:xfrm>
            <a:off x="1388903" y="4023231"/>
            <a:ext cx="950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event_q</a:t>
            </a:r>
            <a:endParaRPr lang="en-US" dirty="0"/>
          </a:p>
          <a:p>
            <a:r>
              <a:rPr lang="en-US" dirty="0"/>
              <a:t>(empty)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0B4BA8-98AA-C44D-AAF6-FBC964125561}"/>
              </a:ext>
            </a:extLst>
          </p:cNvPr>
          <p:cNvSpPr txBox="1"/>
          <p:nvPr/>
        </p:nvSpPr>
        <p:spPr>
          <a:xfrm>
            <a:off x="2733609" y="4023231"/>
            <a:ext cx="1196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reaction_q</a:t>
            </a:r>
            <a:endParaRPr lang="en-US" dirty="0"/>
          </a:p>
          <a:p>
            <a:r>
              <a:rPr lang="en-US" dirty="0"/>
              <a:t>(empty)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07E379-8612-7145-B046-1F37B070DC37}"/>
              </a:ext>
            </a:extLst>
          </p:cNvPr>
          <p:cNvSpPr txBox="1"/>
          <p:nvPr/>
        </p:nvSpPr>
        <p:spPr>
          <a:xfrm>
            <a:off x="6096000" y="2285190"/>
            <a:ext cx="143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UCLID step: 6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2C53681-C9F9-1C42-B346-60A228522AEF}"/>
              </a:ext>
            </a:extLst>
          </p:cNvPr>
          <p:cNvGrpSpPr/>
          <p:nvPr/>
        </p:nvGrpSpPr>
        <p:grpSpPr>
          <a:xfrm>
            <a:off x="6096000" y="3030190"/>
            <a:ext cx="5724491" cy="2881518"/>
            <a:chOff x="4526969" y="2743106"/>
            <a:chExt cx="4359871" cy="207084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47467B8-E335-274C-92BA-4BB6B05F994A}"/>
                </a:ext>
              </a:extLst>
            </p:cNvPr>
            <p:cNvSpPr/>
            <p:nvPr/>
          </p:nvSpPr>
          <p:spPr>
            <a:xfrm>
              <a:off x="7025966" y="3492201"/>
              <a:ext cx="674255" cy="5726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227AE2-498C-C745-8B08-E20D9B192319}"/>
                </a:ext>
              </a:extLst>
            </p:cNvPr>
            <p:cNvSpPr/>
            <p:nvPr/>
          </p:nvSpPr>
          <p:spPr>
            <a:xfrm>
              <a:off x="8212585" y="3492201"/>
              <a:ext cx="674255" cy="5726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99C7B33-E7CA-7745-9A40-60755C1C7548}"/>
                </a:ext>
              </a:extLst>
            </p:cNvPr>
            <p:cNvGrpSpPr/>
            <p:nvPr/>
          </p:nvGrpSpPr>
          <p:grpSpPr>
            <a:xfrm>
              <a:off x="4526969" y="2743106"/>
              <a:ext cx="1649505" cy="2070847"/>
              <a:chOff x="5154707" y="3021106"/>
              <a:chExt cx="1649505" cy="2070847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6E27F04-3252-874C-9D89-1E1B06B773DE}"/>
                  </a:ext>
                </a:extLst>
              </p:cNvPr>
              <p:cNvSpPr/>
              <p:nvPr/>
            </p:nvSpPr>
            <p:spPr>
              <a:xfrm>
                <a:off x="5154707" y="3021106"/>
                <a:ext cx="1649505" cy="207084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06B58FE-B953-D141-8F84-79F3EE7FB235}"/>
                  </a:ext>
                </a:extLst>
              </p:cNvPr>
              <p:cNvSpPr txBox="1"/>
              <p:nvPr/>
            </p:nvSpPr>
            <p:spPr>
              <a:xfrm>
                <a:off x="5259617" y="3094650"/>
                <a:ext cx="4773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RTI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AD05389-97A4-DA44-AE90-CDCB6CC3016C}"/>
                  </a:ext>
                </a:extLst>
              </p:cNvPr>
              <p:cNvSpPr/>
              <p:nvPr/>
            </p:nvSpPr>
            <p:spPr>
              <a:xfrm>
                <a:off x="5349265" y="3987781"/>
                <a:ext cx="997528" cy="37407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event_q</a:t>
                </a:r>
                <a:endParaRPr lang="en-US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E6FAF1A-A77B-5A4B-AE25-D1239524DA71}"/>
                  </a:ext>
                </a:extLst>
              </p:cNvPr>
              <p:cNvSpPr/>
              <p:nvPr/>
            </p:nvSpPr>
            <p:spPr>
              <a:xfrm>
                <a:off x="5349265" y="3515762"/>
                <a:ext cx="660400" cy="37407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 = 2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ECBC799-3AF6-694E-895D-F2BCE713D603}"/>
                  </a:ext>
                </a:extLst>
              </p:cNvPr>
              <p:cNvSpPr/>
              <p:nvPr/>
            </p:nvSpPr>
            <p:spPr>
              <a:xfrm>
                <a:off x="5349265" y="4482437"/>
                <a:ext cx="1232507" cy="37407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reaction_q</a:t>
                </a:r>
                <a:endParaRPr lang="en-US" dirty="0"/>
              </a:p>
            </p:txBody>
          </p:sp>
        </p:grp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8BF16EED-51FF-554F-8E9F-C85AA4077FD6}"/>
                </a:ext>
              </a:extLst>
            </p:cNvPr>
            <p:cNvCxnSpPr>
              <a:stCxn id="22" idx="0"/>
            </p:cNvCxnSpPr>
            <p:nvPr/>
          </p:nvCxnSpPr>
          <p:spPr>
            <a:xfrm rot="16200000" flipV="1">
              <a:off x="6569574" y="2698681"/>
              <a:ext cx="400420" cy="118662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>
              <a:extLst>
                <a:ext uri="{FF2B5EF4-FFF2-40B4-BE49-F238E27FC236}">
                  <a16:creationId xmlns:a16="http://schemas.microsoft.com/office/drawing/2014/main" id="{B864565C-E1A7-484C-BF5F-EDA03B61B973}"/>
                </a:ext>
              </a:extLst>
            </p:cNvPr>
            <p:cNvCxnSpPr>
              <a:cxnSpLocks/>
              <a:stCxn id="24" idx="0"/>
            </p:cNvCxnSpPr>
            <p:nvPr/>
          </p:nvCxnSpPr>
          <p:spPr>
            <a:xfrm rot="16200000" flipV="1">
              <a:off x="7091265" y="2033753"/>
              <a:ext cx="543658" cy="237323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>
              <a:extLst>
                <a:ext uri="{FF2B5EF4-FFF2-40B4-BE49-F238E27FC236}">
                  <a16:creationId xmlns:a16="http://schemas.microsoft.com/office/drawing/2014/main" id="{C5C1C273-DDFE-8B46-BA13-C55F8C34FD49}"/>
                </a:ext>
              </a:extLst>
            </p:cNvPr>
            <p:cNvCxnSpPr>
              <a:endCxn id="22" idx="2"/>
            </p:cNvCxnSpPr>
            <p:nvPr/>
          </p:nvCxnSpPr>
          <p:spPr>
            <a:xfrm flipV="1">
              <a:off x="6176474" y="4064856"/>
              <a:ext cx="1186620" cy="36266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3333E6EA-FAD0-F84D-9355-11C3D7529F4A}"/>
                </a:ext>
              </a:extLst>
            </p:cNvPr>
            <p:cNvCxnSpPr>
              <a:cxnSpLocks/>
              <a:endCxn id="24" idx="2"/>
            </p:cNvCxnSpPr>
            <p:nvPr/>
          </p:nvCxnSpPr>
          <p:spPr>
            <a:xfrm flipV="1">
              <a:off x="6176474" y="4064856"/>
              <a:ext cx="2373239" cy="50225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1BADADF-BBC4-C445-9A8D-5F478433C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46" y="1495912"/>
            <a:ext cx="5359554" cy="2317219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B9A7CC52-3E42-804C-883E-06AD1AAA2365}"/>
              </a:ext>
            </a:extLst>
          </p:cNvPr>
          <p:cNvSpPr/>
          <p:nvPr/>
        </p:nvSpPr>
        <p:spPr>
          <a:xfrm>
            <a:off x="9883776" y="4509144"/>
            <a:ext cx="378690" cy="360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foo</a:t>
            </a:r>
          </a:p>
        </p:txBody>
      </p:sp>
    </p:spTree>
    <p:extLst>
      <p:ext uri="{BB962C8B-B14F-4D97-AF65-F5344CB8AC3E}">
        <p14:creationId xmlns:p14="http://schemas.microsoft.com/office/powerpoint/2010/main" val="23044749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5A4DD15-98A0-0640-BC16-11D346A0BBE7}"/>
              </a:ext>
            </a:extLst>
          </p:cNvPr>
          <p:cNvGrpSpPr/>
          <p:nvPr/>
        </p:nvGrpSpPr>
        <p:grpSpPr>
          <a:xfrm>
            <a:off x="0" y="0"/>
            <a:ext cx="12192000" cy="1493949"/>
            <a:chOff x="0" y="0"/>
            <a:chExt cx="12192000" cy="149394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01BFDCE-57A4-EF4E-B74A-3D2071C07F31}"/>
                </a:ext>
              </a:extLst>
            </p:cNvPr>
            <p:cNvSpPr/>
            <p:nvPr/>
          </p:nvSpPr>
          <p:spPr>
            <a:xfrm>
              <a:off x="0" y="0"/>
              <a:ext cx="12192000" cy="1122363"/>
            </a:xfrm>
            <a:prstGeom prst="rect">
              <a:avLst/>
            </a:prstGeom>
            <a:solidFill>
              <a:srgbClr val="0032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90565CC-0C28-2C4C-B8EF-5FA210F87480}"/>
                </a:ext>
              </a:extLst>
            </p:cNvPr>
            <p:cNvSpPr/>
            <p:nvPr/>
          </p:nvSpPr>
          <p:spPr>
            <a:xfrm>
              <a:off x="10333703" y="0"/>
              <a:ext cx="786582" cy="1493949"/>
            </a:xfrm>
            <a:prstGeom prst="rect">
              <a:avLst/>
            </a:prstGeom>
            <a:solidFill>
              <a:srgbClr val="B9D9EB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7BEFFD3-57AC-C041-A473-BC6443487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608" y="137072"/>
            <a:ext cx="9607640" cy="848218"/>
          </a:xfrm>
        </p:spPr>
        <p:txBody>
          <a:bodyPr>
            <a:normAutofit/>
          </a:bodyPr>
          <a:lstStyle/>
          <a:p>
            <a:pPr algn="l"/>
            <a:r>
              <a:rPr lang="en-US" sz="4000" dirty="0" err="1">
                <a:solidFill>
                  <a:srgbClr val="B9D9EB"/>
                </a:solidFill>
              </a:rPr>
              <a:t>A_B_action.lf</a:t>
            </a:r>
            <a:r>
              <a:rPr lang="en-US" sz="4000" dirty="0">
                <a:solidFill>
                  <a:srgbClr val="B9D9EB"/>
                </a:solidFill>
              </a:rPr>
              <a:t> (using both)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0D2D9D-AE11-F34C-9C4A-AF6430DA5D4C}"/>
              </a:ext>
            </a:extLst>
          </p:cNvPr>
          <p:cNvSpPr txBox="1"/>
          <p:nvPr/>
        </p:nvSpPr>
        <p:spPr>
          <a:xfrm>
            <a:off x="1388903" y="4023231"/>
            <a:ext cx="950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event_q</a:t>
            </a:r>
            <a:endParaRPr lang="en-US" dirty="0"/>
          </a:p>
          <a:p>
            <a:r>
              <a:rPr lang="en-US" dirty="0"/>
              <a:t>(empty)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0B4BA8-98AA-C44D-AAF6-FBC964125561}"/>
              </a:ext>
            </a:extLst>
          </p:cNvPr>
          <p:cNvSpPr txBox="1"/>
          <p:nvPr/>
        </p:nvSpPr>
        <p:spPr>
          <a:xfrm>
            <a:off x="2733609" y="4023231"/>
            <a:ext cx="1196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reaction_q</a:t>
            </a:r>
            <a:endParaRPr lang="en-US" dirty="0"/>
          </a:p>
          <a:p>
            <a:r>
              <a:rPr lang="en-US" dirty="0"/>
              <a:t>(empty)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07E379-8612-7145-B046-1F37B070DC37}"/>
              </a:ext>
            </a:extLst>
          </p:cNvPr>
          <p:cNvSpPr txBox="1"/>
          <p:nvPr/>
        </p:nvSpPr>
        <p:spPr>
          <a:xfrm>
            <a:off x="6096000" y="2285190"/>
            <a:ext cx="143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UCLID step: 7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2C53681-C9F9-1C42-B346-60A228522AEF}"/>
              </a:ext>
            </a:extLst>
          </p:cNvPr>
          <p:cNvGrpSpPr/>
          <p:nvPr/>
        </p:nvGrpSpPr>
        <p:grpSpPr>
          <a:xfrm>
            <a:off x="6096000" y="3030190"/>
            <a:ext cx="5724491" cy="2881518"/>
            <a:chOff x="4526969" y="2743106"/>
            <a:chExt cx="4359871" cy="207084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47467B8-E335-274C-92BA-4BB6B05F994A}"/>
                </a:ext>
              </a:extLst>
            </p:cNvPr>
            <p:cNvSpPr/>
            <p:nvPr/>
          </p:nvSpPr>
          <p:spPr>
            <a:xfrm>
              <a:off x="7025966" y="3492201"/>
              <a:ext cx="674255" cy="5726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227AE2-498C-C745-8B08-E20D9B192319}"/>
                </a:ext>
              </a:extLst>
            </p:cNvPr>
            <p:cNvSpPr/>
            <p:nvPr/>
          </p:nvSpPr>
          <p:spPr>
            <a:xfrm>
              <a:off x="8212585" y="3492201"/>
              <a:ext cx="674255" cy="5726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99C7B33-E7CA-7745-9A40-60755C1C7548}"/>
                </a:ext>
              </a:extLst>
            </p:cNvPr>
            <p:cNvGrpSpPr/>
            <p:nvPr/>
          </p:nvGrpSpPr>
          <p:grpSpPr>
            <a:xfrm>
              <a:off x="4526969" y="2743106"/>
              <a:ext cx="1649505" cy="2070847"/>
              <a:chOff x="5154707" y="3021106"/>
              <a:chExt cx="1649505" cy="2070847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6E27F04-3252-874C-9D89-1E1B06B773DE}"/>
                  </a:ext>
                </a:extLst>
              </p:cNvPr>
              <p:cNvSpPr/>
              <p:nvPr/>
            </p:nvSpPr>
            <p:spPr>
              <a:xfrm>
                <a:off x="5154707" y="3021106"/>
                <a:ext cx="1649505" cy="207084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06B58FE-B953-D141-8F84-79F3EE7FB235}"/>
                  </a:ext>
                </a:extLst>
              </p:cNvPr>
              <p:cNvSpPr txBox="1"/>
              <p:nvPr/>
            </p:nvSpPr>
            <p:spPr>
              <a:xfrm>
                <a:off x="5259617" y="3094650"/>
                <a:ext cx="4773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RTI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AD05389-97A4-DA44-AE90-CDCB6CC3016C}"/>
                  </a:ext>
                </a:extLst>
              </p:cNvPr>
              <p:cNvSpPr/>
              <p:nvPr/>
            </p:nvSpPr>
            <p:spPr>
              <a:xfrm>
                <a:off x="5349265" y="3987781"/>
                <a:ext cx="997528" cy="37407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event_q</a:t>
                </a:r>
                <a:endParaRPr lang="en-US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E6FAF1A-A77B-5A4B-AE25-D1239524DA71}"/>
                  </a:ext>
                </a:extLst>
              </p:cNvPr>
              <p:cNvSpPr/>
              <p:nvPr/>
            </p:nvSpPr>
            <p:spPr>
              <a:xfrm>
                <a:off x="5349265" y="3515762"/>
                <a:ext cx="660400" cy="37407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 = 2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ECBC799-3AF6-694E-895D-F2BCE713D603}"/>
                  </a:ext>
                </a:extLst>
              </p:cNvPr>
              <p:cNvSpPr/>
              <p:nvPr/>
            </p:nvSpPr>
            <p:spPr>
              <a:xfrm>
                <a:off x="5349265" y="4482437"/>
                <a:ext cx="1232507" cy="37407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reaction_q</a:t>
                </a:r>
                <a:endParaRPr lang="en-US" dirty="0"/>
              </a:p>
            </p:txBody>
          </p:sp>
        </p:grp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8BF16EED-51FF-554F-8E9F-C85AA4077FD6}"/>
                </a:ext>
              </a:extLst>
            </p:cNvPr>
            <p:cNvCxnSpPr>
              <a:stCxn id="22" idx="0"/>
            </p:cNvCxnSpPr>
            <p:nvPr/>
          </p:nvCxnSpPr>
          <p:spPr>
            <a:xfrm rot="16200000" flipV="1">
              <a:off x="6569574" y="2698681"/>
              <a:ext cx="400420" cy="118662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>
              <a:extLst>
                <a:ext uri="{FF2B5EF4-FFF2-40B4-BE49-F238E27FC236}">
                  <a16:creationId xmlns:a16="http://schemas.microsoft.com/office/drawing/2014/main" id="{B864565C-E1A7-484C-BF5F-EDA03B61B973}"/>
                </a:ext>
              </a:extLst>
            </p:cNvPr>
            <p:cNvCxnSpPr>
              <a:cxnSpLocks/>
              <a:stCxn id="24" idx="0"/>
            </p:cNvCxnSpPr>
            <p:nvPr/>
          </p:nvCxnSpPr>
          <p:spPr>
            <a:xfrm rot="16200000" flipV="1">
              <a:off x="7091265" y="2033753"/>
              <a:ext cx="543658" cy="237323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>
              <a:extLst>
                <a:ext uri="{FF2B5EF4-FFF2-40B4-BE49-F238E27FC236}">
                  <a16:creationId xmlns:a16="http://schemas.microsoft.com/office/drawing/2014/main" id="{C5C1C273-DDFE-8B46-BA13-C55F8C34FD49}"/>
                </a:ext>
              </a:extLst>
            </p:cNvPr>
            <p:cNvCxnSpPr>
              <a:endCxn id="22" idx="2"/>
            </p:cNvCxnSpPr>
            <p:nvPr/>
          </p:nvCxnSpPr>
          <p:spPr>
            <a:xfrm flipV="1">
              <a:off x="6176474" y="4064856"/>
              <a:ext cx="1186620" cy="36266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3333E6EA-FAD0-F84D-9355-11C3D7529F4A}"/>
                </a:ext>
              </a:extLst>
            </p:cNvPr>
            <p:cNvCxnSpPr>
              <a:cxnSpLocks/>
              <a:endCxn id="24" idx="2"/>
            </p:cNvCxnSpPr>
            <p:nvPr/>
          </p:nvCxnSpPr>
          <p:spPr>
            <a:xfrm flipV="1">
              <a:off x="6176474" y="4064856"/>
              <a:ext cx="2373239" cy="50225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1BADADF-BBC4-C445-9A8D-5F478433C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46" y="1495912"/>
            <a:ext cx="5359554" cy="231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6908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5A4DD15-98A0-0640-BC16-11D346A0BBE7}"/>
              </a:ext>
            </a:extLst>
          </p:cNvPr>
          <p:cNvGrpSpPr/>
          <p:nvPr/>
        </p:nvGrpSpPr>
        <p:grpSpPr>
          <a:xfrm>
            <a:off x="0" y="0"/>
            <a:ext cx="12192000" cy="1493949"/>
            <a:chOff x="0" y="0"/>
            <a:chExt cx="12192000" cy="149394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01BFDCE-57A4-EF4E-B74A-3D2071C07F31}"/>
                </a:ext>
              </a:extLst>
            </p:cNvPr>
            <p:cNvSpPr/>
            <p:nvPr/>
          </p:nvSpPr>
          <p:spPr>
            <a:xfrm>
              <a:off x="0" y="0"/>
              <a:ext cx="12192000" cy="1122363"/>
            </a:xfrm>
            <a:prstGeom prst="rect">
              <a:avLst/>
            </a:prstGeom>
            <a:solidFill>
              <a:srgbClr val="0032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90565CC-0C28-2C4C-B8EF-5FA210F87480}"/>
                </a:ext>
              </a:extLst>
            </p:cNvPr>
            <p:cNvSpPr/>
            <p:nvPr/>
          </p:nvSpPr>
          <p:spPr>
            <a:xfrm>
              <a:off x="10333703" y="0"/>
              <a:ext cx="786582" cy="1493949"/>
            </a:xfrm>
            <a:prstGeom prst="rect">
              <a:avLst/>
            </a:prstGeom>
            <a:solidFill>
              <a:srgbClr val="B9D9EB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7BEFFD3-57AC-C041-A473-BC6443487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608" y="137072"/>
            <a:ext cx="9607640" cy="848218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B9D9EB"/>
                </a:solidFill>
              </a:rPr>
              <a:t>Specifications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2C53681-C9F9-1C42-B346-60A228522AEF}"/>
              </a:ext>
            </a:extLst>
          </p:cNvPr>
          <p:cNvGrpSpPr/>
          <p:nvPr/>
        </p:nvGrpSpPr>
        <p:grpSpPr>
          <a:xfrm>
            <a:off x="3009014" y="1959096"/>
            <a:ext cx="5724491" cy="2881518"/>
            <a:chOff x="4526969" y="2743106"/>
            <a:chExt cx="4359871" cy="207084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47467B8-E335-274C-92BA-4BB6B05F994A}"/>
                </a:ext>
              </a:extLst>
            </p:cNvPr>
            <p:cNvSpPr/>
            <p:nvPr/>
          </p:nvSpPr>
          <p:spPr>
            <a:xfrm>
              <a:off x="7025966" y="3492201"/>
              <a:ext cx="674255" cy="5726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227AE2-498C-C745-8B08-E20D9B192319}"/>
                </a:ext>
              </a:extLst>
            </p:cNvPr>
            <p:cNvSpPr/>
            <p:nvPr/>
          </p:nvSpPr>
          <p:spPr>
            <a:xfrm>
              <a:off x="8212585" y="3492201"/>
              <a:ext cx="674255" cy="5726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99C7B33-E7CA-7745-9A40-60755C1C7548}"/>
                </a:ext>
              </a:extLst>
            </p:cNvPr>
            <p:cNvGrpSpPr/>
            <p:nvPr/>
          </p:nvGrpSpPr>
          <p:grpSpPr>
            <a:xfrm>
              <a:off x="4526969" y="2743106"/>
              <a:ext cx="1649505" cy="2070847"/>
              <a:chOff x="5154707" y="3021106"/>
              <a:chExt cx="1649505" cy="2070847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6E27F04-3252-874C-9D89-1E1B06B773DE}"/>
                  </a:ext>
                </a:extLst>
              </p:cNvPr>
              <p:cNvSpPr/>
              <p:nvPr/>
            </p:nvSpPr>
            <p:spPr>
              <a:xfrm>
                <a:off x="5154707" y="3021106"/>
                <a:ext cx="1649505" cy="207084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06B58FE-B953-D141-8F84-79F3EE7FB235}"/>
                  </a:ext>
                </a:extLst>
              </p:cNvPr>
              <p:cNvSpPr txBox="1"/>
              <p:nvPr/>
            </p:nvSpPr>
            <p:spPr>
              <a:xfrm>
                <a:off x="5259617" y="3094650"/>
                <a:ext cx="4773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RTI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AD05389-97A4-DA44-AE90-CDCB6CC3016C}"/>
                  </a:ext>
                </a:extLst>
              </p:cNvPr>
              <p:cNvSpPr/>
              <p:nvPr/>
            </p:nvSpPr>
            <p:spPr>
              <a:xfrm>
                <a:off x="5349265" y="3987781"/>
                <a:ext cx="997528" cy="37407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event_q</a:t>
                </a:r>
                <a:endParaRPr lang="en-US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E6FAF1A-A77B-5A4B-AE25-D1239524DA71}"/>
                  </a:ext>
                </a:extLst>
              </p:cNvPr>
              <p:cNvSpPr/>
              <p:nvPr/>
            </p:nvSpPr>
            <p:spPr>
              <a:xfrm>
                <a:off x="5349265" y="3515762"/>
                <a:ext cx="660400" cy="37407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clock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ECBC799-3AF6-694E-895D-F2BCE713D603}"/>
                  </a:ext>
                </a:extLst>
              </p:cNvPr>
              <p:cNvSpPr/>
              <p:nvPr/>
            </p:nvSpPr>
            <p:spPr>
              <a:xfrm>
                <a:off x="5349265" y="4482437"/>
                <a:ext cx="1232507" cy="37407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reaction_q</a:t>
                </a:r>
                <a:endParaRPr lang="en-US" dirty="0"/>
              </a:p>
            </p:txBody>
          </p:sp>
        </p:grp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8BF16EED-51FF-554F-8E9F-C85AA4077FD6}"/>
                </a:ext>
              </a:extLst>
            </p:cNvPr>
            <p:cNvCxnSpPr>
              <a:stCxn id="22" idx="0"/>
            </p:cNvCxnSpPr>
            <p:nvPr/>
          </p:nvCxnSpPr>
          <p:spPr>
            <a:xfrm rot="16200000" flipV="1">
              <a:off x="6569574" y="2698681"/>
              <a:ext cx="400420" cy="118662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>
              <a:extLst>
                <a:ext uri="{FF2B5EF4-FFF2-40B4-BE49-F238E27FC236}">
                  <a16:creationId xmlns:a16="http://schemas.microsoft.com/office/drawing/2014/main" id="{B864565C-E1A7-484C-BF5F-EDA03B61B973}"/>
                </a:ext>
              </a:extLst>
            </p:cNvPr>
            <p:cNvCxnSpPr>
              <a:cxnSpLocks/>
              <a:stCxn id="24" idx="0"/>
            </p:cNvCxnSpPr>
            <p:nvPr/>
          </p:nvCxnSpPr>
          <p:spPr>
            <a:xfrm rot="16200000" flipV="1">
              <a:off x="7091265" y="2033753"/>
              <a:ext cx="543658" cy="237323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>
              <a:extLst>
                <a:ext uri="{FF2B5EF4-FFF2-40B4-BE49-F238E27FC236}">
                  <a16:creationId xmlns:a16="http://schemas.microsoft.com/office/drawing/2014/main" id="{C5C1C273-DDFE-8B46-BA13-C55F8C34FD49}"/>
                </a:ext>
              </a:extLst>
            </p:cNvPr>
            <p:cNvCxnSpPr>
              <a:endCxn id="22" idx="2"/>
            </p:cNvCxnSpPr>
            <p:nvPr/>
          </p:nvCxnSpPr>
          <p:spPr>
            <a:xfrm flipV="1">
              <a:off x="6176474" y="4064856"/>
              <a:ext cx="1186620" cy="36266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3333E6EA-FAD0-F84D-9355-11C3D7529F4A}"/>
                </a:ext>
              </a:extLst>
            </p:cNvPr>
            <p:cNvCxnSpPr>
              <a:cxnSpLocks/>
              <a:endCxn id="24" idx="2"/>
            </p:cNvCxnSpPr>
            <p:nvPr/>
          </p:nvCxnSpPr>
          <p:spPr>
            <a:xfrm flipV="1">
              <a:off x="6176474" y="4064856"/>
              <a:ext cx="2373239" cy="50225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0E35754D-B7DB-5C43-8003-1FB663F206CA}"/>
              </a:ext>
            </a:extLst>
          </p:cNvPr>
          <p:cNvSpPr/>
          <p:nvPr/>
        </p:nvSpPr>
        <p:spPr>
          <a:xfrm>
            <a:off x="2473841" y="1448822"/>
            <a:ext cx="7081284" cy="3934046"/>
          </a:xfrm>
          <a:prstGeom prst="rect">
            <a:avLst/>
          </a:prstGeom>
          <a:solidFill>
            <a:srgbClr val="4472C4">
              <a:alpha val="2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31E9EC-6276-D841-97B8-D0C7878841E2}"/>
              </a:ext>
            </a:extLst>
          </p:cNvPr>
          <p:cNvSpPr txBox="1"/>
          <p:nvPr/>
        </p:nvSpPr>
        <p:spPr>
          <a:xfrm>
            <a:off x="2473841" y="1448822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2B0A13-C7D9-9A4D-AB56-3BA80823B4DA}"/>
              </a:ext>
            </a:extLst>
          </p:cNvPr>
          <p:cNvCxnSpPr>
            <a:cxnSpLocks/>
          </p:cNvCxnSpPr>
          <p:nvPr/>
        </p:nvCxnSpPr>
        <p:spPr>
          <a:xfrm>
            <a:off x="8712240" y="3147216"/>
            <a:ext cx="1824625" cy="521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D558B53-A8F8-6D48-9AC8-018F7A2FC468}"/>
              </a:ext>
            </a:extLst>
          </p:cNvPr>
          <p:cNvCxnSpPr>
            <a:cxnSpLocks/>
          </p:cNvCxnSpPr>
          <p:nvPr/>
        </p:nvCxnSpPr>
        <p:spPr>
          <a:xfrm>
            <a:off x="7175480" y="3213216"/>
            <a:ext cx="3233794" cy="455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52020D5-DD2E-0C4F-952E-D416ADFE1988}"/>
              </a:ext>
            </a:extLst>
          </p:cNvPr>
          <p:cNvSpPr txBox="1"/>
          <p:nvPr/>
        </p:nvSpPr>
        <p:spPr>
          <a:xfrm>
            <a:off x="9555125" y="3637522"/>
            <a:ext cx="25270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Verify reactions’ behaviors using pre/post conditions:</a:t>
            </a:r>
          </a:p>
          <a:p>
            <a:pPr marL="342900" indent="-342900">
              <a:buAutoNum type="arabicPeriod"/>
            </a:pPr>
            <a:r>
              <a:rPr lang="en-US" dirty="0"/>
              <a:t>After the exec. of reaction R_1, does the state variable V_1 change?</a:t>
            </a:r>
          </a:p>
          <a:p>
            <a:pPr marL="342900" indent="-342900">
              <a:buAutoNum type="arabicPeriod"/>
            </a:pPr>
            <a:r>
              <a:rPr lang="en-US" dirty="0"/>
              <a:t>If certain inputs are present, will certain output events be generated?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B18D164-D501-6B41-95A6-774B23D60AEB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2148921" y="3415845"/>
            <a:ext cx="324920" cy="2053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1AC54D2-60E4-8743-ABC3-A33B472D7350}"/>
              </a:ext>
            </a:extLst>
          </p:cNvPr>
          <p:cNvSpPr txBox="1"/>
          <p:nvPr/>
        </p:nvSpPr>
        <p:spPr>
          <a:xfrm>
            <a:off x="0" y="5426448"/>
            <a:ext cx="62468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Verify temporal properties, such as:</a:t>
            </a:r>
          </a:p>
          <a:p>
            <a:pPr marL="342900" indent="-342900">
              <a:buAutoNum type="arabicPeriod"/>
            </a:pPr>
            <a:r>
              <a:rPr lang="en-US" dirty="0"/>
              <a:t>Do event E_1 and E_2 always occur at the same time?</a:t>
            </a:r>
          </a:p>
          <a:p>
            <a:pPr marL="342900" indent="-342900">
              <a:buAutoNum type="arabicPeriod"/>
            </a:pPr>
            <a:r>
              <a:rPr lang="en-US" dirty="0"/>
              <a:t>Will event E_3 eventually occur?</a:t>
            </a:r>
          </a:p>
          <a:p>
            <a:pPr marL="342900" indent="-342900">
              <a:buAutoNum type="arabicPeriod"/>
            </a:pPr>
            <a:r>
              <a:rPr lang="en-US" dirty="0"/>
              <a:t>By the time E_4 is popped off the </a:t>
            </a:r>
            <a:r>
              <a:rPr lang="en-US" dirty="0" err="1"/>
              <a:t>event_q</a:t>
            </a:r>
            <a:r>
              <a:rPr lang="en-US" dirty="0"/>
              <a:t>, is E_5 scheduled?</a:t>
            </a:r>
          </a:p>
          <a:p>
            <a:pPr marL="342900" indent="-342900">
              <a:buAutoNum type="arabicPeriod"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038843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5A4DD15-98A0-0640-BC16-11D346A0BBE7}"/>
              </a:ext>
            </a:extLst>
          </p:cNvPr>
          <p:cNvGrpSpPr/>
          <p:nvPr/>
        </p:nvGrpSpPr>
        <p:grpSpPr>
          <a:xfrm>
            <a:off x="0" y="0"/>
            <a:ext cx="12192000" cy="1493949"/>
            <a:chOff x="0" y="0"/>
            <a:chExt cx="12192000" cy="149394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01BFDCE-57A4-EF4E-B74A-3D2071C07F31}"/>
                </a:ext>
              </a:extLst>
            </p:cNvPr>
            <p:cNvSpPr/>
            <p:nvPr/>
          </p:nvSpPr>
          <p:spPr>
            <a:xfrm>
              <a:off x="0" y="0"/>
              <a:ext cx="12192000" cy="1122363"/>
            </a:xfrm>
            <a:prstGeom prst="rect">
              <a:avLst/>
            </a:prstGeom>
            <a:solidFill>
              <a:srgbClr val="0032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90565CC-0C28-2C4C-B8EF-5FA210F87480}"/>
                </a:ext>
              </a:extLst>
            </p:cNvPr>
            <p:cNvSpPr/>
            <p:nvPr/>
          </p:nvSpPr>
          <p:spPr>
            <a:xfrm>
              <a:off x="10333703" y="0"/>
              <a:ext cx="786582" cy="1493949"/>
            </a:xfrm>
            <a:prstGeom prst="rect">
              <a:avLst/>
            </a:prstGeom>
            <a:solidFill>
              <a:srgbClr val="B9D9EB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7BEFFD3-57AC-C041-A473-BC6443487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608" y="137072"/>
            <a:ext cx="9607640" cy="848218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B9D9EB"/>
                </a:solidFill>
              </a:rPr>
              <a:t>SMT in solving temporal properties?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C7EF4C-CD97-D649-9C24-F033FFEE7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08" y="2009554"/>
            <a:ext cx="6905879" cy="40563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261CCD-0E98-CC43-958F-E6F00230E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5451" y="4246193"/>
            <a:ext cx="4126640" cy="19637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DBD95D-5DA8-E347-87C4-F4AF4BB9E1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875" y="1960220"/>
            <a:ext cx="4072216" cy="181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2759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5A4DD15-98A0-0640-BC16-11D346A0BBE7}"/>
              </a:ext>
            </a:extLst>
          </p:cNvPr>
          <p:cNvGrpSpPr/>
          <p:nvPr/>
        </p:nvGrpSpPr>
        <p:grpSpPr>
          <a:xfrm>
            <a:off x="0" y="0"/>
            <a:ext cx="12192000" cy="1493949"/>
            <a:chOff x="0" y="0"/>
            <a:chExt cx="12192000" cy="149394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01BFDCE-57A4-EF4E-B74A-3D2071C07F31}"/>
                </a:ext>
              </a:extLst>
            </p:cNvPr>
            <p:cNvSpPr/>
            <p:nvPr/>
          </p:nvSpPr>
          <p:spPr>
            <a:xfrm>
              <a:off x="0" y="0"/>
              <a:ext cx="12192000" cy="1122363"/>
            </a:xfrm>
            <a:prstGeom prst="rect">
              <a:avLst/>
            </a:prstGeom>
            <a:solidFill>
              <a:srgbClr val="0032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90565CC-0C28-2C4C-B8EF-5FA210F87480}"/>
                </a:ext>
              </a:extLst>
            </p:cNvPr>
            <p:cNvSpPr/>
            <p:nvPr/>
          </p:nvSpPr>
          <p:spPr>
            <a:xfrm>
              <a:off x="10333703" y="0"/>
              <a:ext cx="786582" cy="1493949"/>
            </a:xfrm>
            <a:prstGeom prst="rect">
              <a:avLst/>
            </a:prstGeom>
            <a:solidFill>
              <a:srgbClr val="B9D9EB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7BEFFD3-57AC-C041-A473-BC6443487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608" y="137072"/>
            <a:ext cx="9607640" cy="848218"/>
          </a:xfrm>
        </p:spPr>
        <p:txBody>
          <a:bodyPr>
            <a:normAutofit/>
          </a:bodyPr>
          <a:lstStyle/>
          <a:p>
            <a:pPr algn="l"/>
            <a:r>
              <a:rPr lang="en-US" sz="4000" dirty="0" err="1">
                <a:solidFill>
                  <a:srgbClr val="B9D9EB"/>
                </a:solidFill>
              </a:rPr>
              <a:t>PQueue</a:t>
            </a:r>
            <a:endParaRPr lang="en-US" sz="4000" dirty="0">
              <a:solidFill>
                <a:srgbClr val="B9D9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184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5A4DD15-98A0-0640-BC16-11D346A0BBE7}"/>
              </a:ext>
            </a:extLst>
          </p:cNvPr>
          <p:cNvGrpSpPr/>
          <p:nvPr/>
        </p:nvGrpSpPr>
        <p:grpSpPr>
          <a:xfrm>
            <a:off x="0" y="0"/>
            <a:ext cx="12192000" cy="1493949"/>
            <a:chOff x="0" y="0"/>
            <a:chExt cx="12192000" cy="149394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01BFDCE-57A4-EF4E-B74A-3D2071C07F31}"/>
                </a:ext>
              </a:extLst>
            </p:cNvPr>
            <p:cNvSpPr/>
            <p:nvPr/>
          </p:nvSpPr>
          <p:spPr>
            <a:xfrm>
              <a:off x="0" y="0"/>
              <a:ext cx="12192000" cy="1122363"/>
            </a:xfrm>
            <a:prstGeom prst="rect">
              <a:avLst/>
            </a:prstGeom>
            <a:solidFill>
              <a:srgbClr val="0032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90565CC-0C28-2C4C-B8EF-5FA210F87480}"/>
                </a:ext>
              </a:extLst>
            </p:cNvPr>
            <p:cNvSpPr/>
            <p:nvPr/>
          </p:nvSpPr>
          <p:spPr>
            <a:xfrm>
              <a:off x="10333703" y="0"/>
              <a:ext cx="786582" cy="1493949"/>
            </a:xfrm>
            <a:prstGeom prst="rect">
              <a:avLst/>
            </a:prstGeom>
            <a:solidFill>
              <a:srgbClr val="B9D9EB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7BEFFD3-57AC-C041-A473-BC6443487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608" y="137072"/>
            <a:ext cx="9607640" cy="848218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B9D9EB"/>
                </a:solidFill>
              </a:rPr>
              <a:t>New UCLID Formulation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0D2D9D-AE11-F34C-9C4A-AF6430DA5D4C}"/>
              </a:ext>
            </a:extLst>
          </p:cNvPr>
          <p:cNvSpPr txBox="1"/>
          <p:nvPr/>
        </p:nvSpPr>
        <p:spPr>
          <a:xfrm>
            <a:off x="878541" y="2253449"/>
            <a:ext cx="942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Event_q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0B4BA8-98AA-C44D-AAF6-FBC964125561}"/>
              </a:ext>
            </a:extLst>
          </p:cNvPr>
          <p:cNvSpPr txBox="1"/>
          <p:nvPr/>
        </p:nvSpPr>
        <p:spPr>
          <a:xfrm>
            <a:off x="2223247" y="2253449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Priority_q</a:t>
            </a:r>
            <a:endParaRPr lang="en-US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DE270E0-CD05-6248-8332-112FE89F490B}"/>
              </a:ext>
            </a:extLst>
          </p:cNvPr>
          <p:cNvGrpSpPr/>
          <p:nvPr/>
        </p:nvGrpSpPr>
        <p:grpSpPr>
          <a:xfrm>
            <a:off x="4526969" y="2743106"/>
            <a:ext cx="4359871" cy="2070847"/>
            <a:chOff x="4526969" y="2743106"/>
            <a:chExt cx="4359871" cy="2070847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DF5BF17-9103-6942-8613-501BE5284FBE}"/>
                </a:ext>
              </a:extLst>
            </p:cNvPr>
            <p:cNvSpPr/>
            <p:nvPr/>
          </p:nvSpPr>
          <p:spPr>
            <a:xfrm>
              <a:off x="7025966" y="3492201"/>
              <a:ext cx="674255" cy="5726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FCB8F0C-44A2-9949-8F9D-D548AF31F968}"/>
                </a:ext>
              </a:extLst>
            </p:cNvPr>
            <p:cNvSpPr/>
            <p:nvPr/>
          </p:nvSpPr>
          <p:spPr>
            <a:xfrm>
              <a:off x="8212585" y="3492201"/>
              <a:ext cx="674255" cy="5726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FB48C134-3855-DF47-B495-01003A6D44C9}"/>
                </a:ext>
              </a:extLst>
            </p:cNvPr>
            <p:cNvGrpSpPr/>
            <p:nvPr/>
          </p:nvGrpSpPr>
          <p:grpSpPr>
            <a:xfrm>
              <a:off x="4526969" y="2743106"/>
              <a:ext cx="1649505" cy="2070847"/>
              <a:chOff x="5154707" y="3021106"/>
              <a:chExt cx="1649505" cy="2070847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62EB5DE-A735-C14B-AE24-DBBA3F533D30}"/>
                  </a:ext>
                </a:extLst>
              </p:cNvPr>
              <p:cNvSpPr/>
              <p:nvPr/>
            </p:nvSpPr>
            <p:spPr>
              <a:xfrm>
                <a:off x="5154707" y="3021106"/>
                <a:ext cx="1649505" cy="207084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8367131-8783-3944-9AF3-B7EFAB8B0705}"/>
                  </a:ext>
                </a:extLst>
              </p:cNvPr>
              <p:cNvSpPr txBox="1"/>
              <p:nvPr/>
            </p:nvSpPr>
            <p:spPr>
              <a:xfrm>
                <a:off x="5259617" y="3094650"/>
                <a:ext cx="4773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RTI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5154DDC-8865-2C4A-AEA3-8D7692F66001}"/>
                  </a:ext>
                </a:extLst>
              </p:cNvPr>
              <p:cNvSpPr/>
              <p:nvPr/>
            </p:nvSpPr>
            <p:spPr>
              <a:xfrm>
                <a:off x="5349265" y="3987781"/>
                <a:ext cx="997528" cy="37407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event_q</a:t>
                </a:r>
                <a:endParaRPr lang="en-US" dirty="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5041A649-44E8-3446-B8AB-54BBB10BC834}"/>
                  </a:ext>
                </a:extLst>
              </p:cNvPr>
              <p:cNvSpPr/>
              <p:nvPr/>
            </p:nvSpPr>
            <p:spPr>
              <a:xfrm>
                <a:off x="5349265" y="3515762"/>
                <a:ext cx="660400" cy="37407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clock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7E2F2B97-1213-D04D-82F4-20F9392DAF94}"/>
                  </a:ext>
                </a:extLst>
              </p:cNvPr>
              <p:cNvSpPr/>
              <p:nvPr/>
            </p:nvSpPr>
            <p:spPr>
              <a:xfrm>
                <a:off x="5349265" y="4482437"/>
                <a:ext cx="1232507" cy="37407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reaction_q</a:t>
                </a:r>
                <a:endParaRPr lang="en-US" dirty="0"/>
              </a:p>
            </p:txBody>
          </p:sp>
        </p:grpSp>
        <p:cxnSp>
          <p:nvCxnSpPr>
            <p:cNvPr id="59" name="Elbow Connector 58">
              <a:extLst>
                <a:ext uri="{FF2B5EF4-FFF2-40B4-BE49-F238E27FC236}">
                  <a16:creationId xmlns:a16="http://schemas.microsoft.com/office/drawing/2014/main" id="{538EFF39-B955-3F4A-A03F-33F1971A4004}"/>
                </a:ext>
              </a:extLst>
            </p:cNvPr>
            <p:cNvCxnSpPr>
              <a:stCxn id="56" idx="0"/>
            </p:cNvCxnSpPr>
            <p:nvPr/>
          </p:nvCxnSpPr>
          <p:spPr>
            <a:xfrm rot="16200000" flipV="1">
              <a:off x="6569574" y="2698681"/>
              <a:ext cx="400420" cy="118662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>
              <a:extLst>
                <a:ext uri="{FF2B5EF4-FFF2-40B4-BE49-F238E27FC236}">
                  <a16:creationId xmlns:a16="http://schemas.microsoft.com/office/drawing/2014/main" id="{2E3CE524-7F33-1D4C-BFB6-B827DECD5969}"/>
                </a:ext>
              </a:extLst>
            </p:cNvPr>
            <p:cNvCxnSpPr>
              <a:cxnSpLocks/>
              <a:stCxn id="57" idx="0"/>
            </p:cNvCxnSpPr>
            <p:nvPr/>
          </p:nvCxnSpPr>
          <p:spPr>
            <a:xfrm rot="16200000" flipV="1">
              <a:off x="7091265" y="2033753"/>
              <a:ext cx="543658" cy="237323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>
              <a:extLst>
                <a:ext uri="{FF2B5EF4-FFF2-40B4-BE49-F238E27FC236}">
                  <a16:creationId xmlns:a16="http://schemas.microsoft.com/office/drawing/2014/main" id="{CBDD78EB-1E52-C642-84FE-6215B4BFB2A1}"/>
                </a:ext>
              </a:extLst>
            </p:cNvPr>
            <p:cNvCxnSpPr>
              <a:endCxn id="56" idx="2"/>
            </p:cNvCxnSpPr>
            <p:nvPr/>
          </p:nvCxnSpPr>
          <p:spPr>
            <a:xfrm flipV="1">
              <a:off x="6176474" y="4064856"/>
              <a:ext cx="1186620" cy="36266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Elbow Connector 61">
              <a:extLst>
                <a:ext uri="{FF2B5EF4-FFF2-40B4-BE49-F238E27FC236}">
                  <a16:creationId xmlns:a16="http://schemas.microsoft.com/office/drawing/2014/main" id="{9F0DEB4F-5AFC-B34D-93CF-796C77483DC3}"/>
                </a:ext>
              </a:extLst>
            </p:cNvPr>
            <p:cNvCxnSpPr>
              <a:cxnSpLocks/>
              <a:endCxn id="57" idx="2"/>
            </p:cNvCxnSpPr>
            <p:nvPr/>
          </p:nvCxnSpPr>
          <p:spPr>
            <a:xfrm flipV="1">
              <a:off x="6176474" y="4064856"/>
              <a:ext cx="2373239" cy="50225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21919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1BFDCE-57A4-EF4E-B74A-3D2071C07F31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003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EFFD3-57AC-C041-A473-BC6443487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608" y="137072"/>
            <a:ext cx="9607640" cy="848218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B9D9EB"/>
                </a:solidFill>
              </a:rPr>
              <a:t>New UCLID Formulation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0565CC-0C28-2C4C-B8EF-5FA210F87480}"/>
              </a:ext>
            </a:extLst>
          </p:cNvPr>
          <p:cNvSpPr/>
          <p:nvPr/>
        </p:nvSpPr>
        <p:spPr>
          <a:xfrm>
            <a:off x="10333703" y="0"/>
            <a:ext cx="786582" cy="1493949"/>
          </a:xfrm>
          <a:prstGeom prst="rect">
            <a:avLst/>
          </a:prstGeom>
          <a:solidFill>
            <a:srgbClr val="B9D9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4D7B9D-2161-DB4F-A50F-218B610D65CC}"/>
              </a:ext>
            </a:extLst>
          </p:cNvPr>
          <p:cNvSpPr/>
          <p:nvPr/>
        </p:nvSpPr>
        <p:spPr>
          <a:xfrm>
            <a:off x="3132538" y="3214254"/>
            <a:ext cx="2216727" cy="1330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909757-3C4E-D346-B8B0-5572651B6544}"/>
              </a:ext>
            </a:extLst>
          </p:cNvPr>
          <p:cNvSpPr/>
          <p:nvPr/>
        </p:nvSpPr>
        <p:spPr>
          <a:xfrm>
            <a:off x="8073991" y="2927927"/>
            <a:ext cx="674255" cy="572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35AD0E-ABA1-DF45-BB7D-03899D240ED4}"/>
              </a:ext>
            </a:extLst>
          </p:cNvPr>
          <p:cNvSpPr/>
          <p:nvPr/>
        </p:nvSpPr>
        <p:spPr>
          <a:xfrm>
            <a:off x="8073991" y="4077855"/>
            <a:ext cx="674255" cy="572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42E11516-0D84-E746-8478-6079E369B84D}"/>
              </a:ext>
            </a:extLst>
          </p:cNvPr>
          <p:cNvCxnSpPr>
            <a:endCxn id="7" idx="1"/>
          </p:cNvCxnSpPr>
          <p:nvPr/>
        </p:nvCxnSpPr>
        <p:spPr>
          <a:xfrm flipV="1">
            <a:off x="5349265" y="3214255"/>
            <a:ext cx="2724726" cy="3602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404BB12C-C02C-174E-B717-E17A39C77B84}"/>
              </a:ext>
            </a:extLst>
          </p:cNvPr>
          <p:cNvCxnSpPr>
            <a:endCxn id="8" idx="1"/>
          </p:cNvCxnSpPr>
          <p:nvPr/>
        </p:nvCxnSpPr>
        <p:spPr>
          <a:xfrm>
            <a:off x="5349265" y="4077855"/>
            <a:ext cx="2724726" cy="2863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B84BF513-7E91-854B-B4D9-344A3CD1563E}"/>
              </a:ext>
            </a:extLst>
          </p:cNvPr>
          <p:cNvCxnSpPr>
            <a:cxnSpLocks/>
            <a:stCxn id="7" idx="0"/>
            <a:endCxn id="4" idx="0"/>
          </p:cNvCxnSpPr>
          <p:nvPr/>
        </p:nvCxnSpPr>
        <p:spPr>
          <a:xfrm rot="16200000" flipH="1" flipV="1">
            <a:off x="6182847" y="985981"/>
            <a:ext cx="286327" cy="4170217"/>
          </a:xfrm>
          <a:prstGeom prst="bentConnector3">
            <a:avLst>
              <a:gd name="adj1" fmla="val -798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F6470F2B-EAF3-D144-B3BF-80FD6B8BDBA2}"/>
              </a:ext>
            </a:extLst>
          </p:cNvPr>
          <p:cNvCxnSpPr>
            <a:cxnSpLocks/>
            <a:stCxn id="8" idx="2"/>
            <a:endCxn id="4" idx="2"/>
          </p:cNvCxnSpPr>
          <p:nvPr/>
        </p:nvCxnSpPr>
        <p:spPr>
          <a:xfrm rot="5400000" flipH="1">
            <a:off x="6272901" y="2512293"/>
            <a:ext cx="106219" cy="4170217"/>
          </a:xfrm>
          <a:prstGeom prst="bentConnector3">
            <a:avLst>
              <a:gd name="adj1" fmla="val -2152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AE09DD1-F537-5148-BEC6-B8E3ABA992E4}"/>
              </a:ext>
            </a:extLst>
          </p:cNvPr>
          <p:cNvSpPr txBox="1"/>
          <p:nvPr/>
        </p:nvSpPr>
        <p:spPr>
          <a:xfrm>
            <a:off x="3132538" y="3214254"/>
            <a:ext cx="477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RTI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F5AA0B-7401-B145-A6B9-210CF8B22F50}"/>
              </a:ext>
            </a:extLst>
          </p:cNvPr>
          <p:cNvSpPr/>
          <p:nvPr/>
        </p:nvSpPr>
        <p:spPr>
          <a:xfrm>
            <a:off x="3223140" y="3574473"/>
            <a:ext cx="997528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event_q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B0BC6E-DCDF-8741-80C5-C2BA25E4C406}"/>
              </a:ext>
            </a:extLst>
          </p:cNvPr>
          <p:cNvSpPr/>
          <p:nvPr/>
        </p:nvSpPr>
        <p:spPr>
          <a:xfrm>
            <a:off x="4455647" y="3583586"/>
            <a:ext cx="660400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 = 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341C239-3C61-3943-A9BC-BF5A8B9921C0}"/>
              </a:ext>
            </a:extLst>
          </p:cNvPr>
          <p:cNvSpPr/>
          <p:nvPr/>
        </p:nvSpPr>
        <p:spPr>
          <a:xfrm>
            <a:off x="5543229" y="3140364"/>
            <a:ext cx="378690" cy="360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CE4891-4D2E-2E4C-92B0-104D01E1D2F3}"/>
              </a:ext>
            </a:extLst>
          </p:cNvPr>
          <p:cNvSpPr/>
          <p:nvPr/>
        </p:nvSpPr>
        <p:spPr>
          <a:xfrm>
            <a:off x="5980254" y="3140364"/>
            <a:ext cx="378690" cy="360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31D1EF-1CBC-1341-9EE9-139BF37DEE49}"/>
              </a:ext>
            </a:extLst>
          </p:cNvPr>
          <p:cNvSpPr/>
          <p:nvPr/>
        </p:nvSpPr>
        <p:spPr>
          <a:xfrm>
            <a:off x="5543229" y="4184074"/>
            <a:ext cx="378690" cy="360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26C1B66-B3E5-6F46-85DB-3261AAD5181B}"/>
              </a:ext>
            </a:extLst>
          </p:cNvPr>
          <p:cNvSpPr/>
          <p:nvPr/>
        </p:nvSpPr>
        <p:spPr>
          <a:xfrm>
            <a:off x="5980254" y="4184074"/>
            <a:ext cx="378690" cy="360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77A68D-2097-B14F-92C2-E845F1021A54}"/>
              </a:ext>
            </a:extLst>
          </p:cNvPr>
          <p:cNvSpPr/>
          <p:nvPr/>
        </p:nvSpPr>
        <p:spPr>
          <a:xfrm>
            <a:off x="6005751" y="2290395"/>
            <a:ext cx="353193" cy="3511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D97A792-CA65-E14C-9C8C-21655D041A81}"/>
              </a:ext>
            </a:extLst>
          </p:cNvPr>
          <p:cNvSpPr/>
          <p:nvPr/>
        </p:nvSpPr>
        <p:spPr>
          <a:xfrm>
            <a:off x="5993002" y="4955090"/>
            <a:ext cx="353193" cy="3511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A60B102-ABEE-8E4A-ABA9-DCF8667F18A9}"/>
              </a:ext>
            </a:extLst>
          </p:cNvPr>
          <p:cNvSpPr/>
          <p:nvPr/>
        </p:nvSpPr>
        <p:spPr>
          <a:xfrm>
            <a:off x="3223139" y="4054764"/>
            <a:ext cx="1232507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reaction_q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3120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1BFDCE-57A4-EF4E-B74A-3D2071C07F31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003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EFFD3-57AC-C041-A473-BC6443487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608" y="137072"/>
            <a:ext cx="9607640" cy="848218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B9D9EB"/>
                </a:solidFill>
              </a:rPr>
              <a:t>New UCLID Formulation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0565CC-0C28-2C4C-B8EF-5FA210F87480}"/>
              </a:ext>
            </a:extLst>
          </p:cNvPr>
          <p:cNvSpPr/>
          <p:nvPr/>
        </p:nvSpPr>
        <p:spPr>
          <a:xfrm>
            <a:off x="10333703" y="0"/>
            <a:ext cx="786582" cy="1493949"/>
          </a:xfrm>
          <a:prstGeom prst="rect">
            <a:avLst/>
          </a:prstGeom>
          <a:solidFill>
            <a:srgbClr val="B9D9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4D7B9D-2161-DB4F-A50F-218B610D65CC}"/>
              </a:ext>
            </a:extLst>
          </p:cNvPr>
          <p:cNvSpPr/>
          <p:nvPr/>
        </p:nvSpPr>
        <p:spPr>
          <a:xfrm>
            <a:off x="5349265" y="3177308"/>
            <a:ext cx="2216727" cy="1330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909757-3C4E-D346-B8B0-5572651B6544}"/>
              </a:ext>
            </a:extLst>
          </p:cNvPr>
          <p:cNvSpPr/>
          <p:nvPr/>
        </p:nvSpPr>
        <p:spPr>
          <a:xfrm>
            <a:off x="10290718" y="2890981"/>
            <a:ext cx="674255" cy="572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35AD0E-ABA1-DF45-BB7D-03899D240ED4}"/>
              </a:ext>
            </a:extLst>
          </p:cNvPr>
          <p:cNvSpPr/>
          <p:nvPr/>
        </p:nvSpPr>
        <p:spPr>
          <a:xfrm>
            <a:off x="10290718" y="4040909"/>
            <a:ext cx="674255" cy="572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42E11516-0D84-E746-8478-6079E369B84D}"/>
              </a:ext>
            </a:extLst>
          </p:cNvPr>
          <p:cNvCxnSpPr>
            <a:endCxn id="7" idx="1"/>
          </p:cNvCxnSpPr>
          <p:nvPr/>
        </p:nvCxnSpPr>
        <p:spPr>
          <a:xfrm flipV="1">
            <a:off x="7565992" y="3177309"/>
            <a:ext cx="2724726" cy="3602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404BB12C-C02C-174E-B717-E17A39C77B84}"/>
              </a:ext>
            </a:extLst>
          </p:cNvPr>
          <p:cNvCxnSpPr>
            <a:endCxn id="8" idx="1"/>
          </p:cNvCxnSpPr>
          <p:nvPr/>
        </p:nvCxnSpPr>
        <p:spPr>
          <a:xfrm>
            <a:off x="7565992" y="4040909"/>
            <a:ext cx="2724726" cy="2863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B84BF513-7E91-854B-B4D9-344A3CD1563E}"/>
              </a:ext>
            </a:extLst>
          </p:cNvPr>
          <p:cNvCxnSpPr>
            <a:cxnSpLocks/>
            <a:stCxn id="7" idx="0"/>
            <a:endCxn id="4" idx="0"/>
          </p:cNvCxnSpPr>
          <p:nvPr/>
        </p:nvCxnSpPr>
        <p:spPr>
          <a:xfrm rot="16200000" flipH="1" flipV="1">
            <a:off x="8399574" y="949035"/>
            <a:ext cx="286327" cy="4170217"/>
          </a:xfrm>
          <a:prstGeom prst="bentConnector3">
            <a:avLst>
              <a:gd name="adj1" fmla="val -798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F6470F2B-EAF3-D144-B3BF-80FD6B8BDBA2}"/>
              </a:ext>
            </a:extLst>
          </p:cNvPr>
          <p:cNvCxnSpPr>
            <a:cxnSpLocks/>
            <a:stCxn id="8" idx="2"/>
            <a:endCxn id="4" idx="2"/>
          </p:cNvCxnSpPr>
          <p:nvPr/>
        </p:nvCxnSpPr>
        <p:spPr>
          <a:xfrm rot="5400000" flipH="1">
            <a:off x="8489628" y="2475347"/>
            <a:ext cx="106219" cy="4170217"/>
          </a:xfrm>
          <a:prstGeom prst="bentConnector3">
            <a:avLst>
              <a:gd name="adj1" fmla="val -2152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AE09DD1-F537-5148-BEC6-B8E3ABA992E4}"/>
              </a:ext>
            </a:extLst>
          </p:cNvPr>
          <p:cNvSpPr txBox="1"/>
          <p:nvPr/>
        </p:nvSpPr>
        <p:spPr>
          <a:xfrm>
            <a:off x="5349265" y="3177308"/>
            <a:ext cx="477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RTI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F5AA0B-7401-B145-A6B9-210CF8B22F50}"/>
              </a:ext>
            </a:extLst>
          </p:cNvPr>
          <p:cNvSpPr/>
          <p:nvPr/>
        </p:nvSpPr>
        <p:spPr>
          <a:xfrm>
            <a:off x="5439867" y="3537527"/>
            <a:ext cx="997528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event_q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B0BC6E-DCDF-8741-80C5-C2BA25E4C406}"/>
              </a:ext>
            </a:extLst>
          </p:cNvPr>
          <p:cNvSpPr/>
          <p:nvPr/>
        </p:nvSpPr>
        <p:spPr>
          <a:xfrm>
            <a:off x="6672374" y="3546640"/>
            <a:ext cx="660400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 = 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341C239-3C61-3943-A9BC-BF5A8B9921C0}"/>
              </a:ext>
            </a:extLst>
          </p:cNvPr>
          <p:cNvSpPr/>
          <p:nvPr/>
        </p:nvSpPr>
        <p:spPr>
          <a:xfrm>
            <a:off x="7759956" y="3103418"/>
            <a:ext cx="378690" cy="360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CE4891-4D2E-2E4C-92B0-104D01E1D2F3}"/>
              </a:ext>
            </a:extLst>
          </p:cNvPr>
          <p:cNvSpPr/>
          <p:nvPr/>
        </p:nvSpPr>
        <p:spPr>
          <a:xfrm>
            <a:off x="8196981" y="3103418"/>
            <a:ext cx="378690" cy="360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31D1EF-1CBC-1341-9EE9-139BF37DEE49}"/>
              </a:ext>
            </a:extLst>
          </p:cNvPr>
          <p:cNvSpPr/>
          <p:nvPr/>
        </p:nvSpPr>
        <p:spPr>
          <a:xfrm>
            <a:off x="7759956" y="4147128"/>
            <a:ext cx="378690" cy="360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26C1B66-B3E5-6F46-85DB-3261AAD5181B}"/>
              </a:ext>
            </a:extLst>
          </p:cNvPr>
          <p:cNvSpPr/>
          <p:nvPr/>
        </p:nvSpPr>
        <p:spPr>
          <a:xfrm>
            <a:off x="8196981" y="4147128"/>
            <a:ext cx="378690" cy="360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77A68D-2097-B14F-92C2-E845F1021A54}"/>
              </a:ext>
            </a:extLst>
          </p:cNvPr>
          <p:cNvSpPr/>
          <p:nvPr/>
        </p:nvSpPr>
        <p:spPr>
          <a:xfrm>
            <a:off x="8222478" y="2253449"/>
            <a:ext cx="353193" cy="3511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D97A792-CA65-E14C-9C8C-21655D041A81}"/>
              </a:ext>
            </a:extLst>
          </p:cNvPr>
          <p:cNvSpPr/>
          <p:nvPr/>
        </p:nvSpPr>
        <p:spPr>
          <a:xfrm>
            <a:off x="8209729" y="4918144"/>
            <a:ext cx="353193" cy="3511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A60B102-ABEE-8E4A-ABA9-DCF8667F18A9}"/>
              </a:ext>
            </a:extLst>
          </p:cNvPr>
          <p:cNvSpPr/>
          <p:nvPr/>
        </p:nvSpPr>
        <p:spPr>
          <a:xfrm>
            <a:off x="5439866" y="4017818"/>
            <a:ext cx="1232507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reaction_q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0D2D9D-AE11-F34C-9C4A-AF6430DA5D4C}"/>
              </a:ext>
            </a:extLst>
          </p:cNvPr>
          <p:cNvSpPr txBox="1"/>
          <p:nvPr/>
        </p:nvSpPr>
        <p:spPr>
          <a:xfrm>
            <a:off x="878541" y="2253449"/>
            <a:ext cx="942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Event_q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0B4BA8-98AA-C44D-AAF6-FBC964125561}"/>
              </a:ext>
            </a:extLst>
          </p:cNvPr>
          <p:cNvSpPr txBox="1"/>
          <p:nvPr/>
        </p:nvSpPr>
        <p:spPr>
          <a:xfrm>
            <a:off x="2223247" y="2253449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Priority_q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979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1BFDCE-57A4-EF4E-B74A-3D2071C07F31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003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EFFD3-57AC-C041-A473-BC6443487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608" y="137072"/>
            <a:ext cx="9607640" cy="848218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B9D9EB"/>
                </a:solidFill>
              </a:rPr>
              <a:t>Lingua Franca - Events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0565CC-0C28-2C4C-B8EF-5FA210F87480}"/>
              </a:ext>
            </a:extLst>
          </p:cNvPr>
          <p:cNvSpPr/>
          <p:nvPr/>
        </p:nvSpPr>
        <p:spPr>
          <a:xfrm>
            <a:off x="10333703" y="0"/>
            <a:ext cx="786582" cy="1493949"/>
          </a:xfrm>
          <a:prstGeom prst="rect">
            <a:avLst/>
          </a:prstGeom>
          <a:solidFill>
            <a:srgbClr val="B9D9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53A9AA-BF2D-F945-9FAF-D52282F2F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533" y="2534991"/>
            <a:ext cx="9106934" cy="236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7793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1BFDCE-57A4-EF4E-B74A-3D2071C07F31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003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EFFD3-57AC-C041-A473-BC6443487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608" y="137072"/>
            <a:ext cx="9607640" cy="848218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B9D9EB"/>
                </a:solidFill>
              </a:rPr>
              <a:t>New UCLID Formulation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0565CC-0C28-2C4C-B8EF-5FA210F87480}"/>
              </a:ext>
            </a:extLst>
          </p:cNvPr>
          <p:cNvSpPr/>
          <p:nvPr/>
        </p:nvSpPr>
        <p:spPr>
          <a:xfrm>
            <a:off x="10333703" y="0"/>
            <a:ext cx="786582" cy="1493949"/>
          </a:xfrm>
          <a:prstGeom prst="rect">
            <a:avLst/>
          </a:prstGeom>
          <a:solidFill>
            <a:srgbClr val="B9D9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4D7B9D-2161-DB4F-A50F-218B610D65CC}"/>
              </a:ext>
            </a:extLst>
          </p:cNvPr>
          <p:cNvSpPr/>
          <p:nvPr/>
        </p:nvSpPr>
        <p:spPr>
          <a:xfrm>
            <a:off x="2835564" y="3325091"/>
            <a:ext cx="2216727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909757-3C4E-D346-B8B0-5572651B6544}"/>
              </a:ext>
            </a:extLst>
          </p:cNvPr>
          <p:cNvSpPr/>
          <p:nvPr/>
        </p:nvSpPr>
        <p:spPr>
          <a:xfrm>
            <a:off x="7777017" y="3038763"/>
            <a:ext cx="674255" cy="572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35AD0E-ABA1-DF45-BB7D-03899D240ED4}"/>
              </a:ext>
            </a:extLst>
          </p:cNvPr>
          <p:cNvSpPr/>
          <p:nvPr/>
        </p:nvSpPr>
        <p:spPr>
          <a:xfrm>
            <a:off x="7777017" y="4188691"/>
            <a:ext cx="674255" cy="572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42E11516-0D84-E746-8478-6079E369B84D}"/>
              </a:ext>
            </a:extLst>
          </p:cNvPr>
          <p:cNvCxnSpPr>
            <a:endCxn id="7" idx="1"/>
          </p:cNvCxnSpPr>
          <p:nvPr/>
        </p:nvCxnSpPr>
        <p:spPr>
          <a:xfrm flipV="1">
            <a:off x="5052291" y="3325091"/>
            <a:ext cx="2724726" cy="3602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404BB12C-C02C-174E-B717-E17A39C77B84}"/>
              </a:ext>
            </a:extLst>
          </p:cNvPr>
          <p:cNvCxnSpPr>
            <a:endCxn id="8" idx="1"/>
          </p:cNvCxnSpPr>
          <p:nvPr/>
        </p:nvCxnSpPr>
        <p:spPr>
          <a:xfrm>
            <a:off x="5052291" y="4188691"/>
            <a:ext cx="2724726" cy="2863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B84BF513-7E91-854B-B4D9-344A3CD1563E}"/>
              </a:ext>
            </a:extLst>
          </p:cNvPr>
          <p:cNvCxnSpPr>
            <a:stCxn id="7" idx="0"/>
            <a:endCxn id="4" idx="0"/>
          </p:cNvCxnSpPr>
          <p:nvPr/>
        </p:nvCxnSpPr>
        <p:spPr>
          <a:xfrm rot="16200000" flipH="1" flipV="1">
            <a:off x="5885873" y="1096818"/>
            <a:ext cx="286328" cy="4170217"/>
          </a:xfrm>
          <a:prstGeom prst="bentConnector3">
            <a:avLst>
              <a:gd name="adj1" fmla="val -798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F6470F2B-EAF3-D144-B3BF-80FD6B8BDBA2}"/>
              </a:ext>
            </a:extLst>
          </p:cNvPr>
          <p:cNvCxnSpPr>
            <a:stCxn id="8" idx="2"/>
            <a:endCxn id="4" idx="2"/>
          </p:cNvCxnSpPr>
          <p:nvPr/>
        </p:nvCxnSpPr>
        <p:spPr>
          <a:xfrm rot="5400000" flipH="1">
            <a:off x="5920509" y="2567711"/>
            <a:ext cx="217055" cy="4170217"/>
          </a:xfrm>
          <a:prstGeom prst="bentConnector3">
            <a:avLst>
              <a:gd name="adj1" fmla="val -1053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AE09DD1-F537-5148-BEC6-B8E3ABA992E4}"/>
              </a:ext>
            </a:extLst>
          </p:cNvPr>
          <p:cNvSpPr txBox="1"/>
          <p:nvPr/>
        </p:nvSpPr>
        <p:spPr>
          <a:xfrm>
            <a:off x="2835564" y="3325090"/>
            <a:ext cx="477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RTI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F5AA0B-7401-B145-A6B9-210CF8B22F50}"/>
              </a:ext>
            </a:extLst>
          </p:cNvPr>
          <p:cNvSpPr/>
          <p:nvPr/>
        </p:nvSpPr>
        <p:spPr>
          <a:xfrm>
            <a:off x="3002973" y="3805382"/>
            <a:ext cx="997528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event_q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B0BC6E-DCDF-8741-80C5-C2BA25E4C406}"/>
              </a:ext>
            </a:extLst>
          </p:cNvPr>
          <p:cNvSpPr/>
          <p:nvPr/>
        </p:nvSpPr>
        <p:spPr>
          <a:xfrm>
            <a:off x="4167909" y="3805382"/>
            <a:ext cx="660400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 = 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341C239-3C61-3943-A9BC-BF5A8B9921C0}"/>
              </a:ext>
            </a:extLst>
          </p:cNvPr>
          <p:cNvSpPr/>
          <p:nvPr/>
        </p:nvSpPr>
        <p:spPr>
          <a:xfrm>
            <a:off x="5569528" y="2387746"/>
            <a:ext cx="378690" cy="360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CE4891-4D2E-2E4C-92B0-104D01E1D2F3}"/>
              </a:ext>
            </a:extLst>
          </p:cNvPr>
          <p:cNvSpPr/>
          <p:nvPr/>
        </p:nvSpPr>
        <p:spPr>
          <a:xfrm>
            <a:off x="6006553" y="2387746"/>
            <a:ext cx="378690" cy="360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31D1EF-1CBC-1341-9EE9-139BF37DEE49}"/>
              </a:ext>
            </a:extLst>
          </p:cNvPr>
          <p:cNvSpPr/>
          <p:nvPr/>
        </p:nvSpPr>
        <p:spPr>
          <a:xfrm>
            <a:off x="5569528" y="5056765"/>
            <a:ext cx="378690" cy="360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26C1B66-B3E5-6F46-85DB-3261AAD5181B}"/>
              </a:ext>
            </a:extLst>
          </p:cNvPr>
          <p:cNvSpPr/>
          <p:nvPr/>
        </p:nvSpPr>
        <p:spPr>
          <a:xfrm>
            <a:off x="6006553" y="5056765"/>
            <a:ext cx="378690" cy="360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BCD688-176D-814D-A91B-4B6E807D1C7B}"/>
              </a:ext>
            </a:extLst>
          </p:cNvPr>
          <p:cNvSpPr txBox="1"/>
          <p:nvPr/>
        </p:nvSpPr>
        <p:spPr>
          <a:xfrm>
            <a:off x="1927325" y="5814146"/>
            <a:ext cx="853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 priority queue: [ E5(t=1, </a:t>
            </a:r>
            <a:r>
              <a:rPr lang="en-US" dirty="0" err="1"/>
              <a:t>dest</a:t>
            </a:r>
            <a:r>
              <a:rPr lang="en-US" dirty="0"/>
              <a:t>=B), E7(t=1, </a:t>
            </a:r>
            <a:r>
              <a:rPr lang="en-US" dirty="0" err="1"/>
              <a:t>dest</a:t>
            </a:r>
            <a:r>
              <a:rPr lang="en-US" dirty="0"/>
              <a:t>=A), E8(t=2, </a:t>
            </a:r>
            <a:r>
              <a:rPr lang="en-US" dirty="0" err="1"/>
              <a:t>dest</a:t>
            </a:r>
            <a:r>
              <a:rPr lang="en-US" dirty="0"/>
              <a:t>=A), E6(t=3, </a:t>
            </a:r>
            <a:r>
              <a:rPr lang="en-US" dirty="0" err="1"/>
              <a:t>dest</a:t>
            </a:r>
            <a:r>
              <a:rPr lang="en-US" dirty="0"/>
              <a:t>=B) ]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40A2A6-88AF-BC4D-8061-E731620BB6EC}"/>
              </a:ext>
            </a:extLst>
          </p:cNvPr>
          <p:cNvSpPr/>
          <p:nvPr/>
        </p:nvSpPr>
        <p:spPr>
          <a:xfrm>
            <a:off x="5191189" y="3306326"/>
            <a:ext cx="353193" cy="3511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43B8E78-31B5-8245-ADF9-C04897B94804}"/>
              </a:ext>
            </a:extLst>
          </p:cNvPr>
          <p:cNvSpPr/>
          <p:nvPr/>
        </p:nvSpPr>
        <p:spPr>
          <a:xfrm>
            <a:off x="5191188" y="4243818"/>
            <a:ext cx="353193" cy="3511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9275204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1BFDCE-57A4-EF4E-B74A-3D2071C07F31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003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EFFD3-57AC-C041-A473-BC6443487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608" y="137072"/>
            <a:ext cx="9607640" cy="848218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B9D9EB"/>
                </a:solidFill>
              </a:rPr>
              <a:t>New UCLID Formulation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0565CC-0C28-2C4C-B8EF-5FA210F87480}"/>
              </a:ext>
            </a:extLst>
          </p:cNvPr>
          <p:cNvSpPr/>
          <p:nvPr/>
        </p:nvSpPr>
        <p:spPr>
          <a:xfrm>
            <a:off x="10333703" y="0"/>
            <a:ext cx="786582" cy="1493949"/>
          </a:xfrm>
          <a:prstGeom prst="rect">
            <a:avLst/>
          </a:prstGeom>
          <a:solidFill>
            <a:srgbClr val="B9D9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4D7B9D-2161-DB4F-A50F-218B610D65CC}"/>
              </a:ext>
            </a:extLst>
          </p:cNvPr>
          <p:cNvSpPr/>
          <p:nvPr/>
        </p:nvSpPr>
        <p:spPr>
          <a:xfrm>
            <a:off x="2835564" y="3325091"/>
            <a:ext cx="2216727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909757-3C4E-D346-B8B0-5572651B6544}"/>
              </a:ext>
            </a:extLst>
          </p:cNvPr>
          <p:cNvSpPr/>
          <p:nvPr/>
        </p:nvSpPr>
        <p:spPr>
          <a:xfrm>
            <a:off x="7777017" y="3038763"/>
            <a:ext cx="674255" cy="572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35AD0E-ABA1-DF45-BB7D-03899D240ED4}"/>
              </a:ext>
            </a:extLst>
          </p:cNvPr>
          <p:cNvSpPr/>
          <p:nvPr/>
        </p:nvSpPr>
        <p:spPr>
          <a:xfrm>
            <a:off x="7777017" y="4188691"/>
            <a:ext cx="674255" cy="572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42E11516-0D84-E746-8478-6079E369B84D}"/>
              </a:ext>
            </a:extLst>
          </p:cNvPr>
          <p:cNvCxnSpPr>
            <a:endCxn id="7" idx="1"/>
          </p:cNvCxnSpPr>
          <p:nvPr/>
        </p:nvCxnSpPr>
        <p:spPr>
          <a:xfrm flipV="1">
            <a:off x="5052291" y="3325091"/>
            <a:ext cx="2724726" cy="3602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404BB12C-C02C-174E-B717-E17A39C77B84}"/>
              </a:ext>
            </a:extLst>
          </p:cNvPr>
          <p:cNvCxnSpPr>
            <a:endCxn id="8" idx="1"/>
          </p:cNvCxnSpPr>
          <p:nvPr/>
        </p:nvCxnSpPr>
        <p:spPr>
          <a:xfrm>
            <a:off x="5052291" y="4188691"/>
            <a:ext cx="2724726" cy="2863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B84BF513-7E91-854B-B4D9-344A3CD1563E}"/>
              </a:ext>
            </a:extLst>
          </p:cNvPr>
          <p:cNvCxnSpPr>
            <a:stCxn id="7" idx="0"/>
            <a:endCxn id="4" idx="0"/>
          </p:cNvCxnSpPr>
          <p:nvPr/>
        </p:nvCxnSpPr>
        <p:spPr>
          <a:xfrm rot="16200000" flipH="1" flipV="1">
            <a:off x="5885873" y="1096818"/>
            <a:ext cx="286328" cy="4170217"/>
          </a:xfrm>
          <a:prstGeom prst="bentConnector3">
            <a:avLst>
              <a:gd name="adj1" fmla="val -798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F6470F2B-EAF3-D144-B3BF-80FD6B8BDBA2}"/>
              </a:ext>
            </a:extLst>
          </p:cNvPr>
          <p:cNvCxnSpPr>
            <a:stCxn id="8" idx="2"/>
            <a:endCxn id="4" idx="2"/>
          </p:cNvCxnSpPr>
          <p:nvPr/>
        </p:nvCxnSpPr>
        <p:spPr>
          <a:xfrm rot="5400000" flipH="1">
            <a:off x="5920509" y="2567711"/>
            <a:ext cx="217055" cy="4170217"/>
          </a:xfrm>
          <a:prstGeom prst="bentConnector3">
            <a:avLst>
              <a:gd name="adj1" fmla="val -1053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AE09DD1-F537-5148-BEC6-B8E3ABA992E4}"/>
              </a:ext>
            </a:extLst>
          </p:cNvPr>
          <p:cNvSpPr txBox="1"/>
          <p:nvPr/>
        </p:nvSpPr>
        <p:spPr>
          <a:xfrm>
            <a:off x="2835564" y="3325090"/>
            <a:ext cx="477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RTI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F5AA0B-7401-B145-A6B9-210CF8B22F50}"/>
              </a:ext>
            </a:extLst>
          </p:cNvPr>
          <p:cNvSpPr/>
          <p:nvPr/>
        </p:nvSpPr>
        <p:spPr>
          <a:xfrm>
            <a:off x="3002973" y="3805382"/>
            <a:ext cx="997528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event_q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B0BC6E-DCDF-8741-80C5-C2BA25E4C406}"/>
              </a:ext>
            </a:extLst>
          </p:cNvPr>
          <p:cNvSpPr/>
          <p:nvPr/>
        </p:nvSpPr>
        <p:spPr>
          <a:xfrm>
            <a:off x="4167909" y="3805382"/>
            <a:ext cx="660400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 = 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341C239-3C61-3943-A9BC-BF5A8B9921C0}"/>
              </a:ext>
            </a:extLst>
          </p:cNvPr>
          <p:cNvSpPr/>
          <p:nvPr/>
        </p:nvSpPr>
        <p:spPr>
          <a:xfrm>
            <a:off x="5164428" y="4234728"/>
            <a:ext cx="378690" cy="360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E5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31D1EF-1CBC-1341-9EE9-139BF37DEE49}"/>
              </a:ext>
            </a:extLst>
          </p:cNvPr>
          <p:cNvSpPr/>
          <p:nvPr/>
        </p:nvSpPr>
        <p:spPr>
          <a:xfrm>
            <a:off x="5164428" y="3292691"/>
            <a:ext cx="378690" cy="360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BCD688-176D-814D-A91B-4B6E807D1C7B}"/>
              </a:ext>
            </a:extLst>
          </p:cNvPr>
          <p:cNvSpPr txBox="1"/>
          <p:nvPr/>
        </p:nvSpPr>
        <p:spPr>
          <a:xfrm>
            <a:off x="3307201" y="5814146"/>
            <a:ext cx="544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 priority queue: [ E8(t=2, </a:t>
            </a:r>
            <a:r>
              <a:rPr lang="en-US" dirty="0" err="1"/>
              <a:t>dest</a:t>
            </a:r>
            <a:r>
              <a:rPr lang="en-US" dirty="0"/>
              <a:t>=A), E6(t=3, </a:t>
            </a:r>
            <a:r>
              <a:rPr lang="en-US" dirty="0" err="1"/>
              <a:t>dest</a:t>
            </a:r>
            <a:r>
              <a:rPr lang="en-US" dirty="0"/>
              <a:t>=B) ]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40A2A6-88AF-BC4D-8061-E731620BB6EC}"/>
              </a:ext>
            </a:extLst>
          </p:cNvPr>
          <p:cNvSpPr/>
          <p:nvPr/>
        </p:nvSpPr>
        <p:spPr>
          <a:xfrm>
            <a:off x="5919403" y="2421940"/>
            <a:ext cx="353193" cy="3511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43B8E78-31B5-8245-ADF9-C04897B94804}"/>
              </a:ext>
            </a:extLst>
          </p:cNvPr>
          <p:cNvSpPr/>
          <p:nvPr/>
        </p:nvSpPr>
        <p:spPr>
          <a:xfrm>
            <a:off x="5919402" y="5038439"/>
            <a:ext cx="353193" cy="3511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6094144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5A4DD15-98A0-0640-BC16-11D346A0BBE7}"/>
              </a:ext>
            </a:extLst>
          </p:cNvPr>
          <p:cNvGrpSpPr/>
          <p:nvPr/>
        </p:nvGrpSpPr>
        <p:grpSpPr>
          <a:xfrm>
            <a:off x="0" y="0"/>
            <a:ext cx="12192000" cy="1493949"/>
            <a:chOff x="0" y="0"/>
            <a:chExt cx="12192000" cy="149394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01BFDCE-57A4-EF4E-B74A-3D2071C07F31}"/>
                </a:ext>
              </a:extLst>
            </p:cNvPr>
            <p:cNvSpPr/>
            <p:nvPr/>
          </p:nvSpPr>
          <p:spPr>
            <a:xfrm>
              <a:off x="0" y="0"/>
              <a:ext cx="12192000" cy="1122363"/>
            </a:xfrm>
            <a:prstGeom prst="rect">
              <a:avLst/>
            </a:prstGeom>
            <a:solidFill>
              <a:srgbClr val="0032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90565CC-0C28-2C4C-B8EF-5FA210F87480}"/>
                </a:ext>
              </a:extLst>
            </p:cNvPr>
            <p:cNvSpPr/>
            <p:nvPr/>
          </p:nvSpPr>
          <p:spPr>
            <a:xfrm>
              <a:off x="10333703" y="0"/>
              <a:ext cx="786582" cy="1493949"/>
            </a:xfrm>
            <a:prstGeom prst="rect">
              <a:avLst/>
            </a:prstGeom>
            <a:solidFill>
              <a:srgbClr val="B9D9EB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7BEFFD3-57AC-C041-A473-BC6443487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608" y="137072"/>
            <a:ext cx="9607640" cy="848218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B9D9EB"/>
                </a:solidFill>
              </a:rPr>
              <a:t>Translation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0D2D9D-AE11-F34C-9C4A-AF6430DA5D4C}"/>
              </a:ext>
            </a:extLst>
          </p:cNvPr>
          <p:cNvSpPr txBox="1"/>
          <p:nvPr/>
        </p:nvSpPr>
        <p:spPr>
          <a:xfrm>
            <a:off x="878541" y="2253449"/>
            <a:ext cx="942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Event_q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0B4BA8-98AA-C44D-AAF6-FBC964125561}"/>
              </a:ext>
            </a:extLst>
          </p:cNvPr>
          <p:cNvSpPr txBox="1"/>
          <p:nvPr/>
        </p:nvSpPr>
        <p:spPr>
          <a:xfrm>
            <a:off x="2223247" y="2253449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Priority_q</a:t>
            </a:r>
            <a:endParaRPr lang="en-US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DE270E0-CD05-6248-8332-112FE89F490B}"/>
              </a:ext>
            </a:extLst>
          </p:cNvPr>
          <p:cNvGrpSpPr/>
          <p:nvPr/>
        </p:nvGrpSpPr>
        <p:grpSpPr>
          <a:xfrm>
            <a:off x="4526969" y="2743106"/>
            <a:ext cx="4359871" cy="2070847"/>
            <a:chOff x="4526969" y="2743106"/>
            <a:chExt cx="4359871" cy="2070847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DF5BF17-9103-6942-8613-501BE5284FBE}"/>
                </a:ext>
              </a:extLst>
            </p:cNvPr>
            <p:cNvSpPr/>
            <p:nvPr/>
          </p:nvSpPr>
          <p:spPr>
            <a:xfrm>
              <a:off x="7025966" y="3492201"/>
              <a:ext cx="674255" cy="5726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FCB8F0C-44A2-9949-8F9D-D548AF31F968}"/>
                </a:ext>
              </a:extLst>
            </p:cNvPr>
            <p:cNvSpPr/>
            <p:nvPr/>
          </p:nvSpPr>
          <p:spPr>
            <a:xfrm>
              <a:off x="8212585" y="3492201"/>
              <a:ext cx="674255" cy="5726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FB48C134-3855-DF47-B495-01003A6D44C9}"/>
                </a:ext>
              </a:extLst>
            </p:cNvPr>
            <p:cNvGrpSpPr/>
            <p:nvPr/>
          </p:nvGrpSpPr>
          <p:grpSpPr>
            <a:xfrm>
              <a:off x="4526969" y="2743106"/>
              <a:ext cx="1649505" cy="2070847"/>
              <a:chOff x="5154707" y="3021106"/>
              <a:chExt cx="1649505" cy="2070847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62EB5DE-A735-C14B-AE24-DBBA3F533D30}"/>
                  </a:ext>
                </a:extLst>
              </p:cNvPr>
              <p:cNvSpPr/>
              <p:nvPr/>
            </p:nvSpPr>
            <p:spPr>
              <a:xfrm>
                <a:off x="5154707" y="3021106"/>
                <a:ext cx="1649505" cy="207084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8367131-8783-3944-9AF3-B7EFAB8B0705}"/>
                  </a:ext>
                </a:extLst>
              </p:cNvPr>
              <p:cNvSpPr txBox="1"/>
              <p:nvPr/>
            </p:nvSpPr>
            <p:spPr>
              <a:xfrm>
                <a:off x="5259617" y="3094650"/>
                <a:ext cx="4773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RTI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5154DDC-8865-2C4A-AEA3-8D7692F66001}"/>
                  </a:ext>
                </a:extLst>
              </p:cNvPr>
              <p:cNvSpPr/>
              <p:nvPr/>
            </p:nvSpPr>
            <p:spPr>
              <a:xfrm>
                <a:off x="5349265" y="3987781"/>
                <a:ext cx="997528" cy="37407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event_q</a:t>
                </a:r>
                <a:endParaRPr lang="en-US" dirty="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5041A649-44E8-3446-B8AB-54BBB10BC834}"/>
                  </a:ext>
                </a:extLst>
              </p:cNvPr>
              <p:cNvSpPr/>
              <p:nvPr/>
            </p:nvSpPr>
            <p:spPr>
              <a:xfrm>
                <a:off x="5349265" y="3515762"/>
                <a:ext cx="660400" cy="37407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clock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7E2F2B97-1213-D04D-82F4-20F9392DAF94}"/>
                  </a:ext>
                </a:extLst>
              </p:cNvPr>
              <p:cNvSpPr/>
              <p:nvPr/>
            </p:nvSpPr>
            <p:spPr>
              <a:xfrm>
                <a:off x="5349265" y="4482437"/>
                <a:ext cx="1232507" cy="37407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reaction_q</a:t>
                </a:r>
                <a:endParaRPr lang="en-US" dirty="0"/>
              </a:p>
            </p:txBody>
          </p:sp>
        </p:grpSp>
        <p:cxnSp>
          <p:nvCxnSpPr>
            <p:cNvPr id="59" name="Elbow Connector 58">
              <a:extLst>
                <a:ext uri="{FF2B5EF4-FFF2-40B4-BE49-F238E27FC236}">
                  <a16:creationId xmlns:a16="http://schemas.microsoft.com/office/drawing/2014/main" id="{538EFF39-B955-3F4A-A03F-33F1971A4004}"/>
                </a:ext>
              </a:extLst>
            </p:cNvPr>
            <p:cNvCxnSpPr>
              <a:stCxn id="56" idx="0"/>
            </p:cNvCxnSpPr>
            <p:nvPr/>
          </p:nvCxnSpPr>
          <p:spPr>
            <a:xfrm rot="16200000" flipV="1">
              <a:off x="6569574" y="2698681"/>
              <a:ext cx="400420" cy="118662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>
              <a:extLst>
                <a:ext uri="{FF2B5EF4-FFF2-40B4-BE49-F238E27FC236}">
                  <a16:creationId xmlns:a16="http://schemas.microsoft.com/office/drawing/2014/main" id="{2E3CE524-7F33-1D4C-BFB6-B827DECD5969}"/>
                </a:ext>
              </a:extLst>
            </p:cNvPr>
            <p:cNvCxnSpPr>
              <a:cxnSpLocks/>
              <a:stCxn id="57" idx="0"/>
            </p:cNvCxnSpPr>
            <p:nvPr/>
          </p:nvCxnSpPr>
          <p:spPr>
            <a:xfrm rot="16200000" flipV="1">
              <a:off x="7091265" y="2033753"/>
              <a:ext cx="543658" cy="237323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>
              <a:extLst>
                <a:ext uri="{FF2B5EF4-FFF2-40B4-BE49-F238E27FC236}">
                  <a16:creationId xmlns:a16="http://schemas.microsoft.com/office/drawing/2014/main" id="{CBDD78EB-1E52-C642-84FE-6215B4BFB2A1}"/>
                </a:ext>
              </a:extLst>
            </p:cNvPr>
            <p:cNvCxnSpPr>
              <a:endCxn id="56" idx="2"/>
            </p:cNvCxnSpPr>
            <p:nvPr/>
          </p:nvCxnSpPr>
          <p:spPr>
            <a:xfrm flipV="1">
              <a:off x="6176474" y="4064856"/>
              <a:ext cx="1186620" cy="36266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Elbow Connector 61">
              <a:extLst>
                <a:ext uri="{FF2B5EF4-FFF2-40B4-BE49-F238E27FC236}">
                  <a16:creationId xmlns:a16="http://schemas.microsoft.com/office/drawing/2014/main" id="{9F0DEB4F-5AFC-B34D-93CF-796C77483DC3}"/>
                </a:ext>
              </a:extLst>
            </p:cNvPr>
            <p:cNvCxnSpPr>
              <a:cxnSpLocks/>
              <a:endCxn id="57" idx="2"/>
            </p:cNvCxnSpPr>
            <p:nvPr/>
          </p:nvCxnSpPr>
          <p:spPr>
            <a:xfrm flipV="1">
              <a:off x="6176474" y="4064856"/>
              <a:ext cx="2373239" cy="50225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56025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5A4DD15-98A0-0640-BC16-11D346A0BBE7}"/>
              </a:ext>
            </a:extLst>
          </p:cNvPr>
          <p:cNvGrpSpPr/>
          <p:nvPr/>
        </p:nvGrpSpPr>
        <p:grpSpPr>
          <a:xfrm>
            <a:off x="0" y="0"/>
            <a:ext cx="12192000" cy="1493949"/>
            <a:chOff x="0" y="0"/>
            <a:chExt cx="12192000" cy="149394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01BFDCE-57A4-EF4E-B74A-3D2071C07F31}"/>
                </a:ext>
              </a:extLst>
            </p:cNvPr>
            <p:cNvSpPr/>
            <p:nvPr/>
          </p:nvSpPr>
          <p:spPr>
            <a:xfrm>
              <a:off x="0" y="0"/>
              <a:ext cx="12192000" cy="1122363"/>
            </a:xfrm>
            <a:prstGeom prst="rect">
              <a:avLst/>
            </a:prstGeom>
            <a:solidFill>
              <a:srgbClr val="0032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90565CC-0C28-2C4C-B8EF-5FA210F87480}"/>
                </a:ext>
              </a:extLst>
            </p:cNvPr>
            <p:cNvSpPr/>
            <p:nvPr/>
          </p:nvSpPr>
          <p:spPr>
            <a:xfrm>
              <a:off x="10333703" y="0"/>
              <a:ext cx="786582" cy="1493949"/>
            </a:xfrm>
            <a:prstGeom prst="rect">
              <a:avLst/>
            </a:prstGeom>
            <a:solidFill>
              <a:srgbClr val="B9D9EB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7BEFFD3-57AC-C041-A473-BC6443487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608" y="137072"/>
            <a:ext cx="9607640" cy="848218"/>
          </a:xfrm>
        </p:spPr>
        <p:txBody>
          <a:bodyPr>
            <a:normAutofit/>
          </a:bodyPr>
          <a:lstStyle/>
          <a:p>
            <a:pPr algn="l"/>
            <a:r>
              <a:rPr lang="en-US" sz="4000" dirty="0" err="1">
                <a:solidFill>
                  <a:srgbClr val="B9D9EB"/>
                </a:solidFill>
              </a:rPr>
              <a:t>A_B.lf</a:t>
            </a:r>
            <a:r>
              <a:rPr lang="en-US" sz="4000" dirty="0">
                <a:solidFill>
                  <a:srgbClr val="B9D9EB"/>
                </a:solidFill>
              </a:rPr>
              <a:t> (using </a:t>
            </a:r>
            <a:r>
              <a:rPr lang="en-US" sz="4000" dirty="0" err="1">
                <a:solidFill>
                  <a:srgbClr val="B9D9EB"/>
                </a:solidFill>
              </a:rPr>
              <a:t>reaction_q</a:t>
            </a:r>
            <a:r>
              <a:rPr lang="en-US" sz="4000" dirty="0">
                <a:solidFill>
                  <a:srgbClr val="B9D9EB"/>
                </a:solidFill>
              </a:rPr>
              <a:t> only)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0D2D9D-AE11-F34C-9C4A-AF6430DA5D4C}"/>
              </a:ext>
            </a:extLst>
          </p:cNvPr>
          <p:cNvSpPr txBox="1"/>
          <p:nvPr/>
        </p:nvSpPr>
        <p:spPr>
          <a:xfrm>
            <a:off x="1388903" y="4023231"/>
            <a:ext cx="942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Event_q</a:t>
            </a:r>
            <a:endParaRPr lang="en-US" dirty="0"/>
          </a:p>
          <a:p>
            <a:r>
              <a:rPr lang="en-US" dirty="0"/>
              <a:t>(empty)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0B4BA8-98AA-C44D-AAF6-FBC964125561}"/>
              </a:ext>
            </a:extLst>
          </p:cNvPr>
          <p:cNvSpPr txBox="1"/>
          <p:nvPr/>
        </p:nvSpPr>
        <p:spPr>
          <a:xfrm>
            <a:off x="2733609" y="4023231"/>
            <a:ext cx="1109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Priority_q</a:t>
            </a:r>
            <a:endParaRPr lang="en-US" dirty="0"/>
          </a:p>
          <a:p>
            <a:r>
              <a:rPr lang="en-US" dirty="0"/>
              <a:t>(empty)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DE270E0-CD05-6248-8332-112FE89F490B}"/>
              </a:ext>
            </a:extLst>
          </p:cNvPr>
          <p:cNvGrpSpPr/>
          <p:nvPr/>
        </p:nvGrpSpPr>
        <p:grpSpPr>
          <a:xfrm>
            <a:off x="5565915" y="2445399"/>
            <a:ext cx="5724491" cy="2881518"/>
            <a:chOff x="4526969" y="2743106"/>
            <a:chExt cx="4359871" cy="2070847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DF5BF17-9103-6942-8613-501BE5284FBE}"/>
                </a:ext>
              </a:extLst>
            </p:cNvPr>
            <p:cNvSpPr/>
            <p:nvPr/>
          </p:nvSpPr>
          <p:spPr>
            <a:xfrm>
              <a:off x="7025966" y="3492201"/>
              <a:ext cx="674255" cy="5726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FCB8F0C-44A2-9949-8F9D-D548AF31F968}"/>
                </a:ext>
              </a:extLst>
            </p:cNvPr>
            <p:cNvSpPr/>
            <p:nvPr/>
          </p:nvSpPr>
          <p:spPr>
            <a:xfrm>
              <a:off x="8212585" y="3492201"/>
              <a:ext cx="674255" cy="5726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FB48C134-3855-DF47-B495-01003A6D44C9}"/>
                </a:ext>
              </a:extLst>
            </p:cNvPr>
            <p:cNvGrpSpPr/>
            <p:nvPr/>
          </p:nvGrpSpPr>
          <p:grpSpPr>
            <a:xfrm>
              <a:off x="4526969" y="2743106"/>
              <a:ext cx="1649505" cy="2070847"/>
              <a:chOff x="5154707" y="3021106"/>
              <a:chExt cx="1649505" cy="2070847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62EB5DE-A735-C14B-AE24-DBBA3F533D30}"/>
                  </a:ext>
                </a:extLst>
              </p:cNvPr>
              <p:cNvSpPr/>
              <p:nvPr/>
            </p:nvSpPr>
            <p:spPr>
              <a:xfrm>
                <a:off x="5154707" y="3021106"/>
                <a:ext cx="1649505" cy="207084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8367131-8783-3944-9AF3-B7EFAB8B0705}"/>
                  </a:ext>
                </a:extLst>
              </p:cNvPr>
              <p:cNvSpPr txBox="1"/>
              <p:nvPr/>
            </p:nvSpPr>
            <p:spPr>
              <a:xfrm>
                <a:off x="5259617" y="3094650"/>
                <a:ext cx="4773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RTI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5154DDC-8865-2C4A-AEA3-8D7692F66001}"/>
                  </a:ext>
                </a:extLst>
              </p:cNvPr>
              <p:cNvSpPr/>
              <p:nvPr/>
            </p:nvSpPr>
            <p:spPr>
              <a:xfrm>
                <a:off x="5349265" y="3987781"/>
                <a:ext cx="997528" cy="37407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event_q</a:t>
                </a:r>
                <a:endParaRPr lang="en-US" dirty="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5041A649-44E8-3446-B8AB-54BBB10BC834}"/>
                  </a:ext>
                </a:extLst>
              </p:cNvPr>
              <p:cNvSpPr/>
              <p:nvPr/>
            </p:nvSpPr>
            <p:spPr>
              <a:xfrm>
                <a:off x="5349265" y="3515762"/>
                <a:ext cx="660400" cy="37407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 = 0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7E2F2B97-1213-D04D-82F4-20F9392DAF94}"/>
                  </a:ext>
                </a:extLst>
              </p:cNvPr>
              <p:cNvSpPr/>
              <p:nvPr/>
            </p:nvSpPr>
            <p:spPr>
              <a:xfrm>
                <a:off x="5349265" y="4482437"/>
                <a:ext cx="1232507" cy="37407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reaction_q</a:t>
                </a:r>
                <a:endParaRPr lang="en-US" dirty="0"/>
              </a:p>
            </p:txBody>
          </p:sp>
        </p:grpSp>
        <p:cxnSp>
          <p:nvCxnSpPr>
            <p:cNvPr id="59" name="Elbow Connector 58">
              <a:extLst>
                <a:ext uri="{FF2B5EF4-FFF2-40B4-BE49-F238E27FC236}">
                  <a16:creationId xmlns:a16="http://schemas.microsoft.com/office/drawing/2014/main" id="{538EFF39-B955-3F4A-A03F-33F1971A4004}"/>
                </a:ext>
              </a:extLst>
            </p:cNvPr>
            <p:cNvCxnSpPr>
              <a:stCxn id="56" idx="0"/>
            </p:cNvCxnSpPr>
            <p:nvPr/>
          </p:nvCxnSpPr>
          <p:spPr>
            <a:xfrm rot="16200000" flipV="1">
              <a:off x="6569574" y="2698681"/>
              <a:ext cx="400420" cy="118662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>
              <a:extLst>
                <a:ext uri="{FF2B5EF4-FFF2-40B4-BE49-F238E27FC236}">
                  <a16:creationId xmlns:a16="http://schemas.microsoft.com/office/drawing/2014/main" id="{2E3CE524-7F33-1D4C-BFB6-B827DECD5969}"/>
                </a:ext>
              </a:extLst>
            </p:cNvPr>
            <p:cNvCxnSpPr>
              <a:cxnSpLocks/>
              <a:stCxn id="57" idx="0"/>
            </p:cNvCxnSpPr>
            <p:nvPr/>
          </p:nvCxnSpPr>
          <p:spPr>
            <a:xfrm rot="16200000" flipV="1">
              <a:off x="7091265" y="2033753"/>
              <a:ext cx="543658" cy="237323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>
              <a:extLst>
                <a:ext uri="{FF2B5EF4-FFF2-40B4-BE49-F238E27FC236}">
                  <a16:creationId xmlns:a16="http://schemas.microsoft.com/office/drawing/2014/main" id="{CBDD78EB-1E52-C642-84FE-6215B4BFB2A1}"/>
                </a:ext>
              </a:extLst>
            </p:cNvPr>
            <p:cNvCxnSpPr>
              <a:endCxn id="56" idx="2"/>
            </p:cNvCxnSpPr>
            <p:nvPr/>
          </p:nvCxnSpPr>
          <p:spPr>
            <a:xfrm flipV="1">
              <a:off x="6176474" y="4064856"/>
              <a:ext cx="1186620" cy="36266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Elbow Connector 61">
              <a:extLst>
                <a:ext uri="{FF2B5EF4-FFF2-40B4-BE49-F238E27FC236}">
                  <a16:creationId xmlns:a16="http://schemas.microsoft.com/office/drawing/2014/main" id="{9F0DEB4F-5AFC-B34D-93CF-796C77483DC3}"/>
                </a:ext>
              </a:extLst>
            </p:cNvPr>
            <p:cNvCxnSpPr>
              <a:cxnSpLocks/>
              <a:endCxn id="57" idx="2"/>
            </p:cNvCxnSpPr>
            <p:nvPr/>
          </p:nvCxnSpPr>
          <p:spPr>
            <a:xfrm flipV="1">
              <a:off x="6176474" y="4064856"/>
              <a:ext cx="2373239" cy="50225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60EEDB37-B9D0-4D49-B7E5-848CB132C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06" y="1355865"/>
            <a:ext cx="4380592" cy="243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74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1BFDCE-57A4-EF4E-B74A-3D2071C07F31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003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EFFD3-57AC-C041-A473-BC6443487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608" y="137072"/>
            <a:ext cx="9607640" cy="848218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B9D9EB"/>
                </a:solidFill>
              </a:rPr>
              <a:t>Lingua Franca - Actions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0565CC-0C28-2C4C-B8EF-5FA210F87480}"/>
              </a:ext>
            </a:extLst>
          </p:cNvPr>
          <p:cNvSpPr/>
          <p:nvPr/>
        </p:nvSpPr>
        <p:spPr>
          <a:xfrm>
            <a:off x="10333703" y="0"/>
            <a:ext cx="786582" cy="1493949"/>
          </a:xfrm>
          <a:prstGeom prst="rect">
            <a:avLst/>
          </a:prstGeom>
          <a:solidFill>
            <a:srgbClr val="B9D9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1984C7-3275-C34E-A79C-2062848944B1}"/>
              </a:ext>
            </a:extLst>
          </p:cNvPr>
          <p:cNvGrpSpPr/>
          <p:nvPr/>
        </p:nvGrpSpPr>
        <p:grpSpPr>
          <a:xfrm>
            <a:off x="1625600" y="2874925"/>
            <a:ext cx="8940800" cy="1676400"/>
            <a:chOff x="1625600" y="3225800"/>
            <a:chExt cx="8940800" cy="16764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2C79525-1BA5-604E-B9BE-71C2C006D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25600" y="3225800"/>
              <a:ext cx="8940800" cy="4064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CE7B80D-0F99-054B-B46E-F7677F1E7C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25600" y="3632200"/>
              <a:ext cx="8940800" cy="127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4656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1BFDCE-57A4-EF4E-B74A-3D2071C07F31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003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EFFD3-57AC-C041-A473-BC6443487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608" y="137072"/>
            <a:ext cx="9607640" cy="848218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B9D9EB"/>
                </a:solidFill>
              </a:rPr>
              <a:t>Lingua Franca - Mutations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0565CC-0C28-2C4C-B8EF-5FA210F87480}"/>
              </a:ext>
            </a:extLst>
          </p:cNvPr>
          <p:cNvSpPr/>
          <p:nvPr/>
        </p:nvSpPr>
        <p:spPr>
          <a:xfrm>
            <a:off x="10333703" y="0"/>
            <a:ext cx="786582" cy="1493949"/>
          </a:xfrm>
          <a:prstGeom prst="rect">
            <a:avLst/>
          </a:prstGeom>
          <a:solidFill>
            <a:srgbClr val="B9D9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3B4D01-D50D-9E48-ACBF-638E16BD2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950" y="2107757"/>
            <a:ext cx="89281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078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5A4DD15-98A0-0640-BC16-11D346A0BBE7}"/>
              </a:ext>
            </a:extLst>
          </p:cNvPr>
          <p:cNvGrpSpPr/>
          <p:nvPr/>
        </p:nvGrpSpPr>
        <p:grpSpPr>
          <a:xfrm>
            <a:off x="0" y="0"/>
            <a:ext cx="12192000" cy="1493949"/>
            <a:chOff x="0" y="0"/>
            <a:chExt cx="12192000" cy="149394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01BFDCE-57A4-EF4E-B74A-3D2071C07F31}"/>
                </a:ext>
              </a:extLst>
            </p:cNvPr>
            <p:cNvSpPr/>
            <p:nvPr/>
          </p:nvSpPr>
          <p:spPr>
            <a:xfrm>
              <a:off x="0" y="0"/>
              <a:ext cx="12192000" cy="1122363"/>
            </a:xfrm>
            <a:prstGeom prst="rect">
              <a:avLst/>
            </a:prstGeom>
            <a:solidFill>
              <a:srgbClr val="0032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90565CC-0C28-2C4C-B8EF-5FA210F87480}"/>
                </a:ext>
              </a:extLst>
            </p:cNvPr>
            <p:cNvSpPr/>
            <p:nvPr/>
          </p:nvSpPr>
          <p:spPr>
            <a:xfrm>
              <a:off x="10333703" y="0"/>
              <a:ext cx="786582" cy="1493949"/>
            </a:xfrm>
            <a:prstGeom prst="rect">
              <a:avLst/>
            </a:prstGeom>
            <a:solidFill>
              <a:srgbClr val="B9D9EB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7BEFFD3-57AC-C041-A473-BC6443487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608" y="137072"/>
            <a:ext cx="9607640" cy="848218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B9D9EB"/>
                </a:solidFill>
              </a:rPr>
              <a:t>Reaction precedence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E9C099-540D-CF4A-BDC9-C9B59A41852C}"/>
              </a:ext>
            </a:extLst>
          </p:cNvPr>
          <p:cNvSpPr/>
          <p:nvPr/>
        </p:nvSpPr>
        <p:spPr>
          <a:xfrm>
            <a:off x="2413592" y="4008474"/>
            <a:ext cx="1052623" cy="107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hevron 7">
            <a:extLst>
              <a:ext uri="{FF2B5EF4-FFF2-40B4-BE49-F238E27FC236}">
                <a16:creationId xmlns:a16="http://schemas.microsoft.com/office/drawing/2014/main" id="{036D740E-5FFA-1F47-88B4-27015A2872FC}"/>
              </a:ext>
            </a:extLst>
          </p:cNvPr>
          <p:cNvSpPr/>
          <p:nvPr/>
        </p:nvSpPr>
        <p:spPr>
          <a:xfrm>
            <a:off x="2583712" y="4284920"/>
            <a:ext cx="765544" cy="531628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8BD1EA-D81E-F648-8B3D-1930B9C1B158}"/>
              </a:ext>
            </a:extLst>
          </p:cNvPr>
          <p:cNvSpPr/>
          <p:nvPr/>
        </p:nvSpPr>
        <p:spPr>
          <a:xfrm>
            <a:off x="8445797" y="4008474"/>
            <a:ext cx="1052623" cy="107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hevron 25">
            <a:extLst>
              <a:ext uri="{FF2B5EF4-FFF2-40B4-BE49-F238E27FC236}">
                <a16:creationId xmlns:a16="http://schemas.microsoft.com/office/drawing/2014/main" id="{59B4D2E2-82F4-BB4E-A1FE-C5082574D2E9}"/>
              </a:ext>
            </a:extLst>
          </p:cNvPr>
          <p:cNvSpPr/>
          <p:nvPr/>
        </p:nvSpPr>
        <p:spPr>
          <a:xfrm>
            <a:off x="8615917" y="4284920"/>
            <a:ext cx="765544" cy="531628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D3A990-5773-2E42-8D5D-6176F02A0E43}"/>
              </a:ext>
            </a:extLst>
          </p:cNvPr>
          <p:cNvSpPr/>
          <p:nvPr/>
        </p:nvSpPr>
        <p:spPr>
          <a:xfrm>
            <a:off x="5330457" y="2523460"/>
            <a:ext cx="1052623" cy="107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hevron 28">
            <a:extLst>
              <a:ext uri="{FF2B5EF4-FFF2-40B4-BE49-F238E27FC236}">
                <a16:creationId xmlns:a16="http://schemas.microsoft.com/office/drawing/2014/main" id="{9AD1B1AE-D271-FD47-81DC-C399129B3520}"/>
              </a:ext>
            </a:extLst>
          </p:cNvPr>
          <p:cNvSpPr/>
          <p:nvPr/>
        </p:nvSpPr>
        <p:spPr>
          <a:xfrm>
            <a:off x="5500577" y="2799906"/>
            <a:ext cx="765544" cy="531628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B94678-1A4B-664F-97AD-F25DC5A042FB}"/>
              </a:ext>
            </a:extLst>
          </p:cNvPr>
          <p:cNvCxnSpPr/>
          <p:nvPr/>
        </p:nvCxnSpPr>
        <p:spPr>
          <a:xfrm>
            <a:off x="3466215" y="4699591"/>
            <a:ext cx="4979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869B9F89-883E-B948-B734-A7308D5ED6F9}"/>
              </a:ext>
            </a:extLst>
          </p:cNvPr>
          <p:cNvCxnSpPr>
            <a:endCxn id="27" idx="1"/>
          </p:cNvCxnSpPr>
          <p:nvPr/>
        </p:nvCxnSpPr>
        <p:spPr>
          <a:xfrm flipV="1">
            <a:off x="3466215" y="3060404"/>
            <a:ext cx="1864242" cy="13202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E4773CB6-94F5-4747-A5B3-CAF5B237ABBB}"/>
              </a:ext>
            </a:extLst>
          </p:cNvPr>
          <p:cNvCxnSpPr>
            <a:stCxn id="27" idx="3"/>
          </p:cNvCxnSpPr>
          <p:nvPr/>
        </p:nvCxnSpPr>
        <p:spPr>
          <a:xfrm>
            <a:off x="6383080" y="3060404"/>
            <a:ext cx="2062717" cy="13202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68009BC-F860-9648-B245-597851F07F3C}"/>
              </a:ext>
            </a:extLst>
          </p:cNvPr>
          <p:cNvSpPr txBox="1"/>
          <p:nvPr/>
        </p:nvSpPr>
        <p:spPr>
          <a:xfrm>
            <a:off x="4336739" y="5617169"/>
            <a:ext cx="3093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Reaction C waits for B to finish.</a:t>
            </a:r>
          </a:p>
        </p:txBody>
      </p:sp>
    </p:spTree>
    <p:extLst>
      <p:ext uri="{BB962C8B-B14F-4D97-AF65-F5344CB8AC3E}">
        <p14:creationId xmlns:p14="http://schemas.microsoft.com/office/powerpoint/2010/main" val="114771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5A4DD15-98A0-0640-BC16-11D346A0BBE7}"/>
              </a:ext>
            </a:extLst>
          </p:cNvPr>
          <p:cNvGrpSpPr/>
          <p:nvPr/>
        </p:nvGrpSpPr>
        <p:grpSpPr>
          <a:xfrm>
            <a:off x="0" y="0"/>
            <a:ext cx="12192000" cy="1493949"/>
            <a:chOff x="0" y="0"/>
            <a:chExt cx="12192000" cy="149394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01BFDCE-57A4-EF4E-B74A-3D2071C07F31}"/>
                </a:ext>
              </a:extLst>
            </p:cNvPr>
            <p:cNvSpPr/>
            <p:nvPr/>
          </p:nvSpPr>
          <p:spPr>
            <a:xfrm>
              <a:off x="0" y="0"/>
              <a:ext cx="12192000" cy="1122363"/>
            </a:xfrm>
            <a:prstGeom prst="rect">
              <a:avLst/>
            </a:prstGeom>
            <a:solidFill>
              <a:srgbClr val="0032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90565CC-0C28-2C4C-B8EF-5FA210F87480}"/>
                </a:ext>
              </a:extLst>
            </p:cNvPr>
            <p:cNvSpPr/>
            <p:nvPr/>
          </p:nvSpPr>
          <p:spPr>
            <a:xfrm>
              <a:off x="10333703" y="0"/>
              <a:ext cx="786582" cy="1493949"/>
            </a:xfrm>
            <a:prstGeom prst="rect">
              <a:avLst/>
            </a:prstGeom>
            <a:solidFill>
              <a:srgbClr val="B9D9EB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7BEFFD3-57AC-C041-A473-BC6443487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608" y="137072"/>
            <a:ext cx="9607640" cy="848218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B9D9EB"/>
                </a:solidFill>
              </a:rPr>
              <a:t>Reaction precedence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E9C099-540D-CF4A-BDC9-C9B59A41852C}"/>
              </a:ext>
            </a:extLst>
          </p:cNvPr>
          <p:cNvSpPr/>
          <p:nvPr/>
        </p:nvSpPr>
        <p:spPr>
          <a:xfrm>
            <a:off x="2413592" y="4008474"/>
            <a:ext cx="1052623" cy="107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hevron 7">
            <a:extLst>
              <a:ext uri="{FF2B5EF4-FFF2-40B4-BE49-F238E27FC236}">
                <a16:creationId xmlns:a16="http://schemas.microsoft.com/office/drawing/2014/main" id="{036D740E-5FFA-1F47-88B4-27015A2872FC}"/>
              </a:ext>
            </a:extLst>
          </p:cNvPr>
          <p:cNvSpPr/>
          <p:nvPr/>
        </p:nvSpPr>
        <p:spPr>
          <a:xfrm>
            <a:off x="2583712" y="4284920"/>
            <a:ext cx="765544" cy="531628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8BD1EA-D81E-F648-8B3D-1930B9C1B158}"/>
              </a:ext>
            </a:extLst>
          </p:cNvPr>
          <p:cNvSpPr/>
          <p:nvPr/>
        </p:nvSpPr>
        <p:spPr>
          <a:xfrm>
            <a:off x="8445797" y="3331534"/>
            <a:ext cx="1293626" cy="1750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hevron 25">
            <a:extLst>
              <a:ext uri="{FF2B5EF4-FFF2-40B4-BE49-F238E27FC236}">
                <a16:creationId xmlns:a16="http://schemas.microsoft.com/office/drawing/2014/main" id="{59B4D2E2-82F4-BB4E-A1FE-C5082574D2E9}"/>
              </a:ext>
            </a:extLst>
          </p:cNvPr>
          <p:cNvSpPr/>
          <p:nvPr/>
        </p:nvSpPr>
        <p:spPr>
          <a:xfrm>
            <a:off x="8615917" y="4284920"/>
            <a:ext cx="1006548" cy="531628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D3A990-5773-2E42-8D5D-6176F02A0E43}"/>
              </a:ext>
            </a:extLst>
          </p:cNvPr>
          <p:cNvSpPr/>
          <p:nvPr/>
        </p:nvSpPr>
        <p:spPr>
          <a:xfrm>
            <a:off x="5330457" y="2523460"/>
            <a:ext cx="1052623" cy="107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hevron 28">
            <a:extLst>
              <a:ext uri="{FF2B5EF4-FFF2-40B4-BE49-F238E27FC236}">
                <a16:creationId xmlns:a16="http://schemas.microsoft.com/office/drawing/2014/main" id="{9AD1B1AE-D271-FD47-81DC-C399129B3520}"/>
              </a:ext>
            </a:extLst>
          </p:cNvPr>
          <p:cNvSpPr/>
          <p:nvPr/>
        </p:nvSpPr>
        <p:spPr>
          <a:xfrm>
            <a:off x="5500577" y="2799906"/>
            <a:ext cx="765544" cy="531628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B94678-1A4B-664F-97AD-F25DC5A042FB}"/>
              </a:ext>
            </a:extLst>
          </p:cNvPr>
          <p:cNvCxnSpPr>
            <a:cxnSpLocks/>
            <a:stCxn id="7" idx="3"/>
            <a:endCxn id="26" idx="1"/>
          </p:cNvCxnSpPr>
          <p:nvPr/>
        </p:nvCxnSpPr>
        <p:spPr>
          <a:xfrm>
            <a:off x="3466215" y="4545418"/>
            <a:ext cx="5415516" cy="5316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869B9F89-883E-B948-B734-A7308D5ED6F9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3466215" y="3065720"/>
            <a:ext cx="2300176" cy="1314894"/>
          </a:xfrm>
          <a:prstGeom prst="bent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E4773CB6-94F5-4747-A5B3-CAF5B237ABBB}"/>
              </a:ext>
            </a:extLst>
          </p:cNvPr>
          <p:cNvCxnSpPr>
            <a:cxnSpLocks/>
            <a:stCxn id="29" idx="3"/>
            <a:endCxn id="18" idx="1"/>
          </p:cNvCxnSpPr>
          <p:nvPr/>
        </p:nvCxnSpPr>
        <p:spPr>
          <a:xfrm>
            <a:off x="6266121" y="3065720"/>
            <a:ext cx="2615610" cy="797442"/>
          </a:xfrm>
          <a:prstGeom prst="bent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68009BC-F860-9648-B245-597851F07F3C}"/>
              </a:ext>
            </a:extLst>
          </p:cNvPr>
          <p:cNvSpPr txBox="1"/>
          <p:nvPr/>
        </p:nvSpPr>
        <p:spPr>
          <a:xfrm>
            <a:off x="4088174" y="5621853"/>
            <a:ext cx="401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Reaction C1 executes before reaction C2.</a:t>
            </a:r>
          </a:p>
        </p:txBody>
      </p:sp>
      <p:sp>
        <p:nvSpPr>
          <p:cNvPr id="18" name="Chevron 17">
            <a:extLst>
              <a:ext uri="{FF2B5EF4-FFF2-40B4-BE49-F238E27FC236}">
                <a16:creationId xmlns:a16="http://schemas.microsoft.com/office/drawing/2014/main" id="{6757F0F3-B065-EA40-A933-7FAF078F9FEC}"/>
              </a:ext>
            </a:extLst>
          </p:cNvPr>
          <p:cNvSpPr/>
          <p:nvPr/>
        </p:nvSpPr>
        <p:spPr>
          <a:xfrm>
            <a:off x="8615917" y="3597348"/>
            <a:ext cx="1006548" cy="531628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C1</a:t>
            </a:r>
          </a:p>
        </p:txBody>
      </p:sp>
    </p:spTree>
    <p:extLst>
      <p:ext uri="{BB962C8B-B14F-4D97-AF65-F5344CB8AC3E}">
        <p14:creationId xmlns:p14="http://schemas.microsoft.com/office/powerpoint/2010/main" val="2994673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5A4DD15-98A0-0640-BC16-11D346A0BBE7}"/>
              </a:ext>
            </a:extLst>
          </p:cNvPr>
          <p:cNvGrpSpPr/>
          <p:nvPr/>
        </p:nvGrpSpPr>
        <p:grpSpPr>
          <a:xfrm>
            <a:off x="0" y="0"/>
            <a:ext cx="12192000" cy="1493949"/>
            <a:chOff x="0" y="0"/>
            <a:chExt cx="12192000" cy="149394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01BFDCE-57A4-EF4E-B74A-3D2071C07F31}"/>
                </a:ext>
              </a:extLst>
            </p:cNvPr>
            <p:cNvSpPr/>
            <p:nvPr/>
          </p:nvSpPr>
          <p:spPr>
            <a:xfrm>
              <a:off x="0" y="0"/>
              <a:ext cx="12192000" cy="1122363"/>
            </a:xfrm>
            <a:prstGeom prst="rect">
              <a:avLst/>
            </a:prstGeom>
            <a:solidFill>
              <a:srgbClr val="0032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90565CC-0C28-2C4C-B8EF-5FA210F87480}"/>
                </a:ext>
              </a:extLst>
            </p:cNvPr>
            <p:cNvSpPr/>
            <p:nvPr/>
          </p:nvSpPr>
          <p:spPr>
            <a:xfrm>
              <a:off x="10333703" y="0"/>
              <a:ext cx="786582" cy="1493949"/>
            </a:xfrm>
            <a:prstGeom prst="rect">
              <a:avLst/>
            </a:prstGeom>
            <a:solidFill>
              <a:srgbClr val="B9D9EB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7BEFFD3-57AC-C041-A473-BC6443487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608" y="137072"/>
            <a:ext cx="9607640" cy="848218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B9D9EB"/>
                </a:solidFill>
              </a:rPr>
              <a:t>Reaction precedence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8009BC-F860-9648-B245-597851F07F3C}"/>
              </a:ext>
            </a:extLst>
          </p:cNvPr>
          <p:cNvSpPr txBox="1"/>
          <p:nvPr/>
        </p:nvSpPr>
        <p:spPr>
          <a:xfrm>
            <a:off x="4088174" y="5621853"/>
            <a:ext cx="401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Reaction C2 executes before reaction C1.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0A0EA96-6D5C-124A-A507-F122779FC6D5}"/>
              </a:ext>
            </a:extLst>
          </p:cNvPr>
          <p:cNvGrpSpPr/>
          <p:nvPr/>
        </p:nvGrpSpPr>
        <p:grpSpPr>
          <a:xfrm>
            <a:off x="2413592" y="1881961"/>
            <a:ext cx="7676706" cy="3200401"/>
            <a:chOff x="2413592" y="1881961"/>
            <a:chExt cx="7676706" cy="320040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2E9C099-540D-CF4A-BDC9-C9B59A41852C}"/>
                </a:ext>
              </a:extLst>
            </p:cNvPr>
            <p:cNvSpPr/>
            <p:nvPr/>
          </p:nvSpPr>
          <p:spPr>
            <a:xfrm>
              <a:off x="2413592" y="4008474"/>
              <a:ext cx="1052623" cy="10738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hevron 7">
              <a:extLst>
                <a:ext uri="{FF2B5EF4-FFF2-40B4-BE49-F238E27FC236}">
                  <a16:creationId xmlns:a16="http://schemas.microsoft.com/office/drawing/2014/main" id="{036D740E-5FFA-1F47-88B4-27015A2872FC}"/>
                </a:ext>
              </a:extLst>
            </p:cNvPr>
            <p:cNvSpPr/>
            <p:nvPr/>
          </p:nvSpPr>
          <p:spPr>
            <a:xfrm>
              <a:off x="2583712" y="4284920"/>
              <a:ext cx="765544" cy="531628"/>
            </a:xfrm>
            <a:prstGeom prst="chevron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78BD1EA-D81E-F648-8B3D-1930B9C1B158}"/>
                </a:ext>
              </a:extLst>
            </p:cNvPr>
            <p:cNvSpPr/>
            <p:nvPr/>
          </p:nvSpPr>
          <p:spPr>
            <a:xfrm>
              <a:off x="8445797" y="3331534"/>
              <a:ext cx="1293626" cy="17508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Chevron 25">
              <a:extLst>
                <a:ext uri="{FF2B5EF4-FFF2-40B4-BE49-F238E27FC236}">
                  <a16:creationId xmlns:a16="http://schemas.microsoft.com/office/drawing/2014/main" id="{59B4D2E2-82F4-BB4E-A1FE-C5082574D2E9}"/>
                </a:ext>
              </a:extLst>
            </p:cNvPr>
            <p:cNvSpPr/>
            <p:nvPr/>
          </p:nvSpPr>
          <p:spPr>
            <a:xfrm>
              <a:off x="8615917" y="4284920"/>
              <a:ext cx="1006548" cy="531628"/>
            </a:xfrm>
            <a:prstGeom prst="chevron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C2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BD3A990-5773-2E42-8D5D-6176F02A0E43}"/>
                </a:ext>
              </a:extLst>
            </p:cNvPr>
            <p:cNvSpPr/>
            <p:nvPr/>
          </p:nvSpPr>
          <p:spPr>
            <a:xfrm>
              <a:off x="5330457" y="2523460"/>
              <a:ext cx="1052623" cy="10738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hevron 28">
              <a:extLst>
                <a:ext uri="{FF2B5EF4-FFF2-40B4-BE49-F238E27FC236}">
                  <a16:creationId xmlns:a16="http://schemas.microsoft.com/office/drawing/2014/main" id="{9AD1B1AE-D271-FD47-81DC-C399129B3520}"/>
                </a:ext>
              </a:extLst>
            </p:cNvPr>
            <p:cNvSpPr/>
            <p:nvPr/>
          </p:nvSpPr>
          <p:spPr>
            <a:xfrm>
              <a:off x="5500577" y="2799906"/>
              <a:ext cx="765544" cy="531628"/>
            </a:xfrm>
            <a:prstGeom prst="chevron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8B94678-1A4B-664F-97AD-F25DC5A042FB}"/>
                </a:ext>
              </a:extLst>
            </p:cNvPr>
            <p:cNvCxnSpPr>
              <a:cxnSpLocks/>
              <a:stCxn id="7" idx="3"/>
              <a:endCxn id="26" idx="1"/>
            </p:cNvCxnSpPr>
            <p:nvPr/>
          </p:nvCxnSpPr>
          <p:spPr>
            <a:xfrm>
              <a:off x="3466215" y="4545418"/>
              <a:ext cx="5415516" cy="5316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>
              <a:extLst>
                <a:ext uri="{FF2B5EF4-FFF2-40B4-BE49-F238E27FC236}">
                  <a16:creationId xmlns:a16="http://schemas.microsoft.com/office/drawing/2014/main" id="{869B9F89-883E-B948-B734-A7308D5ED6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66215" y="3221665"/>
              <a:ext cx="2179673" cy="1158949"/>
            </a:xfrm>
            <a:prstGeom prst="bentConnector3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>
              <a:extLst>
                <a:ext uri="{FF2B5EF4-FFF2-40B4-BE49-F238E27FC236}">
                  <a16:creationId xmlns:a16="http://schemas.microsoft.com/office/drawing/2014/main" id="{E4773CB6-94F5-4747-A5B3-CAF5B237ABBB}"/>
                </a:ext>
              </a:extLst>
            </p:cNvPr>
            <p:cNvCxnSpPr>
              <a:cxnSpLocks/>
              <a:stCxn id="29" idx="3"/>
              <a:endCxn id="18" idx="1"/>
            </p:cNvCxnSpPr>
            <p:nvPr/>
          </p:nvCxnSpPr>
          <p:spPr>
            <a:xfrm>
              <a:off x="6266121" y="3065720"/>
              <a:ext cx="2615610" cy="797442"/>
            </a:xfrm>
            <a:prstGeom prst="bentConnector3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hevron 17">
              <a:extLst>
                <a:ext uri="{FF2B5EF4-FFF2-40B4-BE49-F238E27FC236}">
                  <a16:creationId xmlns:a16="http://schemas.microsoft.com/office/drawing/2014/main" id="{6757F0F3-B065-EA40-A933-7FAF078F9FEC}"/>
                </a:ext>
              </a:extLst>
            </p:cNvPr>
            <p:cNvSpPr/>
            <p:nvPr/>
          </p:nvSpPr>
          <p:spPr>
            <a:xfrm>
              <a:off x="8615917" y="3597348"/>
              <a:ext cx="1006548" cy="531628"/>
            </a:xfrm>
            <a:prstGeom prst="chevron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C1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48DCF2B-A077-894E-8495-E6AFBCDEFF66}"/>
                </a:ext>
              </a:extLst>
            </p:cNvPr>
            <p:cNvCxnSpPr>
              <a:stCxn id="26" idx="3"/>
            </p:cNvCxnSpPr>
            <p:nvPr/>
          </p:nvCxnSpPr>
          <p:spPr>
            <a:xfrm flipV="1">
              <a:off x="9622465" y="4545418"/>
              <a:ext cx="467833" cy="53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0DC942B-2BE9-1644-9EA4-91DDF58742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90298" y="1881961"/>
              <a:ext cx="0" cy="266345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E660E2A-874A-6D4B-847D-CA2012D2DF1C}"/>
                </a:ext>
              </a:extLst>
            </p:cNvPr>
            <p:cNvCxnSpPr/>
            <p:nvPr/>
          </p:nvCxnSpPr>
          <p:spPr>
            <a:xfrm flipH="1">
              <a:off x="4603898" y="1881963"/>
              <a:ext cx="5486400" cy="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>
              <a:extLst>
                <a:ext uri="{FF2B5EF4-FFF2-40B4-BE49-F238E27FC236}">
                  <a16:creationId xmlns:a16="http://schemas.microsoft.com/office/drawing/2014/main" id="{B42EECFD-3841-734A-9E8B-42F3EC259AFB}"/>
                </a:ext>
              </a:extLst>
            </p:cNvPr>
            <p:cNvCxnSpPr>
              <a:cxnSpLocks/>
              <a:endCxn id="29" idx="1"/>
            </p:cNvCxnSpPr>
            <p:nvPr/>
          </p:nvCxnSpPr>
          <p:spPr>
            <a:xfrm rot="16200000" flipH="1">
              <a:off x="4593266" y="1892594"/>
              <a:ext cx="1183757" cy="1162493"/>
            </a:xfrm>
            <a:prstGeom prst="bentConnector2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891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.15" id="{68C62233-8842-934D-BB3B-268B77F9039C}" vid="{D70E84A8-2553-FD43-A528-B0495E5D08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5820</TotalTime>
  <Words>1826</Words>
  <Application>Microsoft Macintosh PowerPoint</Application>
  <PresentationFormat>Widescreen</PresentationFormat>
  <Paragraphs>505</Paragraphs>
  <Slides>43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Calibri Light</vt:lpstr>
      <vt:lpstr>Office Theme</vt:lpstr>
      <vt:lpstr>Lingua Franca - Environment</vt:lpstr>
      <vt:lpstr>Lingua Franca - Reactors</vt:lpstr>
      <vt:lpstr>Lingua Franca - Reactions</vt:lpstr>
      <vt:lpstr>Lingua Franca - Events</vt:lpstr>
      <vt:lpstr>Lingua Franca - Actions</vt:lpstr>
      <vt:lpstr>Lingua Franca - Mutations</vt:lpstr>
      <vt:lpstr>Reaction precedence</vt:lpstr>
      <vt:lpstr>Reaction precedence</vt:lpstr>
      <vt:lpstr>Reaction precedence</vt:lpstr>
      <vt:lpstr>Previous UCLID Formulation</vt:lpstr>
      <vt:lpstr>Previous UCLID Formulation</vt:lpstr>
      <vt:lpstr>Previous UCLID Formulation</vt:lpstr>
      <vt:lpstr>Previous UCLID Formulation</vt:lpstr>
      <vt:lpstr>Drawbacks</vt:lpstr>
      <vt:lpstr>New UCLID Formulation</vt:lpstr>
      <vt:lpstr>New UCLID Formulation</vt:lpstr>
      <vt:lpstr>New UCLID Formulation</vt:lpstr>
      <vt:lpstr>New UCLID Formulation</vt:lpstr>
      <vt:lpstr>A_B.lf (using reaction_q only)</vt:lpstr>
      <vt:lpstr>A_B.lf (using reaction_q only)</vt:lpstr>
      <vt:lpstr>PowerPoint Presentation</vt:lpstr>
      <vt:lpstr>PowerPoint Presentation</vt:lpstr>
      <vt:lpstr>A_delayed.lf (using event_q only)</vt:lpstr>
      <vt:lpstr>A_delayed.lf (using event_q only)</vt:lpstr>
      <vt:lpstr>A_delayed.lf (using event_q only)</vt:lpstr>
      <vt:lpstr>A_delayed.lf (using event_q only)</vt:lpstr>
      <vt:lpstr>A_B_action.lf (using both)</vt:lpstr>
      <vt:lpstr>A_B_action.lf (using both)</vt:lpstr>
      <vt:lpstr>A_B_action.lf (using both)</vt:lpstr>
      <vt:lpstr>A_B_action.lf (using both)</vt:lpstr>
      <vt:lpstr>A_B_action.lf (using both)</vt:lpstr>
      <vt:lpstr>A_B_action.lf (using both)</vt:lpstr>
      <vt:lpstr>A_B_action.lf (using both)</vt:lpstr>
      <vt:lpstr>Specifications</vt:lpstr>
      <vt:lpstr>SMT in solving temporal properties?</vt:lpstr>
      <vt:lpstr>PQueue</vt:lpstr>
      <vt:lpstr>New UCLID Formulation</vt:lpstr>
      <vt:lpstr>New UCLID Formulation</vt:lpstr>
      <vt:lpstr>New UCLID Formulation</vt:lpstr>
      <vt:lpstr>New UCLID Formulation</vt:lpstr>
      <vt:lpstr>New UCLID Formulation</vt:lpstr>
      <vt:lpstr>Translation</vt:lpstr>
      <vt:lpstr>A_B.lf (using reaction_q only)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Several workflows</dc:title>
  <dc:creator>Shaokai Lin</dc:creator>
  <cp:lastModifiedBy>Shaokai Lin</cp:lastModifiedBy>
  <cp:revision>56</cp:revision>
  <dcterms:created xsi:type="dcterms:W3CDTF">2020-06-26T16:42:27Z</dcterms:created>
  <dcterms:modified xsi:type="dcterms:W3CDTF">2020-07-12T15:50:53Z</dcterms:modified>
</cp:coreProperties>
</file>