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5E5E5"/>
    <a:srgbClr val="B9D9EB"/>
    <a:srgbClr val="00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9"/>
    <p:restoredTop sz="82931"/>
  </p:normalViewPr>
  <p:slideViewPr>
    <p:cSldViewPr snapToGrid="0" snapToObjects="1">
      <p:cViewPr varScale="1">
        <p:scale>
          <a:sx n="113" d="100"/>
          <a:sy n="113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9F7B-849D-2546-B380-BE043E5C788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3AF54-8B7C-CD46-B8D8-5B5351F3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time: monotonically increasing sequence of tags of the form (a, b), where a is referred to as the time value and to b as the </a:t>
            </a:r>
            <a:r>
              <a:rPr lang="en-US" dirty="0" err="1"/>
              <a:t>microstep</a:t>
            </a:r>
            <a:r>
              <a:rPr lang="en-US" dirty="0"/>
              <a:t> index.</a:t>
            </a:r>
          </a:p>
          <a:p>
            <a:r>
              <a:rPr lang="en-US" dirty="0"/>
              <a:t>Physical time: time value that is obtained from a clock on the execution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AE3-F964-C14A-AE01-3532C727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32B8-BC92-1C41-9BA5-59585D7E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209F-2F01-B342-BEC2-E074C2C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6F48-5D66-D54D-B64C-9BAC0F82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34F-373C-9A44-A929-FE50F89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5F1F-47A2-0243-9FD8-73EAB18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8021-24BB-7946-B1A0-0C7D58B0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0420-0E90-CC4D-8D4D-B60C23C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142-E5DD-3544-A503-01EFB51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108F-79CD-3A4B-B773-B22BC330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1D65-5DA1-5240-BDEC-39259EBEA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CC43-D174-2C44-9636-77106791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BA3B-5B1B-5945-B33E-4EA50D37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D528-A283-904B-8926-08B2D06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E1A3-114E-6148-B8D1-CBD2EA4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171-ECDE-ED46-9770-F1BEEDEA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52F3-D577-584E-9A04-64C019A7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B85-1A37-2343-9681-2F228553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53BF-B1F0-CB4E-85A3-934D568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B833-28BE-2C42-B574-44470DB9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F58-BCDD-CF4E-B597-4F57229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DAF-D35E-5B4A-8995-EBF4847B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550-E482-484A-A9E0-27F219F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3185-8115-7743-BE9C-55E2676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31E8-8081-8B40-9FF0-1006C90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ECE-EADA-A547-8A67-F7A4BFD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4BC-B5CC-0E44-85FC-6F6DC2BF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3364-BEA9-694B-9EDE-E620D9BB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DA06-AA02-724C-80C2-232DFEE9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3509-AB90-C94E-8009-5FD162BB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5FAA-4A3A-1845-BCE4-54BFBB0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DD55-D05E-FE40-B25D-66252A0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AE76-ACB5-2A43-81CA-317E901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6C334-5048-5147-8131-B755EE0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44CA-B3DB-A74C-8F5E-3C32A214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58B23-6B5E-7049-9BF2-66D4139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3E5D-A232-7144-8216-66F0939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B669E-8D77-2943-8B86-9FC72904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9E83-A70F-5648-9FF4-D2A39C8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A87-4346-DA4E-ABDB-37E7DB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39B0A-B46F-5C45-A7EF-37CF3EF7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85D14-5384-7C40-A3F1-BF2C472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FE80F-DBB1-9443-BE58-CCB28BF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D2248-3827-0A4D-8C49-445EC1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7CE64-7DBA-7348-9B9E-6E0F3F91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70EC-A8CD-A846-BD30-20130AB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80A8-8F1D-C946-839D-1B0C5F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B715-3AA6-9944-9A77-408CC370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D895-AFDB-F245-BA94-1F588542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9526-8903-064B-889B-DBB8A61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DEF8-E8AF-E845-9A61-58ACE5D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F5A5-9487-EC4B-B3DE-50F37DD4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D3B-6C4D-DF43-8089-4F6B7A27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E01A-3D28-1F4D-B941-B4565F4F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CF08-CAD1-8245-9FE4-D32FBA9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48E2-4F36-644D-9079-A6C9BD6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0489-7217-B848-9F34-27BF85D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BD859-6B78-1248-9130-FB3C310B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7BA3F-CDAE-6D4D-9562-3132905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F21A-C5DA-3E4F-A858-FBDF5B6E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A7CD-9769-8B49-A7BA-5405BD9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262E-5819-C843-B13B-1F2CBEFADCEE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34BF-E2AA-4B4F-800C-7CD3D8ADD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7F-F1F8-5240-ADC1-959E82B0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Verifying Cyber-Physical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B91EC-7E05-2345-A827-2CEB01FB3683}"/>
              </a:ext>
            </a:extLst>
          </p:cNvPr>
          <p:cNvSpPr/>
          <p:nvPr/>
        </p:nvSpPr>
        <p:spPr>
          <a:xfrm>
            <a:off x="3414505" y="1998638"/>
            <a:ext cx="1651820" cy="15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Cyber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(software)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6C86D-C36F-5E49-A46F-24C74F529497}"/>
              </a:ext>
            </a:extLst>
          </p:cNvPr>
          <p:cNvSpPr/>
          <p:nvPr/>
        </p:nvSpPr>
        <p:spPr>
          <a:xfrm>
            <a:off x="7228862" y="1998638"/>
            <a:ext cx="1651820" cy="15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786F2E5-536F-2042-A07C-7CFDAE381CE3}"/>
              </a:ext>
            </a:extLst>
          </p:cNvPr>
          <p:cNvSpPr/>
          <p:nvPr/>
        </p:nvSpPr>
        <p:spPr>
          <a:xfrm>
            <a:off x="5555720" y="2619005"/>
            <a:ext cx="1183747" cy="283266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60634-9D52-6349-B61E-58C0B91FCE56}"/>
              </a:ext>
            </a:extLst>
          </p:cNvPr>
          <p:cNvSpPr txBox="1"/>
          <p:nvPr/>
        </p:nvSpPr>
        <p:spPr>
          <a:xfrm>
            <a:off x="2807919" y="3865118"/>
            <a:ext cx="7863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cyber part alone, there are a few questions to consider:</a:t>
            </a:r>
          </a:p>
          <a:p>
            <a:pPr marL="342900" indent="-342900">
              <a:buAutoNum type="arabicPeriod"/>
            </a:pPr>
            <a:r>
              <a:rPr lang="en-US" dirty="0"/>
              <a:t>Correctness of reaction code</a:t>
            </a:r>
          </a:p>
          <a:p>
            <a:pPr marL="342900" indent="-342900">
              <a:buAutoNum type="arabicPeriod"/>
            </a:pPr>
            <a:r>
              <a:rPr lang="en-US" dirty="0" err="1"/>
              <a:t>Schedulability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Single-threaded, multi-threaded, distributed executions</a:t>
            </a:r>
          </a:p>
          <a:p>
            <a:pPr marL="342900" indent="-342900">
              <a:buAutoNum type="arabicPeriod"/>
            </a:pPr>
            <a:r>
              <a:rPr lang="en-US" dirty="0"/>
              <a:t>Uncertainties (network delay, sensor output, etc.)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Properties related to these questions can be specified using pre/post conditions, and Linear Temporal Logic (LTL).</a:t>
            </a:r>
          </a:p>
        </p:txBody>
      </p:sp>
    </p:spTree>
    <p:extLst>
      <p:ext uri="{BB962C8B-B14F-4D97-AF65-F5344CB8AC3E}">
        <p14:creationId xmlns:p14="http://schemas.microsoft.com/office/powerpoint/2010/main" val="14497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What has been done this summer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C05528-74B7-0444-8AF2-DDE33FA0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64" y="1122362"/>
            <a:ext cx="5857436" cy="5760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4E3FE-4FC6-6B41-A994-40226245D9BF}"/>
              </a:ext>
            </a:extLst>
          </p:cNvPr>
          <p:cNvSpPr txBox="1"/>
          <p:nvPr/>
        </p:nvSpPr>
        <p:spPr>
          <a:xfrm>
            <a:off x="457948" y="1971232"/>
            <a:ext cx="5418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Started a formulation of LF semantics in UCLID5</a:t>
            </a:r>
          </a:p>
          <a:p>
            <a:pPr marL="800100" lvl="1" indent="-342900">
              <a:buAutoNum type="arabicPeriod"/>
            </a:pPr>
            <a:r>
              <a:rPr lang="en-US" dirty="0"/>
              <a:t>Adopts interleaving semantics</a:t>
            </a:r>
          </a:p>
          <a:p>
            <a:pPr marL="800100" lvl="1" indent="-342900">
              <a:buAutoNum type="arabicPeriod"/>
            </a:pPr>
            <a:r>
              <a:rPr lang="en-US" dirty="0"/>
              <a:t>Capable of handling a subset of partial order execution scenarios</a:t>
            </a:r>
          </a:p>
          <a:p>
            <a:pPr marL="800100" lvl="1" indent="-342900">
              <a:buAutoNum type="arabicPeriod"/>
            </a:pPr>
            <a:r>
              <a:rPr lang="en-US" dirty="0"/>
              <a:t>Can verify reachability properties through bounded model checking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Started to build a UCLID target language in the Lingua Franca compiler</a:t>
            </a:r>
          </a:p>
        </p:txBody>
      </p:sp>
    </p:spTree>
    <p:extLst>
      <p:ext uri="{BB962C8B-B14F-4D97-AF65-F5344CB8AC3E}">
        <p14:creationId xmlns:p14="http://schemas.microsoft.com/office/powerpoint/2010/main" val="287103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Looking ahead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C05528-74B7-0444-8AF2-DDE33FA0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64" y="1122362"/>
            <a:ext cx="5857436" cy="5760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4E3FE-4FC6-6B41-A994-40226245D9BF}"/>
              </a:ext>
            </a:extLst>
          </p:cNvPr>
          <p:cNvSpPr txBox="1"/>
          <p:nvPr/>
        </p:nvSpPr>
        <p:spPr>
          <a:xfrm>
            <a:off x="801510" y="2784031"/>
            <a:ext cx="54186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Concurrent</a:t>
            </a:r>
            <a:r>
              <a:rPr lang="en-US" sz="2000" dirty="0"/>
              <a:t> semantics</a:t>
            </a:r>
          </a:p>
          <a:p>
            <a:r>
              <a:rPr lang="en-US" sz="2000" dirty="0"/>
              <a:t>- To account for most execution settings</a:t>
            </a:r>
          </a:p>
          <a:p>
            <a:endParaRPr lang="en-US" sz="2000" dirty="0"/>
          </a:p>
          <a:p>
            <a:r>
              <a:rPr lang="en-US" sz="2000" dirty="0"/>
              <a:t>Proof by </a:t>
            </a:r>
            <a:r>
              <a:rPr lang="en-US" sz="2000" b="1" dirty="0"/>
              <a:t>induction</a:t>
            </a:r>
          </a:p>
          <a:p>
            <a:r>
              <a:rPr lang="en-US" sz="2000" dirty="0"/>
              <a:t>- To obtain unbounded guarantees</a:t>
            </a:r>
          </a:p>
        </p:txBody>
      </p:sp>
    </p:spTree>
    <p:extLst>
      <p:ext uri="{BB962C8B-B14F-4D97-AF65-F5344CB8AC3E}">
        <p14:creationId xmlns:p14="http://schemas.microsoft.com/office/powerpoint/2010/main" val="60076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Train Door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472D6-2983-1845-AD2C-02709B31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83" y="2150772"/>
            <a:ext cx="5186966" cy="3457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0DEB79-CB2F-6E4B-A84A-21E5FCED8CDB}"/>
              </a:ext>
            </a:extLst>
          </p:cNvPr>
          <p:cNvSpPr/>
          <p:nvPr/>
        </p:nvSpPr>
        <p:spPr>
          <a:xfrm>
            <a:off x="6915954" y="3441878"/>
            <a:ext cx="1159099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Unlocked,</a:t>
            </a:r>
          </a:p>
          <a:p>
            <a:pPr algn="ctr"/>
            <a:r>
              <a:rPr lang="en-US" dirty="0"/>
              <a:t>stopped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4819C-0C6D-B64B-A2F3-CC160D697535}"/>
              </a:ext>
            </a:extLst>
          </p:cNvPr>
          <p:cNvSpPr/>
          <p:nvPr/>
        </p:nvSpPr>
        <p:spPr>
          <a:xfrm>
            <a:off x="10147444" y="3441878"/>
            <a:ext cx="1159099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Locked,</a:t>
            </a:r>
          </a:p>
          <a:p>
            <a:pPr algn="ctr"/>
            <a:r>
              <a:rPr lang="en-US" dirty="0"/>
              <a:t>moving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BF605-4028-9240-9532-11097F70BD83}"/>
              </a:ext>
            </a:extLst>
          </p:cNvPr>
          <p:cNvCxnSpPr/>
          <p:nvPr/>
        </p:nvCxnSpPr>
        <p:spPr>
          <a:xfrm>
            <a:off x="8075053" y="3657600"/>
            <a:ext cx="207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407FAD-40B6-8E4D-9B48-6F953D90E65F}"/>
              </a:ext>
            </a:extLst>
          </p:cNvPr>
          <p:cNvCxnSpPr/>
          <p:nvPr/>
        </p:nvCxnSpPr>
        <p:spPr>
          <a:xfrm flipH="1">
            <a:off x="8075053" y="4082603"/>
            <a:ext cx="207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2F6B1A-E79E-AF41-998A-712B90C291F1}"/>
              </a:ext>
            </a:extLst>
          </p:cNvPr>
          <p:cNvSpPr txBox="1"/>
          <p:nvPr/>
        </p:nvSpPr>
        <p:spPr>
          <a:xfrm>
            <a:off x="8429266" y="3713271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9165-685C-1E48-8BAA-4832DC7FDE2B}"/>
              </a:ext>
            </a:extLst>
          </p:cNvPr>
          <p:cNvSpPr txBox="1"/>
          <p:nvPr/>
        </p:nvSpPr>
        <p:spPr>
          <a:xfrm>
            <a:off x="6096000" y="4686974"/>
            <a:ext cx="612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Controller, Train, and Door are separated by a network?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B58DE-4412-8545-B823-8F9100EE0173}"/>
              </a:ext>
            </a:extLst>
          </p:cNvPr>
          <p:cNvSpPr txBox="1"/>
          <p:nvPr/>
        </p:nvSpPr>
        <p:spPr>
          <a:xfrm>
            <a:off x="7439412" y="5291344"/>
            <a:ext cx="34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Error state: unlocked while moving</a:t>
            </a:r>
          </a:p>
        </p:txBody>
      </p:sp>
    </p:spTree>
    <p:extLst>
      <p:ext uri="{BB962C8B-B14F-4D97-AF65-F5344CB8AC3E}">
        <p14:creationId xmlns:p14="http://schemas.microsoft.com/office/powerpoint/2010/main" val="180954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Semantics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43B04-3207-C347-9800-D133FB0F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78" y="0"/>
            <a:ext cx="8590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15" id="{68C62233-8842-934D-BB3B-268B77F9039C}" vid="{D70E84A8-2553-FD43-A528-B0495E5D0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6325</TotalTime>
  <Words>214</Words>
  <Application>Microsoft Macintosh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Verifying Cyber-Physical Systems</vt:lpstr>
      <vt:lpstr>What has been done this summer</vt:lpstr>
      <vt:lpstr>Looking ahead</vt:lpstr>
      <vt:lpstr>Train Door Example</vt:lpstr>
      <vt:lpstr>Semantics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Several workflows</dc:title>
  <dc:creator>Shaokai Lin</dc:creator>
  <cp:lastModifiedBy>Shaokai Lin</cp:lastModifiedBy>
  <cp:revision>64</cp:revision>
  <dcterms:created xsi:type="dcterms:W3CDTF">2020-06-26T16:42:27Z</dcterms:created>
  <dcterms:modified xsi:type="dcterms:W3CDTF">2020-08-22T02:34:40Z</dcterms:modified>
</cp:coreProperties>
</file>