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>
      <p:cViewPr>
        <p:scale>
          <a:sx n="136" d="100"/>
          <a:sy n="136" d="100"/>
        </p:scale>
        <p:origin x="119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Hello, my name is Shaokai Lin, and the poster I am presenting today is titled verification of reactor-based systems.</a:t>
            </a:r>
          </a:p>
          <a:p>
            <a:endParaRPr lang="en-US" b="0" dirty="0">
              <a:solidFill>
                <a:srgbClr val="FF0000"/>
              </a:solidFill>
              <a:latin typeface="Times" charset="0"/>
              <a:ea typeface="ＭＳ Ｐゴシック" charset="-128"/>
            </a:endParaRPr>
          </a:p>
          <a:p>
            <a:r>
              <a:rPr lang="en-US" b="0" dirty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Verifying cyber-physical systems is a difficult task due to many levels of abstraction involved and inherent concurrency.</a:t>
            </a:r>
          </a:p>
          <a:p>
            <a:r>
              <a:rPr lang="en-US" b="0" dirty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To tackle this challenge, we choose to build CPS applications using Reactors, a deterministic model of computation, and</a:t>
            </a:r>
          </a:p>
          <a:p>
            <a:r>
              <a:rPr lang="en-US" b="0" dirty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verify the high-level reactor model. This approach simplifies the verification problem.</a:t>
            </a:r>
          </a:p>
          <a:p>
            <a:endParaRPr lang="en-US" b="0" dirty="0">
              <a:solidFill>
                <a:srgbClr val="FF0000"/>
              </a:solidFill>
              <a:latin typeface="Times" charset="0"/>
              <a:ea typeface="ＭＳ Ｐゴシック" charset="-128"/>
            </a:endParaRPr>
          </a:p>
          <a:p>
            <a:r>
              <a:rPr lang="en-US" b="0" dirty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However, there are several challenges that remain…</a:t>
            </a:r>
          </a:p>
          <a:p>
            <a:endParaRPr lang="en-US" b="0" dirty="0">
              <a:latin typeface="Times" charset="0"/>
              <a:ea typeface="ＭＳ Ｐゴシック" charset="-128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extended the reactors formalism in order to capture key specifications of a system.</a:t>
            </a:r>
          </a:p>
          <a:p>
            <a:r>
              <a:rPr lang="en-US" dirty="0"/>
              <a:t>One of the important construct we formalized is “reaction invocation.”</a:t>
            </a:r>
          </a:p>
          <a:p>
            <a:r>
              <a:rPr lang="en-US" dirty="0"/>
              <a:t>In addition, we formalized the “invoked before” relation.</a:t>
            </a:r>
          </a:p>
          <a:p>
            <a:r>
              <a:rPr lang="en-US" dirty="0"/>
              <a:t>We can use the new formalism to encode certain desired properties of the system,</a:t>
            </a:r>
          </a:p>
          <a:p>
            <a:r>
              <a:rPr lang="en-US" dirty="0"/>
              <a:t>like the </a:t>
            </a:r>
            <a:r>
              <a:rPr lang="en-US" dirty="0" err="1"/>
              <a:t>AircraftDoor</a:t>
            </a:r>
            <a:r>
              <a:rPr lang="en-US" dirty="0"/>
              <a:t> system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3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distributed system, there are more subtleties involved:</a:t>
            </a:r>
          </a:p>
          <a:p>
            <a:r>
              <a:rPr lang="en-US" dirty="0"/>
              <a:t>two federates can have unsynchronized logical time.</a:t>
            </a:r>
          </a:p>
          <a:p>
            <a:endParaRPr lang="en-US" dirty="0"/>
          </a:p>
          <a:p>
            <a:r>
              <a:rPr lang="en-US" dirty="0"/>
              <a:t>We tackle this issue by mapping invocations onto a spacetime diagram, with which</a:t>
            </a:r>
          </a:p>
          <a:p>
            <a:r>
              <a:rPr lang="en-US" dirty="0"/>
              <a:t>we can visualize the observed behaviors from the perspective of each federate</a:t>
            </a:r>
          </a:p>
          <a:p>
            <a:r>
              <a:rPr lang="en-US" dirty="0"/>
              <a:t>and trace out causal relations in a distributed system.</a:t>
            </a:r>
          </a:p>
          <a:p>
            <a:endParaRPr lang="en-US" dirty="0"/>
          </a:p>
          <a:p>
            <a:r>
              <a:rPr lang="en-US" dirty="0"/>
              <a:t>Thank you and feel free to stop by my virtual booth to learn more!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9380"/>
            <a:ext cx="1066800" cy="8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600200" y="196809"/>
            <a:ext cx="743743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Verification of Reactor-Based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62880-7AD2-E148-A25D-DC768182E25A}"/>
              </a:ext>
            </a:extLst>
          </p:cNvPr>
          <p:cNvSpPr txBox="1"/>
          <p:nvPr/>
        </p:nvSpPr>
        <p:spPr>
          <a:xfrm>
            <a:off x="1752600" y="692109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Shaokai Lin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E7133-B779-BD4A-92D6-F19031548933}"/>
              </a:ext>
            </a:extLst>
          </p:cNvPr>
          <p:cNvSpPr/>
          <p:nvPr/>
        </p:nvSpPr>
        <p:spPr>
          <a:xfrm>
            <a:off x="0" y="106680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0DB35-82CD-2A4C-AD5A-D8E8DF5A0029}"/>
              </a:ext>
            </a:extLst>
          </p:cNvPr>
          <p:cNvSpPr txBox="1"/>
          <p:nvPr/>
        </p:nvSpPr>
        <p:spPr>
          <a:xfrm>
            <a:off x="571500" y="1301293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</a:t>
            </a:r>
            <a:r>
              <a:rPr lang="en-US" dirty="0"/>
              <a:t>: Verifying cyber-physical systems (CPS) is difficult due to multiple levels of abstraction as well as the concurrent nature of CPS. </a:t>
            </a:r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To improve verifiability, we build CPS applications using Reactors, a deterministic model of computation and verify the high-level Reactors model. </a:t>
            </a:r>
          </a:p>
          <a:p>
            <a:r>
              <a:rPr lang="en-US" dirty="0"/>
              <a:t>This approach simplifies the verification problem.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26922-4099-104C-9269-1B61755ED0A6}"/>
              </a:ext>
            </a:extLst>
          </p:cNvPr>
          <p:cNvSpPr txBox="1"/>
          <p:nvPr/>
        </p:nvSpPr>
        <p:spPr>
          <a:xfrm>
            <a:off x="571500" y="3198593"/>
            <a:ext cx="4229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lack of a suitable specification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timelines in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time vs. physical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node in the distributed system has its own logical and physical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lack of a global system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Specifications need to be checked </a:t>
            </a:r>
            <a:r>
              <a:rPr lang="en-US" dirty="0" err="1"/>
              <a:t>w.r.t</a:t>
            </a:r>
            <a:r>
              <a:rPr lang="en-US" dirty="0"/>
              <a:t>. explicitly specified observers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AC2050-08C3-E94B-B42E-8F806F9EE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0" y="3281315"/>
            <a:ext cx="4107738" cy="31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600201" y="200117"/>
            <a:ext cx="64008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Specifications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E7133-B779-BD4A-92D6-F19031548933}"/>
              </a:ext>
            </a:extLst>
          </p:cNvPr>
          <p:cNvSpPr/>
          <p:nvPr/>
        </p:nvSpPr>
        <p:spPr>
          <a:xfrm>
            <a:off x="0" y="106680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0DB35-82CD-2A4C-AD5A-D8E8DF5A0029}"/>
              </a:ext>
            </a:extLst>
          </p:cNvPr>
          <p:cNvSpPr txBox="1"/>
          <p:nvPr/>
        </p:nvSpPr>
        <p:spPr>
          <a:xfrm>
            <a:off x="571500" y="1379695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Reaction Invocation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reaction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of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logical time tag.</a:t>
            </a:r>
          </a:p>
          <a:p>
            <a:endParaRPr lang="en-US" dirty="0"/>
          </a:p>
          <a:p>
            <a:r>
              <a:rPr lang="en-US" b="1" dirty="0"/>
              <a:t>The “Invoked Before” Relation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err="1"/>
              <a:t>AircraftDoor</a:t>
            </a:r>
            <a:endParaRPr lang="en-US" dirty="0"/>
          </a:p>
          <a:p>
            <a:r>
              <a:rPr lang="en-US" b="1" dirty="0"/>
              <a:t>Specification</a:t>
            </a:r>
            <a:r>
              <a:rPr lang="en-US" dirty="0"/>
              <a:t> (natural language):</a:t>
            </a:r>
          </a:p>
          <a:p>
            <a:r>
              <a:rPr lang="en-US" dirty="0"/>
              <a:t>“No signals produced by </a:t>
            </a:r>
          </a:p>
          <a:p>
            <a:r>
              <a:rPr lang="en-US" dirty="0"/>
              <a:t>Controller can reach Door </a:t>
            </a:r>
          </a:p>
          <a:p>
            <a:r>
              <a:rPr lang="en-US" dirty="0"/>
              <a:t>without going through Vision.”</a:t>
            </a:r>
          </a:p>
          <a:p>
            <a:endParaRPr lang="en-US" dirty="0"/>
          </a:p>
          <a:p>
            <a:r>
              <a:rPr lang="en-US" b="1" dirty="0"/>
              <a:t>Specification</a:t>
            </a:r>
            <a:r>
              <a:rPr lang="en-US" dirty="0"/>
              <a:t> (formal):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EB2A0-AA1C-B84B-9880-7D43BCCE1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565" y="7190742"/>
            <a:ext cx="1853936" cy="463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D6FCA-48EF-0849-849A-3A447897C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965" y="7343142"/>
            <a:ext cx="1853936" cy="463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257887-3DB9-D742-A11D-65937228A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65" y="7495542"/>
            <a:ext cx="1853936" cy="463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D5BD7C-F7D3-CA4A-A650-045D936FE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413116"/>
            <a:ext cx="11176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AFAFC5-BB9A-764B-B426-A41860B5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19097"/>
            <a:ext cx="4674516" cy="120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C4C583-81B6-3A4E-9CC3-E90B2BAA6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76" y="4724400"/>
            <a:ext cx="4639624" cy="939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518C43-1270-DA46-8118-CE40B4AE6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1" y="6400800"/>
            <a:ext cx="5334000" cy="2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600201" y="200117"/>
            <a:ext cx="64008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Spacetime &amp; Observers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E7133-B779-BD4A-92D6-F19031548933}"/>
              </a:ext>
            </a:extLst>
          </p:cNvPr>
          <p:cNvSpPr/>
          <p:nvPr/>
        </p:nvSpPr>
        <p:spPr>
          <a:xfrm>
            <a:off x="0" y="1066800"/>
            <a:ext cx="914400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0DB35-82CD-2A4C-AD5A-D8E8DF5A0029}"/>
              </a:ext>
            </a:extLst>
          </p:cNvPr>
          <p:cNvSpPr txBox="1"/>
          <p:nvPr/>
        </p:nvSpPr>
        <p:spPr>
          <a:xfrm>
            <a:off x="571500" y="1379695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distributed system, determining invocation precedence is trickier due to multiple timelines.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spacetime diagram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observed behaviors from the perspective of</a:t>
            </a:r>
          </a:p>
          <a:p>
            <a:r>
              <a:rPr lang="en-US" dirty="0"/>
              <a:t>      each federate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 out the causal relations in a distributed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EB2A0-AA1C-B84B-9880-7D43BCCE1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565" y="7190742"/>
            <a:ext cx="1853936" cy="463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D6FCA-48EF-0849-849A-3A447897C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965" y="7343142"/>
            <a:ext cx="1853936" cy="463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257887-3DB9-D742-A11D-65937228A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65" y="7495542"/>
            <a:ext cx="1853936" cy="46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C91AE-3C37-284B-995F-69772EA5A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62200"/>
            <a:ext cx="4953000" cy="2056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B5293F-6F35-7849-B0F8-BFA4159B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58" y="1828800"/>
            <a:ext cx="2552700" cy="33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424</Words>
  <Application>Microsoft Macintosh PowerPoint</Application>
  <PresentationFormat>On-screen Show (4:3)</PresentationFormat>
  <Paragraphs>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Shaokai Lin</cp:lastModifiedBy>
  <cp:revision>18</cp:revision>
  <dcterms:created xsi:type="dcterms:W3CDTF">2013-05-24T17:28:49Z</dcterms:created>
  <dcterms:modified xsi:type="dcterms:W3CDTF">2021-01-09T01:59:54Z</dcterms:modified>
</cp:coreProperties>
</file>