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1" r:id="rId9"/>
    <p:sldId id="277" r:id="rId10"/>
    <p:sldId id="267" r:id="rId11"/>
    <p:sldId id="268" r:id="rId12"/>
    <p:sldId id="287" r:id="rId13"/>
    <p:sldId id="261" r:id="rId14"/>
    <p:sldId id="269" r:id="rId15"/>
    <p:sldId id="264" r:id="rId16"/>
    <p:sldId id="262" r:id="rId17"/>
    <p:sldId id="272" r:id="rId18"/>
    <p:sldId id="274" r:id="rId19"/>
    <p:sldId id="275" r:id="rId20"/>
    <p:sldId id="270" r:id="rId21"/>
    <p:sldId id="263" r:id="rId22"/>
    <p:sldId id="299" r:id="rId23"/>
    <p:sldId id="276" r:id="rId24"/>
    <p:sldId id="278" r:id="rId25"/>
    <p:sldId id="285" r:id="rId26"/>
    <p:sldId id="286" r:id="rId27"/>
    <p:sldId id="288" r:id="rId28"/>
    <p:sldId id="282" r:id="rId29"/>
    <p:sldId id="279" r:id="rId30"/>
    <p:sldId id="280" r:id="rId31"/>
    <p:sldId id="281" r:id="rId32"/>
    <p:sldId id="284" r:id="rId33"/>
    <p:sldId id="283" r:id="rId34"/>
    <p:sldId id="289" r:id="rId35"/>
    <p:sldId id="292" r:id="rId36"/>
    <p:sldId id="293" r:id="rId37"/>
    <p:sldId id="291" r:id="rId38"/>
    <p:sldId id="294" r:id="rId39"/>
    <p:sldId id="295" r:id="rId40"/>
    <p:sldId id="296" r:id="rId41"/>
    <p:sldId id="297" r:id="rId42"/>
    <p:sldId id="300" r:id="rId43"/>
    <p:sldId id="302" r:id="rId44"/>
    <p:sldId id="303" r:id="rId45"/>
    <p:sldId id="304" r:id="rId46"/>
    <p:sldId id="298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26037-51DE-4D94-B6AD-AA56E3F0B931}" v="1" dt="2025-02-19T22:58:37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92" autoAdjust="0"/>
  </p:normalViewPr>
  <p:slideViewPr>
    <p:cSldViewPr snapToGrid="0">
      <p:cViewPr varScale="1">
        <p:scale>
          <a:sx n="88" d="100"/>
          <a:sy n="88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z, Lee S. (CDC/DDID/NCEZID/DFWED)" userId="2f2a2d86-0949-46a4-8abf-a07c88803aba" providerId="ADAL" clId="{240AEA29-43A0-43A6-9CCD-790B0B7F5C2A}"/>
    <pc:docChg chg="custSel addSld delSld modSld">
      <pc:chgData name="Katz, Lee S. (CDC/DDID/NCEZID/DFWED)" userId="2f2a2d86-0949-46a4-8abf-a07c88803aba" providerId="ADAL" clId="{240AEA29-43A0-43A6-9CCD-790B0B7F5C2A}" dt="2022-09-06T22:05:47.976" v="216" actId="47"/>
      <pc:docMkLst>
        <pc:docMk/>
      </pc:docMkLst>
      <pc:sldChg chg="modSp mod">
        <pc:chgData name="Katz, Lee S. (CDC/DDID/NCEZID/DFWED)" userId="2f2a2d86-0949-46a4-8abf-a07c88803aba" providerId="ADAL" clId="{240AEA29-43A0-43A6-9CCD-790B0B7F5C2A}" dt="2022-09-06T21:58:07.653" v="103" actId="20577"/>
        <pc:sldMkLst>
          <pc:docMk/>
          <pc:sldMk cId="2766907356" sldId="256"/>
        </pc:sldMkLst>
        <pc:spChg chg="mod">
          <ac:chgData name="Katz, Lee S. (CDC/DDID/NCEZID/DFWED)" userId="2f2a2d86-0949-46a4-8abf-a07c88803aba" providerId="ADAL" clId="{240AEA29-43A0-43A6-9CCD-790B0B7F5C2A}" dt="2022-09-06T21:58:07.653" v="103" actId="20577"/>
          <ac:spMkLst>
            <pc:docMk/>
            <pc:sldMk cId="2766907356" sldId="256"/>
            <ac:spMk id="3" creationId="{00AA103E-2B98-43BF-B861-E33AACA5F4D3}"/>
          </ac:spMkLst>
        </pc:spChg>
      </pc:sldChg>
      <pc:sldChg chg="modSp mod">
        <pc:chgData name="Katz, Lee S. (CDC/DDID/NCEZID/DFWED)" userId="2f2a2d86-0949-46a4-8abf-a07c88803aba" providerId="ADAL" clId="{240AEA29-43A0-43A6-9CCD-790B0B7F5C2A}" dt="2022-09-06T17:48:24.012" v="1" actId="13926"/>
        <pc:sldMkLst>
          <pc:docMk/>
          <pc:sldMk cId="2712130651" sldId="274"/>
        </pc:sldMkLst>
        <pc:spChg chg="mod">
          <ac:chgData name="Katz, Lee S. (CDC/DDID/NCEZID/DFWED)" userId="2f2a2d86-0949-46a4-8abf-a07c88803aba" providerId="ADAL" clId="{240AEA29-43A0-43A6-9CCD-790B0B7F5C2A}" dt="2022-09-06T17:48:24.012" v="1" actId="13926"/>
          <ac:spMkLst>
            <pc:docMk/>
            <pc:sldMk cId="2712130651" sldId="274"/>
            <ac:spMk id="11" creationId="{EAD65666-9E6C-4BA6-9BDF-582DDE25BCF4}"/>
          </ac:spMkLst>
        </pc:spChg>
      </pc:sldChg>
      <pc:sldChg chg="modNotesTx">
        <pc:chgData name="Katz, Lee S. (CDC/DDID/NCEZID/DFWED)" userId="2f2a2d86-0949-46a4-8abf-a07c88803aba" providerId="ADAL" clId="{240AEA29-43A0-43A6-9CCD-790B0B7F5C2A}" dt="2022-09-06T20:29:41.171" v="62" actId="20577"/>
        <pc:sldMkLst>
          <pc:docMk/>
          <pc:sldMk cId="1232089552" sldId="287"/>
        </pc:sldMkLst>
      </pc:sldChg>
      <pc:sldChg chg="modSp new del mod">
        <pc:chgData name="Katz, Lee S. (CDC/DDID/NCEZID/DFWED)" userId="2f2a2d86-0949-46a4-8abf-a07c88803aba" providerId="ADAL" clId="{240AEA29-43A0-43A6-9CCD-790B0B7F5C2A}" dt="2022-09-06T22:05:47.976" v="216" actId="47"/>
        <pc:sldMkLst>
          <pc:docMk/>
          <pc:sldMk cId="1098453434" sldId="299"/>
        </pc:sldMkLst>
        <pc:spChg chg="mod">
          <ac:chgData name="Katz, Lee S. (CDC/DDID/NCEZID/DFWED)" userId="2f2a2d86-0949-46a4-8abf-a07c88803aba" providerId="ADAL" clId="{240AEA29-43A0-43A6-9CCD-790B0B7F5C2A}" dt="2022-09-06T21:58:59.311" v="123" actId="20577"/>
          <ac:spMkLst>
            <pc:docMk/>
            <pc:sldMk cId="1098453434" sldId="299"/>
            <ac:spMk id="2" creationId="{B5A3F29C-64A3-4A24-AA60-B7B137913946}"/>
          </ac:spMkLst>
        </pc:spChg>
        <pc:spChg chg="mod">
          <ac:chgData name="Katz, Lee S. (CDC/DDID/NCEZID/DFWED)" userId="2f2a2d86-0949-46a4-8abf-a07c88803aba" providerId="ADAL" clId="{240AEA29-43A0-43A6-9CCD-790B0B7F5C2A}" dt="2022-09-06T22:01:26.132" v="215" actId="20577"/>
          <ac:spMkLst>
            <pc:docMk/>
            <pc:sldMk cId="1098453434" sldId="299"/>
            <ac:spMk id="3" creationId="{4670D678-D8A2-4A39-9D1C-A077EB158FA5}"/>
          </ac:spMkLst>
        </pc:spChg>
      </pc:sldChg>
    </pc:docChg>
  </pc:docChgLst>
  <pc:docChgLst>
    <pc:chgData name="Katz, Lee S. (CDC/NCEZID/DFWED/EDLB)" userId="2f2a2d86-0949-46a4-8abf-a07c88803aba" providerId="ADAL" clId="{7BED2031-1C85-44D8-8C3B-7C258F500D6B}"/>
    <pc:docChg chg="undo redo custSel addSld delSld modSld">
      <pc:chgData name="Katz, Lee S. (CDC/NCEZID/DFWED/EDLB)" userId="2f2a2d86-0949-46a4-8abf-a07c88803aba" providerId="ADAL" clId="{7BED2031-1C85-44D8-8C3B-7C258F500D6B}" dt="2024-09-18T21:51:50.216" v="590" actId="47"/>
      <pc:docMkLst>
        <pc:docMk/>
      </pc:docMkLst>
      <pc:sldChg chg="modSp mod">
        <pc:chgData name="Katz, Lee S. (CDC/NCEZID/DFWED/EDLB)" userId="2f2a2d86-0949-46a4-8abf-a07c88803aba" providerId="ADAL" clId="{7BED2031-1C85-44D8-8C3B-7C258F500D6B}" dt="2024-09-18T18:14:47.377" v="4" actId="20577"/>
        <pc:sldMkLst>
          <pc:docMk/>
          <pc:sldMk cId="2766907356" sldId="256"/>
        </pc:sldMkLst>
        <pc:spChg chg="mod">
          <ac:chgData name="Katz, Lee S. (CDC/NCEZID/DFWED/EDLB)" userId="2f2a2d86-0949-46a4-8abf-a07c88803aba" providerId="ADAL" clId="{7BED2031-1C85-44D8-8C3B-7C258F500D6B}" dt="2024-09-18T18:14:47.377" v="4" actId="20577"/>
          <ac:spMkLst>
            <pc:docMk/>
            <pc:sldMk cId="2766907356" sldId="256"/>
            <ac:spMk id="3" creationId="{00AA103E-2B98-43BF-B861-E33AACA5F4D3}"/>
          </ac:spMkLst>
        </pc:spChg>
      </pc:sldChg>
      <pc:sldChg chg="modNotesTx">
        <pc:chgData name="Katz, Lee S. (CDC/NCEZID/DFWED/EDLB)" userId="2f2a2d86-0949-46a4-8abf-a07c88803aba" providerId="ADAL" clId="{7BED2031-1C85-44D8-8C3B-7C258F500D6B}" dt="2024-09-18T18:16:31.164" v="150" actId="20577"/>
        <pc:sldMkLst>
          <pc:docMk/>
          <pc:sldMk cId="3833331021" sldId="272"/>
        </pc:sldMkLst>
      </pc:sldChg>
      <pc:sldChg chg="addSp delSp modSp new mod modClrScheme chgLayout">
        <pc:chgData name="Katz, Lee S. (CDC/NCEZID/DFWED/EDLB)" userId="2f2a2d86-0949-46a4-8abf-a07c88803aba" providerId="ADAL" clId="{7BED2031-1C85-44D8-8C3B-7C258F500D6B}" dt="2024-09-18T19:00:14.438" v="362" actId="20577"/>
        <pc:sldMkLst>
          <pc:docMk/>
          <pc:sldMk cId="2376439366" sldId="300"/>
        </pc:sldMkLst>
        <pc:spChg chg="del mod ord">
          <ac:chgData name="Katz, Lee S. (CDC/NCEZID/DFWED/EDLB)" userId="2f2a2d86-0949-46a4-8abf-a07c88803aba" providerId="ADAL" clId="{7BED2031-1C85-44D8-8C3B-7C258F500D6B}" dt="2024-09-18T18:21:35.129" v="152" actId="700"/>
          <ac:spMkLst>
            <pc:docMk/>
            <pc:sldMk cId="2376439366" sldId="300"/>
            <ac:spMk id="2" creationId="{1A1268AA-9931-9DB2-74A9-E2BB54F549CB}"/>
          </ac:spMkLst>
        </pc:spChg>
        <pc:spChg chg="del mod ord">
          <ac:chgData name="Katz, Lee S. (CDC/NCEZID/DFWED/EDLB)" userId="2f2a2d86-0949-46a4-8abf-a07c88803aba" providerId="ADAL" clId="{7BED2031-1C85-44D8-8C3B-7C258F500D6B}" dt="2024-09-18T18:21:35.129" v="152" actId="700"/>
          <ac:spMkLst>
            <pc:docMk/>
            <pc:sldMk cId="2376439366" sldId="300"/>
            <ac:spMk id="3" creationId="{70CE06B8-3D8E-484D-0F2B-C0DE62AD2D1A}"/>
          </ac:spMkLst>
        </pc:spChg>
        <pc:spChg chg="del">
          <ac:chgData name="Katz, Lee S. (CDC/NCEZID/DFWED/EDLB)" userId="2f2a2d86-0949-46a4-8abf-a07c88803aba" providerId="ADAL" clId="{7BED2031-1C85-44D8-8C3B-7C258F500D6B}" dt="2024-09-18T18:21:35.129" v="152" actId="700"/>
          <ac:spMkLst>
            <pc:docMk/>
            <pc:sldMk cId="2376439366" sldId="300"/>
            <ac:spMk id="4" creationId="{8FF0256C-63BE-F95C-FB76-7D81EAC2691B}"/>
          </ac:spMkLst>
        </pc:spChg>
        <pc:spChg chg="add mod ord">
          <ac:chgData name="Katz, Lee S. (CDC/NCEZID/DFWED/EDLB)" userId="2f2a2d86-0949-46a4-8abf-a07c88803aba" providerId="ADAL" clId="{7BED2031-1C85-44D8-8C3B-7C258F500D6B}" dt="2024-09-18T18:21:45.485" v="184" actId="20577"/>
          <ac:spMkLst>
            <pc:docMk/>
            <pc:sldMk cId="2376439366" sldId="300"/>
            <ac:spMk id="5" creationId="{8578650B-E1A5-4682-EFF1-5231B1193DC5}"/>
          </ac:spMkLst>
        </pc:spChg>
        <pc:spChg chg="add mod ord">
          <ac:chgData name="Katz, Lee S. (CDC/NCEZID/DFWED/EDLB)" userId="2f2a2d86-0949-46a4-8abf-a07c88803aba" providerId="ADAL" clId="{7BED2031-1C85-44D8-8C3B-7C258F500D6B}" dt="2024-09-18T19:00:14.438" v="362" actId="20577"/>
          <ac:spMkLst>
            <pc:docMk/>
            <pc:sldMk cId="2376439366" sldId="300"/>
            <ac:spMk id="6" creationId="{DE736AE7-067D-5E24-D15B-7FAC8CD169D5}"/>
          </ac:spMkLst>
        </pc:spChg>
      </pc:sldChg>
      <pc:sldChg chg="addSp delSp modSp new mod modClrScheme chgLayout modNotesTx">
        <pc:chgData name="Katz, Lee S. (CDC/NCEZID/DFWED/EDLB)" userId="2f2a2d86-0949-46a4-8abf-a07c88803aba" providerId="ADAL" clId="{7BED2031-1C85-44D8-8C3B-7C258F500D6B}" dt="2024-09-18T19:05:28.156" v="471" actId="20577"/>
        <pc:sldMkLst>
          <pc:docMk/>
          <pc:sldMk cId="1443965624" sldId="301"/>
        </pc:sldMkLst>
        <pc:spChg chg="del mod ord">
          <ac:chgData name="Katz, Lee S. (CDC/NCEZID/DFWED/EDLB)" userId="2f2a2d86-0949-46a4-8abf-a07c88803aba" providerId="ADAL" clId="{7BED2031-1C85-44D8-8C3B-7C258F500D6B}" dt="2024-09-18T18:38:47.460" v="186" actId="700"/>
          <ac:spMkLst>
            <pc:docMk/>
            <pc:sldMk cId="1443965624" sldId="301"/>
            <ac:spMk id="2" creationId="{5CC845BF-B547-1EC2-8670-93966F429D96}"/>
          </ac:spMkLst>
        </pc:spChg>
        <pc:spChg chg="del mod ord">
          <ac:chgData name="Katz, Lee S. (CDC/NCEZID/DFWED/EDLB)" userId="2f2a2d86-0949-46a4-8abf-a07c88803aba" providerId="ADAL" clId="{7BED2031-1C85-44D8-8C3B-7C258F500D6B}" dt="2024-09-18T18:38:47.460" v="186" actId="700"/>
          <ac:spMkLst>
            <pc:docMk/>
            <pc:sldMk cId="1443965624" sldId="301"/>
            <ac:spMk id="3" creationId="{EC199690-AA8F-C695-E27C-EC9B14DC06C2}"/>
          </ac:spMkLst>
        </pc:spChg>
        <pc:spChg chg="add mod ord">
          <ac:chgData name="Katz, Lee S. (CDC/NCEZID/DFWED/EDLB)" userId="2f2a2d86-0949-46a4-8abf-a07c88803aba" providerId="ADAL" clId="{7BED2031-1C85-44D8-8C3B-7C258F500D6B}" dt="2024-09-18T19:00:10.796" v="357" actId="6549"/>
          <ac:spMkLst>
            <pc:docMk/>
            <pc:sldMk cId="1443965624" sldId="301"/>
            <ac:spMk id="4" creationId="{C6F25B7B-6D1F-E02F-BD04-7EA2D95A0269}"/>
          </ac:spMkLst>
        </pc:spChg>
        <pc:spChg chg="add del mod ord">
          <ac:chgData name="Katz, Lee S. (CDC/NCEZID/DFWED/EDLB)" userId="2f2a2d86-0949-46a4-8abf-a07c88803aba" providerId="ADAL" clId="{7BED2031-1C85-44D8-8C3B-7C258F500D6B}" dt="2024-09-18T18:53:19.762" v="304" actId="478"/>
          <ac:spMkLst>
            <pc:docMk/>
            <pc:sldMk cId="1443965624" sldId="301"/>
            <ac:spMk id="5" creationId="{B77AEEBB-A582-91BD-3556-05AB27740162}"/>
          </ac:spMkLst>
        </pc:spChg>
        <pc:spChg chg="add mod ord">
          <ac:chgData name="Katz, Lee S. (CDC/NCEZID/DFWED/EDLB)" userId="2f2a2d86-0949-46a4-8abf-a07c88803aba" providerId="ADAL" clId="{7BED2031-1C85-44D8-8C3B-7C258F500D6B}" dt="2024-09-18T19:05:09.565" v="430" actId="14100"/>
          <ac:spMkLst>
            <pc:docMk/>
            <pc:sldMk cId="1443965624" sldId="301"/>
            <ac:spMk id="6" creationId="{F724181E-75CA-C397-C920-9CE7399498B9}"/>
          </ac:spMkLst>
        </pc:spChg>
        <pc:spChg chg="add del mod">
          <ac:chgData name="Katz, Lee S. (CDC/NCEZID/DFWED/EDLB)" userId="2f2a2d86-0949-46a4-8abf-a07c88803aba" providerId="ADAL" clId="{7BED2031-1C85-44D8-8C3B-7C258F500D6B}" dt="2024-09-18T18:53:24.487" v="305" actId="478"/>
          <ac:spMkLst>
            <pc:docMk/>
            <pc:sldMk cId="1443965624" sldId="301"/>
            <ac:spMk id="22" creationId="{ACCE6A0D-CB99-F787-A900-23D1501EBE42}"/>
          </ac:spMkLst>
        </pc:spChg>
        <pc:picChg chg="add mod">
          <ac:chgData name="Katz, Lee S. (CDC/NCEZID/DFWED/EDLB)" userId="2f2a2d86-0949-46a4-8abf-a07c88803aba" providerId="ADAL" clId="{7BED2031-1C85-44D8-8C3B-7C258F500D6B}" dt="2024-09-18T18:40:53.911" v="220" actId="1076"/>
          <ac:picMkLst>
            <pc:docMk/>
            <pc:sldMk cId="1443965624" sldId="301"/>
            <ac:picMk id="8" creationId="{BD93DBEF-98D9-0426-3C29-8093E9B3F80F}"/>
          </ac:picMkLst>
        </pc:picChg>
        <pc:picChg chg="add mod">
          <ac:chgData name="Katz, Lee S. (CDC/NCEZID/DFWED/EDLB)" userId="2f2a2d86-0949-46a4-8abf-a07c88803aba" providerId="ADAL" clId="{7BED2031-1C85-44D8-8C3B-7C258F500D6B}" dt="2024-09-18T18:51:05.490" v="222"/>
          <ac:picMkLst>
            <pc:docMk/>
            <pc:sldMk cId="1443965624" sldId="301"/>
            <ac:picMk id="10" creationId="{6032ADD4-2C98-82C8-BADB-D054BE190FA4}"/>
          </ac:picMkLst>
        </pc:picChg>
        <pc:picChg chg="add mod">
          <ac:chgData name="Katz, Lee S. (CDC/NCEZID/DFWED/EDLB)" userId="2f2a2d86-0949-46a4-8abf-a07c88803aba" providerId="ADAL" clId="{7BED2031-1C85-44D8-8C3B-7C258F500D6B}" dt="2024-09-18T18:51:08.695" v="227"/>
          <ac:picMkLst>
            <pc:docMk/>
            <pc:sldMk cId="1443965624" sldId="301"/>
            <ac:picMk id="12" creationId="{E46066F0-6947-479A-E200-A6895E1DE987}"/>
          </ac:picMkLst>
        </pc:picChg>
        <pc:picChg chg="add mod">
          <ac:chgData name="Katz, Lee S. (CDC/NCEZID/DFWED/EDLB)" userId="2f2a2d86-0949-46a4-8abf-a07c88803aba" providerId="ADAL" clId="{7BED2031-1C85-44D8-8C3B-7C258F500D6B}" dt="2024-09-18T18:53:14.637" v="303" actId="12788"/>
          <ac:picMkLst>
            <pc:docMk/>
            <pc:sldMk cId="1443965624" sldId="301"/>
            <ac:picMk id="14" creationId="{E5B614D6-7681-AC3E-26B9-6019F3ED43AD}"/>
          </ac:picMkLst>
        </pc:picChg>
        <pc:picChg chg="add mod modCrop">
          <ac:chgData name="Katz, Lee S. (CDC/NCEZID/DFWED/EDLB)" userId="2f2a2d86-0949-46a4-8abf-a07c88803aba" providerId="ADAL" clId="{7BED2031-1C85-44D8-8C3B-7C258F500D6B}" dt="2024-09-18T18:53:14.637" v="303" actId="12788"/>
          <ac:picMkLst>
            <pc:docMk/>
            <pc:sldMk cId="1443965624" sldId="301"/>
            <ac:picMk id="16" creationId="{5FE14378-BE28-D9B8-B016-384A31126BEC}"/>
          </ac:picMkLst>
        </pc:picChg>
        <pc:picChg chg="add mod">
          <ac:chgData name="Katz, Lee S. (CDC/NCEZID/DFWED/EDLB)" userId="2f2a2d86-0949-46a4-8abf-a07c88803aba" providerId="ADAL" clId="{7BED2031-1C85-44D8-8C3B-7C258F500D6B}" dt="2024-09-18T18:53:14.637" v="303" actId="12788"/>
          <ac:picMkLst>
            <pc:docMk/>
            <pc:sldMk cId="1443965624" sldId="301"/>
            <ac:picMk id="18" creationId="{7B514BD3-9BE9-6AF5-8A46-43BAF8890672}"/>
          </ac:picMkLst>
        </pc:picChg>
        <pc:picChg chg="add mod">
          <ac:chgData name="Katz, Lee S. (CDC/NCEZID/DFWED/EDLB)" userId="2f2a2d86-0949-46a4-8abf-a07c88803aba" providerId="ADAL" clId="{7BED2031-1C85-44D8-8C3B-7C258F500D6B}" dt="2024-09-18T18:53:14.637" v="303" actId="12788"/>
          <ac:picMkLst>
            <pc:docMk/>
            <pc:sldMk cId="1443965624" sldId="301"/>
            <ac:picMk id="20" creationId="{BA8243BF-150E-E1E8-0B80-F1DE70103D32}"/>
          </ac:picMkLst>
        </pc:picChg>
      </pc:sldChg>
      <pc:sldChg chg="addSp modSp new mod">
        <pc:chgData name="Katz, Lee S. (CDC/NCEZID/DFWED/EDLB)" userId="2f2a2d86-0949-46a4-8abf-a07c88803aba" providerId="ADAL" clId="{7BED2031-1C85-44D8-8C3B-7C258F500D6B}" dt="2024-09-18T19:00:31.668" v="379" actId="20577"/>
        <pc:sldMkLst>
          <pc:docMk/>
          <pc:sldMk cId="2764418795" sldId="302"/>
        </pc:sldMkLst>
        <pc:spChg chg="mod">
          <ac:chgData name="Katz, Lee S. (CDC/NCEZID/DFWED/EDLB)" userId="2f2a2d86-0949-46a4-8abf-a07c88803aba" providerId="ADAL" clId="{7BED2031-1C85-44D8-8C3B-7C258F500D6B}" dt="2024-09-18T19:00:31.668" v="379" actId="20577"/>
          <ac:spMkLst>
            <pc:docMk/>
            <pc:sldMk cId="2764418795" sldId="302"/>
            <ac:spMk id="2" creationId="{01C3D715-3AA2-298E-2BDA-6F5744979FAB}"/>
          </ac:spMkLst>
        </pc:spChg>
        <pc:spChg chg="mod">
          <ac:chgData name="Katz, Lee S. (CDC/NCEZID/DFWED/EDLB)" userId="2f2a2d86-0949-46a4-8abf-a07c88803aba" providerId="ADAL" clId="{7BED2031-1C85-44D8-8C3B-7C258F500D6B}" dt="2024-09-18T18:57:13.854" v="321" actId="5793"/>
          <ac:spMkLst>
            <pc:docMk/>
            <pc:sldMk cId="2764418795" sldId="302"/>
            <ac:spMk id="3" creationId="{455A3E5E-11EC-2FD8-D888-02EE31B65CAA}"/>
          </ac:spMkLst>
        </pc:spChg>
        <pc:spChg chg="mod">
          <ac:chgData name="Katz, Lee S. (CDC/NCEZID/DFWED/EDLB)" userId="2f2a2d86-0949-46a4-8abf-a07c88803aba" providerId="ADAL" clId="{7BED2031-1C85-44D8-8C3B-7C258F500D6B}" dt="2024-09-18T18:59:09.391" v="355" actId="20577"/>
          <ac:spMkLst>
            <pc:docMk/>
            <pc:sldMk cId="2764418795" sldId="302"/>
            <ac:spMk id="4" creationId="{BFE1BC10-AE9D-A697-3A26-D65A999CC577}"/>
          </ac:spMkLst>
        </pc:spChg>
        <pc:picChg chg="add mod">
          <ac:chgData name="Katz, Lee S. (CDC/NCEZID/DFWED/EDLB)" userId="2f2a2d86-0949-46a4-8abf-a07c88803aba" providerId="ADAL" clId="{7BED2031-1C85-44D8-8C3B-7C258F500D6B}" dt="2024-09-18T18:57:20.668" v="324" actId="14100"/>
          <ac:picMkLst>
            <pc:docMk/>
            <pc:sldMk cId="2764418795" sldId="302"/>
            <ac:picMk id="6" creationId="{FB5F6949-85E1-3E87-63AC-C99B22B599CA}"/>
          </ac:picMkLst>
        </pc:picChg>
        <pc:picChg chg="add mod modCrop">
          <ac:chgData name="Katz, Lee S. (CDC/NCEZID/DFWED/EDLB)" userId="2f2a2d86-0949-46a4-8abf-a07c88803aba" providerId="ADAL" clId="{7BED2031-1C85-44D8-8C3B-7C258F500D6B}" dt="2024-09-18T18:58:52.776" v="346" actId="732"/>
          <ac:picMkLst>
            <pc:docMk/>
            <pc:sldMk cId="2764418795" sldId="302"/>
            <ac:picMk id="8" creationId="{0FA1F4E5-1944-8E57-D487-57C448ADC96D}"/>
          </ac:picMkLst>
        </pc:picChg>
      </pc:sldChg>
      <pc:sldChg chg="addSp delSp modSp new mod modClrScheme chgLayout">
        <pc:chgData name="Katz, Lee S. (CDC/NCEZID/DFWED/EDLB)" userId="2f2a2d86-0949-46a4-8abf-a07c88803aba" providerId="ADAL" clId="{7BED2031-1C85-44D8-8C3B-7C258F500D6B}" dt="2024-09-18T19:02:35.713" v="386" actId="22"/>
        <pc:sldMkLst>
          <pc:docMk/>
          <pc:sldMk cId="2755710703" sldId="303"/>
        </pc:sldMkLst>
        <pc:spChg chg="mod ord">
          <ac:chgData name="Katz, Lee S. (CDC/NCEZID/DFWED/EDLB)" userId="2f2a2d86-0949-46a4-8abf-a07c88803aba" providerId="ADAL" clId="{7BED2031-1C85-44D8-8C3B-7C258F500D6B}" dt="2024-09-18T19:01:36.265" v="380" actId="700"/>
          <ac:spMkLst>
            <pc:docMk/>
            <pc:sldMk cId="2755710703" sldId="303"/>
            <ac:spMk id="2" creationId="{B51AE25F-6A2D-FA19-7381-4CC4E4F0CF29}"/>
          </ac:spMkLst>
        </pc:spChg>
        <pc:spChg chg="del mod ord">
          <ac:chgData name="Katz, Lee S. (CDC/NCEZID/DFWED/EDLB)" userId="2f2a2d86-0949-46a4-8abf-a07c88803aba" providerId="ADAL" clId="{7BED2031-1C85-44D8-8C3B-7C258F500D6B}" dt="2024-09-18T19:01:36.265" v="380" actId="700"/>
          <ac:spMkLst>
            <pc:docMk/>
            <pc:sldMk cId="2755710703" sldId="303"/>
            <ac:spMk id="3" creationId="{7B6143A3-0D0C-A380-6F07-5AC83C8C6203}"/>
          </ac:spMkLst>
        </pc:spChg>
        <pc:spChg chg="del mod ord">
          <ac:chgData name="Katz, Lee S. (CDC/NCEZID/DFWED/EDLB)" userId="2f2a2d86-0949-46a4-8abf-a07c88803aba" providerId="ADAL" clId="{7BED2031-1C85-44D8-8C3B-7C258F500D6B}" dt="2024-09-18T19:01:36.265" v="380" actId="700"/>
          <ac:spMkLst>
            <pc:docMk/>
            <pc:sldMk cId="2755710703" sldId="303"/>
            <ac:spMk id="4" creationId="{6F919E9A-E08E-AE11-7A38-E5F2ABFE2285}"/>
          </ac:spMkLst>
        </pc:spChg>
        <pc:spChg chg="add mod ord">
          <ac:chgData name="Katz, Lee S. (CDC/NCEZID/DFWED/EDLB)" userId="2f2a2d86-0949-46a4-8abf-a07c88803aba" providerId="ADAL" clId="{7BED2031-1C85-44D8-8C3B-7C258F500D6B}" dt="2024-09-18T19:01:37.104" v="381"/>
          <ac:spMkLst>
            <pc:docMk/>
            <pc:sldMk cId="2755710703" sldId="303"/>
            <ac:spMk id="5" creationId="{18EC1464-CA60-C869-5101-F2F88D3F069A}"/>
          </ac:spMkLst>
        </pc:spChg>
        <pc:spChg chg="add del mod ord">
          <ac:chgData name="Katz, Lee S. (CDC/NCEZID/DFWED/EDLB)" userId="2f2a2d86-0949-46a4-8abf-a07c88803aba" providerId="ADAL" clId="{7BED2031-1C85-44D8-8C3B-7C258F500D6B}" dt="2024-09-18T19:01:41.647" v="382"/>
          <ac:spMkLst>
            <pc:docMk/>
            <pc:sldMk cId="2755710703" sldId="303"/>
            <ac:spMk id="6" creationId="{80267F54-D111-916E-77DC-1882BA98D724}"/>
          </ac:spMkLst>
        </pc:spChg>
        <pc:spChg chg="add mod ord">
          <ac:chgData name="Katz, Lee S. (CDC/NCEZID/DFWED/EDLB)" userId="2f2a2d86-0949-46a4-8abf-a07c88803aba" providerId="ADAL" clId="{7BED2031-1C85-44D8-8C3B-7C258F500D6B}" dt="2024-09-18T19:02:04.231" v="385"/>
          <ac:spMkLst>
            <pc:docMk/>
            <pc:sldMk cId="2755710703" sldId="303"/>
            <ac:spMk id="7" creationId="{3667BF15-7489-73C0-CF6F-EE9811DA37F4}"/>
          </ac:spMkLst>
        </pc:spChg>
        <pc:spChg chg="add del mod ord">
          <ac:chgData name="Katz, Lee S. (CDC/NCEZID/DFWED/EDLB)" userId="2f2a2d86-0949-46a4-8abf-a07c88803aba" providerId="ADAL" clId="{7BED2031-1C85-44D8-8C3B-7C258F500D6B}" dt="2024-09-18T19:02:35.713" v="386" actId="22"/>
          <ac:spMkLst>
            <pc:docMk/>
            <pc:sldMk cId="2755710703" sldId="303"/>
            <ac:spMk id="8" creationId="{3EC70811-AA7A-52C0-0275-55937D6C0A20}"/>
          </ac:spMkLst>
        </pc:spChg>
        <pc:picChg chg="add mod">
          <ac:chgData name="Katz, Lee S. (CDC/NCEZID/DFWED/EDLB)" userId="2f2a2d86-0949-46a4-8abf-a07c88803aba" providerId="ADAL" clId="{7BED2031-1C85-44D8-8C3B-7C258F500D6B}" dt="2024-09-18T19:01:43.037" v="384" actId="962"/>
          <ac:picMkLst>
            <pc:docMk/>
            <pc:sldMk cId="2755710703" sldId="303"/>
            <ac:picMk id="10" creationId="{DAC7AC49-5BAE-0A57-C7BE-6BC08890A150}"/>
          </ac:picMkLst>
        </pc:picChg>
        <pc:picChg chg="add mod ord">
          <ac:chgData name="Katz, Lee S. (CDC/NCEZID/DFWED/EDLB)" userId="2f2a2d86-0949-46a4-8abf-a07c88803aba" providerId="ADAL" clId="{7BED2031-1C85-44D8-8C3B-7C258F500D6B}" dt="2024-09-18T19:02:35.713" v="386" actId="22"/>
          <ac:picMkLst>
            <pc:docMk/>
            <pc:sldMk cId="2755710703" sldId="303"/>
            <ac:picMk id="12" creationId="{5344A71E-C34E-3C94-DA2B-E1C0DF67FCCE}"/>
          </ac:picMkLst>
        </pc:picChg>
      </pc:sldChg>
      <pc:sldChg chg="addSp delSp modSp new del mod">
        <pc:chgData name="Katz, Lee S. (CDC/NCEZID/DFWED/EDLB)" userId="2f2a2d86-0949-46a4-8abf-a07c88803aba" providerId="ADAL" clId="{7BED2031-1C85-44D8-8C3B-7C258F500D6B}" dt="2024-09-18T19:12:26.946" v="505" actId="47"/>
        <pc:sldMkLst>
          <pc:docMk/>
          <pc:sldMk cId="2150914418" sldId="304"/>
        </pc:sldMkLst>
        <pc:spChg chg="mod">
          <ac:chgData name="Katz, Lee S. (CDC/NCEZID/DFWED/EDLB)" userId="2f2a2d86-0949-46a4-8abf-a07c88803aba" providerId="ADAL" clId="{7BED2031-1C85-44D8-8C3B-7C258F500D6B}" dt="2024-09-18T19:07:16.978" v="501" actId="20577"/>
          <ac:spMkLst>
            <pc:docMk/>
            <pc:sldMk cId="2150914418" sldId="304"/>
            <ac:spMk id="2" creationId="{C5F250F9-6019-F743-B33E-073685425257}"/>
          </ac:spMkLst>
        </pc:spChg>
        <pc:spChg chg="mod">
          <ac:chgData name="Katz, Lee S. (CDC/NCEZID/DFWED/EDLB)" userId="2f2a2d86-0949-46a4-8abf-a07c88803aba" providerId="ADAL" clId="{7BED2031-1C85-44D8-8C3B-7C258F500D6B}" dt="2024-09-18T19:07:21.950" v="502"/>
          <ac:spMkLst>
            <pc:docMk/>
            <pc:sldMk cId="2150914418" sldId="304"/>
            <ac:spMk id="3" creationId="{B7C7EFCE-1429-4082-B403-A64E1A4D874B}"/>
          </ac:spMkLst>
        </pc:spChg>
        <pc:spChg chg="del">
          <ac:chgData name="Katz, Lee S. (CDC/NCEZID/DFWED/EDLB)" userId="2f2a2d86-0949-46a4-8abf-a07c88803aba" providerId="ADAL" clId="{7BED2031-1C85-44D8-8C3B-7C258F500D6B}" dt="2024-09-18T19:07:44.279" v="503" actId="22"/>
          <ac:spMkLst>
            <pc:docMk/>
            <pc:sldMk cId="2150914418" sldId="304"/>
            <ac:spMk id="4" creationId="{6862F1BC-8137-BF0C-5B5A-B7431F2A82AC}"/>
          </ac:spMkLst>
        </pc:spChg>
        <pc:spChg chg="add mod">
          <ac:chgData name="Katz, Lee S. (CDC/NCEZID/DFWED/EDLB)" userId="2f2a2d86-0949-46a4-8abf-a07c88803aba" providerId="ADAL" clId="{7BED2031-1C85-44D8-8C3B-7C258F500D6B}" dt="2024-09-18T19:12:23.770" v="504" actId="478"/>
          <ac:spMkLst>
            <pc:docMk/>
            <pc:sldMk cId="2150914418" sldId="304"/>
            <ac:spMk id="10" creationId="{EF6B7DD4-3A45-45E1-93DD-C16FD8551B9B}"/>
          </ac:spMkLst>
        </pc:spChg>
        <pc:picChg chg="add del mod ord">
          <ac:chgData name="Katz, Lee S. (CDC/NCEZID/DFWED/EDLB)" userId="2f2a2d86-0949-46a4-8abf-a07c88803aba" providerId="ADAL" clId="{7BED2031-1C85-44D8-8C3B-7C258F500D6B}" dt="2024-09-18T19:12:23.770" v="504" actId="478"/>
          <ac:picMkLst>
            <pc:docMk/>
            <pc:sldMk cId="2150914418" sldId="304"/>
            <ac:picMk id="8" creationId="{CA25489E-E787-B34D-A30E-D8229FFBBB88}"/>
          </ac:picMkLst>
        </pc:picChg>
      </pc:sldChg>
      <pc:sldChg chg="addSp delSp modSp new del mod modClrScheme chgLayout">
        <pc:chgData name="Katz, Lee S. (CDC/NCEZID/DFWED/EDLB)" userId="2f2a2d86-0949-46a4-8abf-a07c88803aba" providerId="ADAL" clId="{7BED2031-1C85-44D8-8C3B-7C258F500D6B}" dt="2024-09-18T21:51:50.216" v="590" actId="47"/>
        <pc:sldMkLst>
          <pc:docMk/>
          <pc:sldMk cId="2530748176" sldId="304"/>
        </pc:sldMkLst>
        <pc:spChg chg="del mod ord">
          <ac:chgData name="Katz, Lee S. (CDC/NCEZID/DFWED/EDLB)" userId="2f2a2d86-0949-46a4-8abf-a07c88803aba" providerId="ADAL" clId="{7BED2031-1C85-44D8-8C3B-7C258F500D6B}" dt="2024-09-18T21:50:57.598" v="507" actId="700"/>
          <ac:spMkLst>
            <pc:docMk/>
            <pc:sldMk cId="2530748176" sldId="304"/>
            <ac:spMk id="2" creationId="{0CF36DB9-B84E-906D-AB2A-757D2F60BEAA}"/>
          </ac:spMkLst>
        </pc:spChg>
        <pc:spChg chg="del mod ord">
          <ac:chgData name="Katz, Lee S. (CDC/NCEZID/DFWED/EDLB)" userId="2f2a2d86-0949-46a4-8abf-a07c88803aba" providerId="ADAL" clId="{7BED2031-1C85-44D8-8C3B-7C258F500D6B}" dt="2024-09-18T21:50:57.598" v="507" actId="700"/>
          <ac:spMkLst>
            <pc:docMk/>
            <pc:sldMk cId="2530748176" sldId="304"/>
            <ac:spMk id="3" creationId="{000DB1AF-0521-D89A-00E0-2C3983679CA3}"/>
          </ac:spMkLst>
        </pc:spChg>
        <pc:spChg chg="add mod ord">
          <ac:chgData name="Katz, Lee S. (CDC/NCEZID/DFWED/EDLB)" userId="2f2a2d86-0949-46a4-8abf-a07c88803aba" providerId="ADAL" clId="{7BED2031-1C85-44D8-8C3B-7C258F500D6B}" dt="2024-09-18T21:51:00.456" v="521" actId="20577"/>
          <ac:spMkLst>
            <pc:docMk/>
            <pc:sldMk cId="2530748176" sldId="304"/>
            <ac:spMk id="4" creationId="{7754ACAE-0816-761B-A0E9-D33677BE0C86}"/>
          </ac:spMkLst>
        </pc:spChg>
        <pc:spChg chg="add mod ord">
          <ac:chgData name="Katz, Lee S. (CDC/NCEZID/DFWED/EDLB)" userId="2f2a2d86-0949-46a4-8abf-a07c88803aba" providerId="ADAL" clId="{7BED2031-1C85-44D8-8C3B-7C258F500D6B}" dt="2024-09-18T21:51:09.402" v="575" actId="20577"/>
          <ac:spMkLst>
            <pc:docMk/>
            <pc:sldMk cId="2530748176" sldId="304"/>
            <ac:spMk id="5" creationId="{8B4CB1D0-380A-93F0-5770-94E09B719023}"/>
          </ac:spMkLst>
        </pc:spChg>
      </pc:sldChg>
      <pc:sldChg chg="modSp new del mod">
        <pc:chgData name="Katz, Lee S. (CDC/NCEZID/DFWED/EDLB)" userId="2f2a2d86-0949-46a4-8abf-a07c88803aba" providerId="ADAL" clId="{7BED2031-1C85-44D8-8C3B-7C258F500D6B}" dt="2024-09-18T19:04:48.707" v="393" actId="47"/>
        <pc:sldMkLst>
          <pc:docMk/>
          <pc:sldMk cId="3594395384" sldId="304"/>
        </pc:sldMkLst>
        <pc:spChg chg="mod">
          <ac:chgData name="Katz, Lee S. (CDC/NCEZID/DFWED/EDLB)" userId="2f2a2d86-0949-46a4-8abf-a07c88803aba" providerId="ADAL" clId="{7BED2031-1C85-44D8-8C3B-7C258F500D6B}" dt="2024-09-18T19:02:45.110" v="392" actId="20577"/>
          <ac:spMkLst>
            <pc:docMk/>
            <pc:sldMk cId="3594395384" sldId="304"/>
            <ac:spMk id="2" creationId="{C4BC1B39-52ED-F718-FD2D-AA4FCFAF07EB}"/>
          </ac:spMkLst>
        </pc:spChg>
      </pc:sldChg>
      <pc:sldChg chg="modSp add mod">
        <pc:chgData name="Katz, Lee S. (CDC/NCEZID/DFWED/EDLB)" userId="2f2a2d86-0949-46a4-8abf-a07c88803aba" providerId="ADAL" clId="{7BED2031-1C85-44D8-8C3B-7C258F500D6B}" dt="2024-09-18T21:51:47.308" v="589" actId="20577"/>
        <pc:sldMkLst>
          <pc:docMk/>
          <pc:sldMk cId="1310611335" sldId="553"/>
        </pc:sldMkLst>
        <pc:spChg chg="mod">
          <ac:chgData name="Katz, Lee S. (CDC/NCEZID/DFWED/EDLB)" userId="2f2a2d86-0949-46a4-8abf-a07c88803aba" providerId="ADAL" clId="{7BED2031-1C85-44D8-8C3B-7C258F500D6B}" dt="2024-09-18T21:51:47.308" v="589" actId="20577"/>
          <ac:spMkLst>
            <pc:docMk/>
            <pc:sldMk cId="1310611335" sldId="553"/>
            <ac:spMk id="4" creationId="{D7FD06B2-5609-3AA2-68F6-69A23544E0B9}"/>
          </ac:spMkLst>
        </pc:spChg>
      </pc:sldChg>
    </pc:docChg>
  </pc:docChgLst>
  <pc:docChgLst>
    <pc:chgData name="Katz, Lee S. (CDC/DDID/NCEZID/DFWED)" userId="2f2a2d86-0949-46a4-8abf-a07c88803aba" providerId="ADAL" clId="{E3D05489-8582-4A2C-AC6D-0EC995AD89E5}"/>
    <pc:docChg chg="undo custSel modSld">
      <pc:chgData name="Katz, Lee S. (CDC/DDID/NCEZID/DFWED)" userId="2f2a2d86-0949-46a4-8abf-a07c88803aba" providerId="ADAL" clId="{E3D05489-8582-4A2C-AC6D-0EC995AD89E5}" dt="2023-09-10T21:22:42.369" v="51" actId="20577"/>
      <pc:docMkLst>
        <pc:docMk/>
      </pc:docMkLst>
      <pc:sldChg chg="modSp mod">
        <pc:chgData name="Katz, Lee S. (CDC/DDID/NCEZID/DFWED)" userId="2f2a2d86-0949-46a4-8abf-a07c88803aba" providerId="ADAL" clId="{E3D05489-8582-4A2C-AC6D-0EC995AD89E5}" dt="2023-09-10T19:36:11.038" v="7" actId="20577"/>
        <pc:sldMkLst>
          <pc:docMk/>
          <pc:sldMk cId="2766907356" sldId="256"/>
        </pc:sldMkLst>
        <pc:spChg chg="mod">
          <ac:chgData name="Katz, Lee S. (CDC/DDID/NCEZID/DFWED)" userId="2f2a2d86-0949-46a4-8abf-a07c88803aba" providerId="ADAL" clId="{E3D05489-8582-4A2C-AC6D-0EC995AD89E5}" dt="2023-09-10T19:36:11.038" v="7" actId="20577"/>
          <ac:spMkLst>
            <pc:docMk/>
            <pc:sldMk cId="2766907356" sldId="256"/>
            <ac:spMk id="3" creationId="{00AA103E-2B98-43BF-B861-E33AACA5F4D3}"/>
          </ac:spMkLst>
        </pc:spChg>
      </pc:sldChg>
      <pc:sldChg chg="modSp">
        <pc:chgData name="Katz, Lee S. (CDC/DDID/NCEZID/DFWED)" userId="2f2a2d86-0949-46a4-8abf-a07c88803aba" providerId="ADAL" clId="{E3D05489-8582-4A2C-AC6D-0EC995AD89E5}" dt="2023-09-10T21:22:42.369" v="51" actId="20577"/>
        <pc:sldMkLst>
          <pc:docMk/>
          <pc:sldMk cId="2683833969" sldId="275"/>
        </pc:sldMkLst>
        <pc:spChg chg="mod">
          <ac:chgData name="Katz, Lee S. (CDC/DDID/NCEZID/DFWED)" userId="2f2a2d86-0949-46a4-8abf-a07c88803aba" providerId="ADAL" clId="{E3D05489-8582-4A2C-AC6D-0EC995AD89E5}" dt="2023-09-10T21:22:42.369" v="51" actId="20577"/>
          <ac:spMkLst>
            <pc:docMk/>
            <pc:sldMk cId="2683833969" sldId="275"/>
            <ac:spMk id="10" creationId="{0B41C36C-FACA-4C64-94BA-2127C493BAC0}"/>
          </ac:spMkLst>
        </pc:spChg>
      </pc:sldChg>
      <pc:sldChg chg="modSp mod">
        <pc:chgData name="Katz, Lee S. (CDC/DDID/NCEZID/DFWED)" userId="2f2a2d86-0949-46a4-8abf-a07c88803aba" providerId="ADAL" clId="{E3D05489-8582-4A2C-AC6D-0EC995AD89E5}" dt="2023-09-10T20:21:50.874" v="30" actId="14100"/>
        <pc:sldMkLst>
          <pc:docMk/>
          <pc:sldMk cId="619310156" sldId="297"/>
        </pc:sldMkLst>
        <pc:spChg chg="mod">
          <ac:chgData name="Katz, Lee S. (CDC/DDID/NCEZID/DFWED)" userId="2f2a2d86-0949-46a4-8abf-a07c88803aba" providerId="ADAL" clId="{E3D05489-8582-4A2C-AC6D-0EC995AD89E5}" dt="2023-09-10T20:21:40.374" v="23" actId="20577"/>
          <ac:spMkLst>
            <pc:docMk/>
            <pc:sldMk cId="619310156" sldId="297"/>
            <ac:spMk id="9" creationId="{2B672B3D-CE12-4014-9B47-2B4AA217FEB3}"/>
          </ac:spMkLst>
        </pc:spChg>
        <pc:spChg chg="mod">
          <ac:chgData name="Katz, Lee S. (CDC/DDID/NCEZID/DFWED)" userId="2f2a2d86-0949-46a4-8abf-a07c88803aba" providerId="ADAL" clId="{E3D05489-8582-4A2C-AC6D-0EC995AD89E5}" dt="2023-09-10T20:21:50.874" v="30" actId="14100"/>
          <ac:spMkLst>
            <pc:docMk/>
            <pc:sldMk cId="619310156" sldId="297"/>
            <ac:spMk id="10" creationId="{608489E6-4040-40AB-B55F-3C0A7BCE5F37}"/>
          </ac:spMkLst>
        </pc:spChg>
        <pc:picChg chg="mod">
          <ac:chgData name="Katz, Lee S. (CDC/DDID/NCEZID/DFWED)" userId="2f2a2d86-0949-46a4-8abf-a07c88803aba" providerId="ADAL" clId="{E3D05489-8582-4A2C-AC6D-0EC995AD89E5}" dt="2023-09-10T19:39:51.096" v="11" actId="1076"/>
          <ac:picMkLst>
            <pc:docMk/>
            <pc:sldMk cId="619310156" sldId="297"/>
            <ac:picMk id="13" creationId="{D0F5963C-9228-4014-8128-545DE7805052}"/>
          </ac:picMkLst>
        </pc:picChg>
      </pc:sldChg>
      <pc:sldChg chg="modSp mod">
        <pc:chgData name="Katz, Lee S. (CDC/DDID/NCEZID/DFWED)" userId="2f2a2d86-0949-46a4-8abf-a07c88803aba" providerId="ADAL" clId="{E3D05489-8582-4A2C-AC6D-0EC995AD89E5}" dt="2023-09-10T20:22:03.605" v="49" actId="20577"/>
        <pc:sldMkLst>
          <pc:docMk/>
          <pc:sldMk cId="3464594686" sldId="298"/>
        </pc:sldMkLst>
        <pc:spChg chg="mod">
          <ac:chgData name="Katz, Lee S. (CDC/DDID/NCEZID/DFWED)" userId="2f2a2d86-0949-46a4-8abf-a07c88803aba" providerId="ADAL" clId="{E3D05489-8582-4A2C-AC6D-0EC995AD89E5}" dt="2023-09-10T20:22:03.605" v="49" actId="20577"/>
          <ac:spMkLst>
            <pc:docMk/>
            <pc:sldMk cId="3464594686" sldId="298"/>
            <ac:spMk id="3" creationId="{5FF4BC15-CCA7-421D-9747-04CFC425B154}"/>
          </ac:spMkLst>
        </pc:spChg>
        <pc:spChg chg="mod">
          <ac:chgData name="Katz, Lee S. (CDC/DDID/NCEZID/DFWED)" userId="2f2a2d86-0949-46a4-8abf-a07c88803aba" providerId="ADAL" clId="{E3D05489-8582-4A2C-AC6D-0EC995AD89E5}" dt="2023-09-10T20:11:56.101" v="13" actId="6549"/>
          <ac:spMkLst>
            <pc:docMk/>
            <pc:sldMk cId="3464594686" sldId="298"/>
            <ac:spMk id="8" creationId="{85A0398E-36A4-410E-AD15-5501CF201708}"/>
          </ac:spMkLst>
        </pc:spChg>
      </pc:sldChg>
    </pc:docChg>
  </pc:docChgLst>
  <pc:docChgLst>
    <pc:chgData name="Katz, Lee S. (CDC/NCIRD/DBD)" userId="2f2a2d86-0949-46a4-8abf-a07c88803aba" providerId="ADAL" clId="{3AF26037-51DE-4D94-B6AD-AA56E3F0B931}"/>
    <pc:docChg chg="undo custSel addSld delSld modSld sldOrd">
      <pc:chgData name="Katz, Lee S. (CDC/NCIRD/DBD)" userId="2f2a2d86-0949-46a4-8abf-a07c88803aba" providerId="ADAL" clId="{3AF26037-51DE-4D94-B6AD-AA56E3F0B931}" dt="2025-02-19T23:00:09.620" v="19" actId="13926"/>
      <pc:docMkLst>
        <pc:docMk/>
      </pc:docMkLst>
      <pc:sldChg chg="modSp add mod ord">
        <pc:chgData name="Katz, Lee S. (CDC/NCIRD/DBD)" userId="2f2a2d86-0949-46a4-8abf-a07c88803aba" providerId="ADAL" clId="{3AF26037-51DE-4D94-B6AD-AA56E3F0B931}" dt="2025-02-19T23:00:09.620" v="19" actId="13926"/>
        <pc:sldMkLst>
          <pc:docMk/>
          <pc:sldMk cId="2242266835" sldId="305"/>
        </pc:sldMkLst>
        <pc:spChg chg="mod">
          <ac:chgData name="Katz, Lee S. (CDC/NCIRD/DBD)" userId="2f2a2d86-0949-46a4-8abf-a07c88803aba" providerId="ADAL" clId="{3AF26037-51DE-4D94-B6AD-AA56E3F0B931}" dt="2025-02-19T23:00:09.620" v="19" actId="13926"/>
          <ac:spMkLst>
            <pc:docMk/>
            <pc:sldMk cId="2242266835" sldId="305"/>
            <ac:spMk id="11" creationId="{EAD65666-9E6C-4BA6-9BDF-582DDE25BCF4}"/>
          </ac:spMkLst>
        </pc:spChg>
      </pc:sldChg>
      <pc:sldChg chg="new del">
        <pc:chgData name="Katz, Lee S. (CDC/NCIRD/DBD)" userId="2f2a2d86-0949-46a4-8abf-a07c88803aba" providerId="ADAL" clId="{3AF26037-51DE-4D94-B6AD-AA56E3F0B931}" dt="2025-02-19T22:58:35.847" v="1" actId="680"/>
        <pc:sldMkLst>
          <pc:docMk/>
          <pc:sldMk cId="4201263070" sldId="305"/>
        </pc:sldMkLst>
      </pc:sldChg>
    </pc:docChg>
  </pc:docChgLst>
  <pc:docChgLst>
    <pc:chgData name="Katz, Lee S. (CDC/DDID/NCEZID/DFWED)" userId="2f2a2d86-0949-46a4-8abf-a07c88803aba" providerId="ADAL" clId="{48DDBA06-D8E3-4DB8-AF10-54A895F3A0E6}"/>
    <pc:docChg chg="modSld">
      <pc:chgData name="Katz, Lee S. (CDC/DDID/NCEZID/DFWED)" userId="2f2a2d86-0949-46a4-8abf-a07c88803aba" providerId="ADAL" clId="{48DDBA06-D8E3-4DB8-AF10-54A895F3A0E6}" dt="2023-01-25T22:55:27.830" v="24" actId="20577"/>
      <pc:docMkLst>
        <pc:docMk/>
      </pc:docMkLst>
      <pc:sldChg chg="modSp mod">
        <pc:chgData name="Katz, Lee S. (CDC/DDID/NCEZID/DFWED)" userId="2f2a2d86-0949-46a4-8abf-a07c88803aba" providerId="ADAL" clId="{48DDBA06-D8E3-4DB8-AF10-54A895F3A0E6}" dt="2023-01-25T22:52:20.875" v="8" actId="20577"/>
        <pc:sldMkLst>
          <pc:docMk/>
          <pc:sldMk cId="2766907356" sldId="256"/>
        </pc:sldMkLst>
        <pc:spChg chg="mod">
          <ac:chgData name="Katz, Lee S. (CDC/DDID/NCEZID/DFWED)" userId="2f2a2d86-0949-46a4-8abf-a07c88803aba" providerId="ADAL" clId="{48DDBA06-D8E3-4DB8-AF10-54A895F3A0E6}" dt="2023-01-25T22:52:20.875" v="8" actId="20577"/>
          <ac:spMkLst>
            <pc:docMk/>
            <pc:sldMk cId="2766907356" sldId="256"/>
            <ac:spMk id="3" creationId="{00AA103E-2B98-43BF-B861-E33AACA5F4D3}"/>
          </ac:spMkLst>
        </pc:spChg>
      </pc:sldChg>
      <pc:sldChg chg="addSp modSp mod">
        <pc:chgData name="Katz, Lee S. (CDC/DDID/NCEZID/DFWED)" userId="2f2a2d86-0949-46a4-8abf-a07c88803aba" providerId="ADAL" clId="{48DDBA06-D8E3-4DB8-AF10-54A895F3A0E6}" dt="2023-01-25T18:36:34.462" v="2" actId="1076"/>
        <pc:sldMkLst>
          <pc:docMk/>
          <pc:sldMk cId="11079022" sldId="270"/>
        </pc:sldMkLst>
        <pc:picChg chg="add mod">
          <ac:chgData name="Katz, Lee S. (CDC/DDID/NCEZID/DFWED)" userId="2f2a2d86-0949-46a4-8abf-a07c88803aba" providerId="ADAL" clId="{48DDBA06-D8E3-4DB8-AF10-54A895F3A0E6}" dt="2023-01-25T18:36:34.462" v="2" actId="1076"/>
          <ac:picMkLst>
            <pc:docMk/>
            <pc:sldMk cId="11079022" sldId="270"/>
            <ac:picMk id="6" creationId="{1CABC5A3-16C3-6129-B455-44D51792ADA0}"/>
          </ac:picMkLst>
        </pc:picChg>
      </pc:sldChg>
      <pc:sldChg chg="modSp mod">
        <pc:chgData name="Katz, Lee S. (CDC/DDID/NCEZID/DFWED)" userId="2f2a2d86-0949-46a4-8abf-a07c88803aba" providerId="ADAL" clId="{48DDBA06-D8E3-4DB8-AF10-54A895F3A0E6}" dt="2023-01-25T22:55:27.830" v="24" actId="20577"/>
        <pc:sldMkLst>
          <pc:docMk/>
          <pc:sldMk cId="3464594686" sldId="298"/>
        </pc:sldMkLst>
        <pc:spChg chg="mod">
          <ac:chgData name="Katz, Lee S. (CDC/DDID/NCEZID/DFWED)" userId="2f2a2d86-0949-46a4-8abf-a07c88803aba" providerId="ADAL" clId="{48DDBA06-D8E3-4DB8-AF10-54A895F3A0E6}" dt="2023-01-25T22:55:27.830" v="24" actId="20577"/>
          <ac:spMkLst>
            <pc:docMk/>
            <pc:sldMk cId="3464594686" sldId="298"/>
            <ac:spMk id="3" creationId="{5FF4BC15-CCA7-421D-9747-04CFC425B154}"/>
          </ac:spMkLst>
        </pc:spChg>
      </pc:sldChg>
    </pc:docChg>
  </pc:docChgLst>
  <pc:docChgLst>
    <pc:chgData name="Katz, Lee S. (CDC/NCIRD/DBD)" userId="2f2a2d86-0949-46a4-8abf-a07c88803aba" providerId="ADAL" clId="{A6D09876-83C6-4A95-8E47-0A0FF767D20D}"/>
    <pc:docChg chg="undo custSel addSld delSld modSld">
      <pc:chgData name="Katz, Lee S. (CDC/NCIRD/DBD)" userId="2f2a2d86-0949-46a4-8abf-a07c88803aba" providerId="ADAL" clId="{A6D09876-83C6-4A95-8E47-0A0FF767D20D}" dt="2025-02-05T18:39:40.960" v="41" actId="12788"/>
      <pc:docMkLst>
        <pc:docMk/>
      </pc:docMkLst>
      <pc:sldChg chg="modSp mod">
        <pc:chgData name="Katz, Lee S. (CDC/NCIRD/DBD)" userId="2f2a2d86-0949-46a4-8abf-a07c88803aba" providerId="ADAL" clId="{A6D09876-83C6-4A95-8E47-0A0FF767D20D}" dt="2025-02-05T18:31:40.709" v="13" actId="20577"/>
        <pc:sldMkLst>
          <pc:docMk/>
          <pc:sldMk cId="2766907356" sldId="256"/>
        </pc:sldMkLst>
        <pc:spChg chg="mod">
          <ac:chgData name="Katz, Lee S. (CDC/NCIRD/DBD)" userId="2f2a2d86-0949-46a4-8abf-a07c88803aba" providerId="ADAL" clId="{A6D09876-83C6-4A95-8E47-0A0FF767D20D}" dt="2025-02-05T18:31:40.709" v="13" actId="20577"/>
          <ac:spMkLst>
            <pc:docMk/>
            <pc:sldMk cId="2766907356" sldId="256"/>
            <ac:spMk id="3" creationId="{00AA103E-2B98-43BF-B861-E33AACA5F4D3}"/>
          </ac:spMkLst>
        </pc:spChg>
      </pc:sldChg>
      <pc:sldChg chg="addSp delSp modSp new del mod modClrScheme chgLayout">
        <pc:chgData name="Katz, Lee S. (CDC/NCIRD/DBD)" userId="2f2a2d86-0949-46a4-8abf-a07c88803aba" providerId="ADAL" clId="{A6D09876-83C6-4A95-8E47-0A0FF767D20D}" dt="2025-02-05T18:35:49.643" v="22" actId="47"/>
        <pc:sldMkLst>
          <pc:docMk/>
          <pc:sldMk cId="60982815" sldId="301"/>
        </pc:sldMkLst>
        <pc:spChg chg="del mod ord">
          <ac:chgData name="Katz, Lee S. (CDC/NCIRD/DBD)" userId="2f2a2d86-0949-46a4-8abf-a07c88803aba" providerId="ADAL" clId="{A6D09876-83C6-4A95-8E47-0A0FF767D20D}" dt="2025-02-05T18:33:55.926" v="15" actId="700"/>
          <ac:spMkLst>
            <pc:docMk/>
            <pc:sldMk cId="60982815" sldId="301"/>
            <ac:spMk id="2" creationId="{CA8A5E56-881A-389E-F5E7-28D10D44BC34}"/>
          </ac:spMkLst>
        </pc:spChg>
        <pc:spChg chg="del mod ord">
          <ac:chgData name="Katz, Lee S. (CDC/NCIRD/DBD)" userId="2f2a2d86-0949-46a4-8abf-a07c88803aba" providerId="ADAL" clId="{A6D09876-83C6-4A95-8E47-0A0FF767D20D}" dt="2025-02-05T18:33:55.926" v="15" actId="700"/>
          <ac:spMkLst>
            <pc:docMk/>
            <pc:sldMk cId="60982815" sldId="301"/>
            <ac:spMk id="3" creationId="{36755DFA-8C0C-B2C0-99E5-D7D6CDABE5DF}"/>
          </ac:spMkLst>
        </pc:spChg>
        <pc:spChg chg="add mod ord">
          <ac:chgData name="Katz, Lee S. (CDC/NCIRD/DBD)" userId="2f2a2d86-0949-46a4-8abf-a07c88803aba" providerId="ADAL" clId="{A6D09876-83C6-4A95-8E47-0A0FF767D20D}" dt="2025-02-05T18:34:09.143" v="17" actId="20577"/>
          <ac:spMkLst>
            <pc:docMk/>
            <pc:sldMk cId="60982815" sldId="301"/>
            <ac:spMk id="4" creationId="{4B337C86-C24D-62C9-5034-8EA6146648CF}"/>
          </ac:spMkLst>
        </pc:spChg>
        <pc:spChg chg="add mod ord">
          <ac:chgData name="Katz, Lee S. (CDC/NCIRD/DBD)" userId="2f2a2d86-0949-46a4-8abf-a07c88803aba" providerId="ADAL" clId="{A6D09876-83C6-4A95-8E47-0A0FF767D20D}" dt="2025-02-05T18:34:16.926" v="20" actId="20577"/>
          <ac:spMkLst>
            <pc:docMk/>
            <pc:sldMk cId="60982815" sldId="301"/>
            <ac:spMk id="5" creationId="{D1A64A78-C8FD-F98A-129B-D0DD7984912B}"/>
          </ac:spMkLst>
        </pc:spChg>
      </pc:sldChg>
      <pc:sldChg chg="add">
        <pc:chgData name="Katz, Lee S. (CDC/NCIRD/DBD)" userId="2f2a2d86-0949-46a4-8abf-a07c88803aba" providerId="ADAL" clId="{A6D09876-83C6-4A95-8E47-0A0FF767D20D}" dt="2025-02-05T18:35:47.226" v="21"/>
        <pc:sldMkLst>
          <pc:docMk/>
          <pc:sldMk cId="3315961989" sldId="302"/>
        </pc:sldMkLst>
      </pc:sldChg>
      <pc:sldChg chg="addSp delSp add mod">
        <pc:chgData name="Katz, Lee S. (CDC/NCIRD/DBD)" userId="2f2a2d86-0949-46a4-8abf-a07c88803aba" providerId="ADAL" clId="{A6D09876-83C6-4A95-8E47-0A0FF767D20D}" dt="2025-02-05T18:38:36.960" v="24" actId="478"/>
        <pc:sldMkLst>
          <pc:docMk/>
          <pc:sldMk cId="1026937226" sldId="303"/>
        </pc:sldMkLst>
        <pc:picChg chg="add del">
          <ac:chgData name="Katz, Lee S. (CDC/NCIRD/DBD)" userId="2f2a2d86-0949-46a4-8abf-a07c88803aba" providerId="ADAL" clId="{A6D09876-83C6-4A95-8E47-0A0FF767D20D}" dt="2025-02-05T18:38:36.960" v="24" actId="478"/>
          <ac:picMkLst>
            <pc:docMk/>
            <pc:sldMk cId="1026937226" sldId="303"/>
            <ac:picMk id="6" creationId="{FB5F6949-85E1-3E87-63AC-C99B22B599CA}"/>
          </ac:picMkLst>
        </pc:picChg>
      </pc:sldChg>
      <pc:sldChg chg="addSp delSp modSp add mod modClrScheme chgLayout">
        <pc:chgData name="Katz, Lee S. (CDC/NCIRD/DBD)" userId="2f2a2d86-0949-46a4-8abf-a07c88803aba" providerId="ADAL" clId="{A6D09876-83C6-4A95-8E47-0A0FF767D20D}" dt="2025-02-05T18:39:40.960" v="41" actId="12788"/>
        <pc:sldMkLst>
          <pc:docMk/>
          <pc:sldMk cId="1501030729" sldId="304"/>
        </pc:sldMkLst>
        <pc:spChg chg="mod ord">
          <ac:chgData name="Katz, Lee S. (CDC/NCIRD/DBD)" userId="2f2a2d86-0949-46a4-8abf-a07c88803aba" providerId="ADAL" clId="{A6D09876-83C6-4A95-8E47-0A0FF767D20D}" dt="2025-02-05T18:39:30.426" v="38" actId="700"/>
          <ac:spMkLst>
            <pc:docMk/>
            <pc:sldMk cId="1501030729" sldId="304"/>
            <ac:spMk id="2" creationId="{01C3D715-3AA2-298E-2BDA-6F5744979FAB}"/>
          </ac:spMkLst>
        </pc:spChg>
        <pc:spChg chg="mod ord">
          <ac:chgData name="Katz, Lee S. (CDC/NCIRD/DBD)" userId="2f2a2d86-0949-46a4-8abf-a07c88803aba" providerId="ADAL" clId="{A6D09876-83C6-4A95-8E47-0A0FF767D20D}" dt="2025-02-05T18:39:30.426" v="38" actId="700"/>
          <ac:spMkLst>
            <pc:docMk/>
            <pc:sldMk cId="1501030729" sldId="304"/>
            <ac:spMk id="3" creationId="{455A3E5E-11EC-2FD8-D888-02EE31B65CAA}"/>
          </ac:spMkLst>
        </pc:spChg>
        <pc:spChg chg="del">
          <ac:chgData name="Katz, Lee S. (CDC/NCIRD/DBD)" userId="2f2a2d86-0949-46a4-8abf-a07c88803aba" providerId="ADAL" clId="{A6D09876-83C6-4A95-8E47-0A0FF767D20D}" dt="2025-02-05T18:39:27.719" v="37" actId="478"/>
          <ac:spMkLst>
            <pc:docMk/>
            <pc:sldMk cId="1501030729" sldId="304"/>
            <ac:spMk id="4" creationId="{BFE1BC10-AE9D-A697-3A26-D65A999CC577}"/>
          </ac:spMkLst>
        </pc:spChg>
        <pc:spChg chg="add del mod">
          <ac:chgData name="Katz, Lee S. (CDC/NCIRD/DBD)" userId="2f2a2d86-0949-46a4-8abf-a07c88803aba" providerId="ADAL" clId="{A6D09876-83C6-4A95-8E47-0A0FF767D20D}" dt="2025-02-05T18:39:30.426" v="38" actId="700"/>
          <ac:spMkLst>
            <pc:docMk/>
            <pc:sldMk cId="1501030729" sldId="304"/>
            <ac:spMk id="10" creationId="{790C0B77-0FAE-4FD6-14A1-46126B4D5747}"/>
          </ac:spMkLst>
        </pc:spChg>
        <pc:picChg chg="del">
          <ac:chgData name="Katz, Lee S. (CDC/NCIRD/DBD)" userId="2f2a2d86-0949-46a4-8abf-a07c88803aba" providerId="ADAL" clId="{A6D09876-83C6-4A95-8E47-0A0FF767D20D}" dt="2025-02-05T18:38:44.001" v="26" actId="478"/>
          <ac:picMkLst>
            <pc:docMk/>
            <pc:sldMk cId="1501030729" sldId="304"/>
            <ac:picMk id="6" creationId="{FB5F6949-85E1-3E87-63AC-C99B22B599CA}"/>
          </ac:picMkLst>
        </pc:picChg>
        <pc:picChg chg="add mod">
          <ac:chgData name="Katz, Lee S. (CDC/NCIRD/DBD)" userId="2f2a2d86-0949-46a4-8abf-a07c88803aba" providerId="ADAL" clId="{A6D09876-83C6-4A95-8E47-0A0FF767D20D}" dt="2025-02-05T18:39:40.960" v="41" actId="12788"/>
          <ac:picMkLst>
            <pc:docMk/>
            <pc:sldMk cId="1501030729" sldId="304"/>
            <ac:picMk id="7" creationId="{67CFED16-CE00-0AF5-0BC5-208CB417EAEF}"/>
          </ac:picMkLst>
        </pc:picChg>
        <pc:picChg chg="del">
          <ac:chgData name="Katz, Lee S. (CDC/NCIRD/DBD)" userId="2f2a2d86-0949-46a4-8abf-a07c88803aba" providerId="ADAL" clId="{A6D09876-83C6-4A95-8E47-0A0FF767D20D}" dt="2025-02-05T18:38:45.626" v="27" actId="478"/>
          <ac:picMkLst>
            <pc:docMk/>
            <pc:sldMk cId="1501030729" sldId="304"/>
            <ac:picMk id="8" creationId="{0FA1F4E5-1944-8E57-D487-57C448ADC96D}"/>
          </ac:picMkLst>
        </pc:picChg>
      </pc:sldChg>
      <pc:sldChg chg="add del">
        <pc:chgData name="Katz, Lee S. (CDC/NCIRD/DBD)" userId="2f2a2d86-0949-46a4-8abf-a07c88803aba" providerId="ADAL" clId="{A6D09876-83C6-4A95-8E47-0A0FF767D20D}" dt="2025-02-05T18:38:52.493" v="30"/>
        <pc:sldMkLst>
          <pc:docMk/>
          <pc:sldMk cId="1542228691" sldId="305"/>
        </pc:sldMkLst>
      </pc:sldChg>
    </pc:docChg>
  </pc:docChgLst>
  <pc:docChgLst>
    <pc:chgData name="Katz, Lee S. (CDC/NCEZID/DFWED/EDLB)" userId="2f2a2d86-0949-46a4-8abf-a07c88803aba" providerId="ADAL" clId="{6B846725-836F-4E87-B4DC-27AE4F463831}"/>
    <pc:docChg chg="undo custSel addSld modSld sldOrd">
      <pc:chgData name="Katz, Lee S. (CDC/NCEZID/DFWED/EDLB)" userId="2f2a2d86-0949-46a4-8abf-a07c88803aba" providerId="ADAL" clId="{6B846725-836F-4E87-B4DC-27AE4F463831}" dt="2024-01-31T22:54:00.045" v="150" actId="20577"/>
      <pc:docMkLst>
        <pc:docMk/>
      </pc:docMkLst>
      <pc:sldChg chg="modSp mod">
        <pc:chgData name="Katz, Lee S. (CDC/NCEZID/DFWED/EDLB)" userId="2f2a2d86-0949-46a4-8abf-a07c88803aba" providerId="ADAL" clId="{6B846725-836F-4E87-B4DC-27AE4F463831}" dt="2024-01-29T17:58:27.835" v="8" actId="20577"/>
        <pc:sldMkLst>
          <pc:docMk/>
          <pc:sldMk cId="2766907356" sldId="256"/>
        </pc:sldMkLst>
        <pc:spChg chg="mod">
          <ac:chgData name="Katz, Lee S. (CDC/NCEZID/DFWED/EDLB)" userId="2f2a2d86-0949-46a4-8abf-a07c88803aba" providerId="ADAL" clId="{6B846725-836F-4E87-B4DC-27AE4F463831}" dt="2024-01-29T17:58:27.835" v="8" actId="20577"/>
          <ac:spMkLst>
            <pc:docMk/>
            <pc:sldMk cId="2766907356" sldId="256"/>
            <ac:spMk id="3" creationId="{00AA103E-2B98-43BF-B861-E33AACA5F4D3}"/>
          </ac:spMkLst>
        </pc:spChg>
      </pc:sldChg>
      <pc:sldChg chg="modSp mod">
        <pc:chgData name="Katz, Lee S. (CDC/NCEZID/DFWED/EDLB)" userId="2f2a2d86-0949-46a4-8abf-a07c88803aba" providerId="ADAL" clId="{6B846725-836F-4E87-B4DC-27AE4F463831}" dt="2024-01-31T22:46:26.924" v="22" actId="20577"/>
        <pc:sldMkLst>
          <pc:docMk/>
          <pc:sldMk cId="3002873188" sldId="259"/>
        </pc:sldMkLst>
        <pc:spChg chg="mod">
          <ac:chgData name="Katz, Lee S. (CDC/NCEZID/DFWED/EDLB)" userId="2f2a2d86-0949-46a4-8abf-a07c88803aba" providerId="ADAL" clId="{6B846725-836F-4E87-B4DC-27AE4F463831}" dt="2024-01-31T22:46:26.924" v="22" actId="20577"/>
          <ac:spMkLst>
            <pc:docMk/>
            <pc:sldMk cId="3002873188" sldId="259"/>
            <ac:spMk id="3" creationId="{E261845C-AEB7-4FC5-8DA1-0B542C92551A}"/>
          </ac:spMkLst>
        </pc:spChg>
      </pc:sldChg>
      <pc:sldChg chg="addSp modSp mod">
        <pc:chgData name="Katz, Lee S. (CDC/NCEZID/DFWED/EDLB)" userId="2f2a2d86-0949-46a4-8abf-a07c88803aba" providerId="ADAL" clId="{6B846725-836F-4E87-B4DC-27AE4F463831}" dt="2024-01-31T22:51:04.197" v="26" actId="1076"/>
        <pc:sldMkLst>
          <pc:docMk/>
          <pc:sldMk cId="3833331021" sldId="272"/>
        </pc:sldMkLst>
        <pc:spChg chg="add mod">
          <ac:chgData name="Katz, Lee S. (CDC/NCEZID/DFWED/EDLB)" userId="2f2a2d86-0949-46a4-8abf-a07c88803aba" providerId="ADAL" clId="{6B846725-836F-4E87-B4DC-27AE4F463831}" dt="2024-01-31T22:51:04.197" v="26" actId="1076"/>
          <ac:spMkLst>
            <pc:docMk/>
            <pc:sldMk cId="3833331021" sldId="272"/>
            <ac:spMk id="4" creationId="{BA8CCFA3-975A-23F4-2623-4964431CB026}"/>
          </ac:spMkLst>
        </pc:spChg>
      </pc:sldChg>
      <pc:sldChg chg="addSp modSp mod">
        <pc:chgData name="Katz, Lee S. (CDC/NCEZID/DFWED/EDLB)" userId="2f2a2d86-0949-46a4-8abf-a07c88803aba" providerId="ADAL" clId="{6B846725-836F-4E87-B4DC-27AE4F463831}" dt="2024-01-31T22:50:57.509" v="24" actId="1076"/>
        <pc:sldMkLst>
          <pc:docMk/>
          <pc:sldMk cId="2712130651" sldId="274"/>
        </pc:sldMkLst>
        <pc:spChg chg="add mod">
          <ac:chgData name="Katz, Lee S. (CDC/NCEZID/DFWED/EDLB)" userId="2f2a2d86-0949-46a4-8abf-a07c88803aba" providerId="ADAL" clId="{6B846725-836F-4E87-B4DC-27AE4F463831}" dt="2024-01-31T22:50:57.509" v="24" actId="1076"/>
          <ac:spMkLst>
            <pc:docMk/>
            <pc:sldMk cId="2712130651" sldId="274"/>
            <ac:spMk id="5" creationId="{37E9985B-3550-2D18-AFA4-A997AD2AFF56}"/>
          </ac:spMkLst>
        </pc:spChg>
      </pc:sldChg>
      <pc:sldChg chg="delSp modSp mod modClrScheme chgLayout">
        <pc:chgData name="Katz, Lee S. (CDC/NCEZID/DFWED/EDLB)" userId="2f2a2d86-0949-46a4-8abf-a07c88803aba" providerId="ADAL" clId="{6B846725-836F-4E87-B4DC-27AE4F463831}" dt="2024-01-31T22:54:00.045" v="150" actId="20577"/>
        <pc:sldMkLst>
          <pc:docMk/>
          <pc:sldMk cId="532390052" sldId="276"/>
        </pc:sldMkLst>
        <pc:spChg chg="mod ord">
          <ac:chgData name="Katz, Lee S. (CDC/NCEZID/DFWED/EDLB)" userId="2f2a2d86-0949-46a4-8abf-a07c88803aba" providerId="ADAL" clId="{6B846725-836F-4E87-B4DC-27AE4F463831}" dt="2024-01-31T22:52:39.345" v="78" actId="700"/>
          <ac:spMkLst>
            <pc:docMk/>
            <pc:sldMk cId="532390052" sldId="276"/>
            <ac:spMk id="2" creationId="{EFCA7AEB-64AE-444F-9AD8-6B09B768F02D}"/>
          </ac:spMkLst>
        </pc:spChg>
        <pc:spChg chg="del mod ord">
          <ac:chgData name="Katz, Lee S. (CDC/NCEZID/DFWED/EDLB)" userId="2f2a2d86-0949-46a4-8abf-a07c88803aba" providerId="ADAL" clId="{6B846725-836F-4E87-B4DC-27AE4F463831}" dt="2024-01-31T22:52:39.345" v="78" actId="700"/>
          <ac:spMkLst>
            <pc:docMk/>
            <pc:sldMk cId="532390052" sldId="276"/>
            <ac:spMk id="3" creationId="{D8D5FA36-D554-428B-AE01-B38B057609C7}"/>
          </ac:spMkLst>
        </pc:spChg>
        <pc:spChg chg="mod ord">
          <ac:chgData name="Katz, Lee S. (CDC/NCEZID/DFWED/EDLB)" userId="2f2a2d86-0949-46a4-8abf-a07c88803aba" providerId="ADAL" clId="{6B846725-836F-4E87-B4DC-27AE4F463831}" dt="2024-01-31T22:54:00.045" v="150" actId="20577"/>
          <ac:spMkLst>
            <pc:docMk/>
            <pc:sldMk cId="532390052" sldId="276"/>
            <ac:spMk id="4" creationId="{B57A5921-A3C6-40B2-B830-1F04A9930810}"/>
          </ac:spMkLst>
        </pc:spChg>
      </pc:sldChg>
      <pc:sldChg chg="addSp delSp modSp mod">
        <pc:chgData name="Katz, Lee S. (CDC/NCEZID/DFWED/EDLB)" userId="2f2a2d86-0949-46a4-8abf-a07c88803aba" providerId="ADAL" clId="{6B846725-836F-4E87-B4DC-27AE4F463831}" dt="2024-01-30T02:58:02.673" v="11" actId="478"/>
        <pc:sldMkLst>
          <pc:docMk/>
          <pc:sldMk cId="3464594686" sldId="298"/>
        </pc:sldMkLst>
        <pc:spChg chg="mod">
          <ac:chgData name="Katz, Lee S. (CDC/NCEZID/DFWED/EDLB)" userId="2f2a2d86-0949-46a4-8abf-a07c88803aba" providerId="ADAL" clId="{6B846725-836F-4E87-B4DC-27AE4F463831}" dt="2024-01-30T02:57:48.460" v="9" actId="20577"/>
          <ac:spMkLst>
            <pc:docMk/>
            <pc:sldMk cId="3464594686" sldId="298"/>
            <ac:spMk id="2" creationId="{AF67AF79-DF56-41CA-80B9-8611717BF9C2}"/>
          </ac:spMkLst>
        </pc:spChg>
        <pc:spChg chg="add mod">
          <ac:chgData name="Katz, Lee S. (CDC/NCEZID/DFWED/EDLB)" userId="2f2a2d86-0949-46a4-8abf-a07c88803aba" providerId="ADAL" clId="{6B846725-836F-4E87-B4DC-27AE4F463831}" dt="2024-01-30T02:58:00.071" v="10" actId="478"/>
          <ac:spMkLst>
            <pc:docMk/>
            <pc:sldMk cId="3464594686" sldId="298"/>
            <ac:spMk id="5" creationId="{599E963C-C08D-252F-03B7-7193DB137FB3}"/>
          </ac:spMkLst>
        </pc:spChg>
        <pc:spChg chg="del">
          <ac:chgData name="Katz, Lee S. (CDC/NCEZID/DFWED/EDLB)" userId="2f2a2d86-0949-46a4-8abf-a07c88803aba" providerId="ADAL" clId="{6B846725-836F-4E87-B4DC-27AE4F463831}" dt="2024-01-30T02:58:02.673" v="11" actId="478"/>
          <ac:spMkLst>
            <pc:docMk/>
            <pc:sldMk cId="3464594686" sldId="298"/>
            <ac:spMk id="8" creationId="{85A0398E-36A4-410E-AD15-5501CF201708}"/>
          </ac:spMkLst>
        </pc:spChg>
        <pc:picChg chg="del">
          <ac:chgData name="Katz, Lee S. (CDC/NCEZID/DFWED/EDLB)" userId="2f2a2d86-0949-46a4-8abf-a07c88803aba" providerId="ADAL" clId="{6B846725-836F-4E87-B4DC-27AE4F463831}" dt="2024-01-30T02:58:00.071" v="10" actId="478"/>
          <ac:picMkLst>
            <pc:docMk/>
            <pc:sldMk cId="3464594686" sldId="298"/>
            <ac:picMk id="6" creationId="{2AC280C9-B694-42ED-91F8-F9B7E01F6FAE}"/>
          </ac:picMkLst>
        </pc:picChg>
      </pc:sldChg>
      <pc:sldChg chg="addSp delSp modSp add mod ord chgLayout">
        <pc:chgData name="Katz, Lee S. (CDC/NCEZID/DFWED/EDLB)" userId="2f2a2d86-0949-46a4-8abf-a07c88803aba" providerId="ADAL" clId="{6B846725-836F-4E87-B4DC-27AE4F463831}" dt="2024-01-31T22:52:31.155" v="76"/>
        <pc:sldMkLst>
          <pc:docMk/>
          <pc:sldMk cId="1124288865" sldId="299"/>
        </pc:sldMkLst>
        <pc:spChg chg="mod ord">
          <ac:chgData name="Katz, Lee S. (CDC/NCEZID/DFWED/EDLB)" userId="2f2a2d86-0949-46a4-8abf-a07c88803aba" providerId="ADAL" clId="{6B846725-836F-4E87-B4DC-27AE4F463831}" dt="2024-01-31T22:52:20.409" v="74" actId="6264"/>
          <ac:spMkLst>
            <pc:docMk/>
            <pc:sldMk cId="1124288865" sldId="299"/>
            <ac:spMk id="2" creationId="{EFCA7AEB-64AE-444F-9AD8-6B09B768F02D}"/>
          </ac:spMkLst>
        </pc:spChg>
        <pc:spChg chg="mod ord">
          <ac:chgData name="Katz, Lee S. (CDC/NCEZID/DFWED/EDLB)" userId="2f2a2d86-0949-46a4-8abf-a07c88803aba" providerId="ADAL" clId="{6B846725-836F-4E87-B4DC-27AE4F463831}" dt="2024-01-31T22:52:20.409" v="74" actId="6264"/>
          <ac:spMkLst>
            <pc:docMk/>
            <pc:sldMk cId="1124288865" sldId="299"/>
            <ac:spMk id="3" creationId="{D8D5FA36-D554-428B-AE01-B38B057609C7}"/>
          </ac:spMkLst>
        </pc:spChg>
        <pc:spChg chg="mod ord">
          <ac:chgData name="Katz, Lee S. (CDC/NCEZID/DFWED/EDLB)" userId="2f2a2d86-0949-46a4-8abf-a07c88803aba" providerId="ADAL" clId="{6B846725-836F-4E87-B4DC-27AE4F463831}" dt="2024-01-31T22:52:20.409" v="74" actId="6264"/>
          <ac:spMkLst>
            <pc:docMk/>
            <pc:sldMk cId="1124288865" sldId="299"/>
            <ac:spMk id="4" creationId="{B57A5921-A3C6-40B2-B830-1F04A9930810}"/>
          </ac:spMkLst>
        </pc:spChg>
        <pc:spChg chg="add del mod">
          <ac:chgData name="Katz, Lee S. (CDC/NCEZID/DFWED/EDLB)" userId="2f2a2d86-0949-46a4-8abf-a07c88803aba" providerId="ADAL" clId="{6B846725-836F-4E87-B4DC-27AE4F463831}" dt="2024-01-31T22:52:20.409" v="74" actId="6264"/>
          <ac:spMkLst>
            <pc:docMk/>
            <pc:sldMk cId="1124288865" sldId="299"/>
            <ac:spMk id="5" creationId="{7159F438-3D9D-F9EB-1E1A-EC96EADCA173}"/>
          </ac:spMkLst>
        </pc:spChg>
        <pc:spChg chg="add del mod">
          <ac:chgData name="Katz, Lee S. (CDC/NCEZID/DFWED/EDLB)" userId="2f2a2d86-0949-46a4-8abf-a07c88803aba" providerId="ADAL" clId="{6B846725-836F-4E87-B4DC-27AE4F463831}" dt="2024-01-31T22:52:20.409" v="74" actId="6264"/>
          <ac:spMkLst>
            <pc:docMk/>
            <pc:sldMk cId="1124288865" sldId="299"/>
            <ac:spMk id="6" creationId="{977DA680-AABC-B476-0563-40282B720309}"/>
          </ac:spMkLst>
        </pc:spChg>
        <pc:spChg chg="add del mod">
          <ac:chgData name="Katz, Lee S. (CDC/NCEZID/DFWED/EDLB)" userId="2f2a2d86-0949-46a4-8abf-a07c88803aba" providerId="ADAL" clId="{6B846725-836F-4E87-B4DC-27AE4F463831}" dt="2024-01-31T22:52:20.409" v="74" actId="6264"/>
          <ac:spMkLst>
            <pc:docMk/>
            <pc:sldMk cId="1124288865" sldId="299"/>
            <ac:spMk id="7" creationId="{9ACE351B-1C68-386C-C006-8FFD99E96EFD}"/>
          </ac:spMkLst>
        </pc:spChg>
      </pc:sldChg>
    </pc:docChg>
  </pc:docChgLst>
  <pc:docChgLst>
    <pc:chgData name="Katz, Lee S. (CDC/NCEZID/DFWED/EDLB)" userId="2f2a2d86-0949-46a4-8abf-a07c88803aba" providerId="ADAL" clId="{A6D09876-83C6-4A95-8E47-0A0FF767D20D}"/>
    <pc:docChg chg="delSld">
      <pc:chgData name="Katz, Lee S. (CDC/NCEZID/DFWED/EDLB)" userId="2f2a2d86-0949-46a4-8abf-a07c88803aba" providerId="ADAL" clId="{A6D09876-83C6-4A95-8E47-0A0FF767D20D}" dt="2025-01-22T13:28:47.678" v="0" actId="2696"/>
      <pc:docMkLst>
        <pc:docMk/>
      </pc:docMkLst>
      <pc:sldChg chg="del">
        <pc:chgData name="Katz, Lee S. (CDC/NCEZID/DFWED/EDLB)" userId="2f2a2d86-0949-46a4-8abf-a07c88803aba" providerId="ADAL" clId="{A6D09876-83C6-4A95-8E47-0A0FF767D20D}" dt="2025-01-22T13:28:47.678" v="0" actId="2696"/>
        <pc:sldMkLst>
          <pc:docMk/>
          <pc:sldMk cId="1443965624" sldId="301"/>
        </pc:sldMkLst>
      </pc:sldChg>
      <pc:sldChg chg="del">
        <pc:chgData name="Katz, Lee S. (CDC/NCEZID/DFWED/EDLB)" userId="2f2a2d86-0949-46a4-8abf-a07c88803aba" providerId="ADAL" clId="{A6D09876-83C6-4A95-8E47-0A0FF767D20D}" dt="2025-01-22T13:28:47.678" v="0" actId="2696"/>
        <pc:sldMkLst>
          <pc:docMk/>
          <pc:sldMk cId="2764418795" sldId="302"/>
        </pc:sldMkLst>
      </pc:sldChg>
      <pc:sldChg chg="del">
        <pc:chgData name="Katz, Lee S. (CDC/NCEZID/DFWED/EDLB)" userId="2f2a2d86-0949-46a4-8abf-a07c88803aba" providerId="ADAL" clId="{A6D09876-83C6-4A95-8E47-0A0FF767D20D}" dt="2025-01-22T13:28:47.678" v="0" actId="2696"/>
        <pc:sldMkLst>
          <pc:docMk/>
          <pc:sldMk cId="2755710703" sldId="303"/>
        </pc:sldMkLst>
      </pc:sldChg>
      <pc:sldChg chg="del">
        <pc:chgData name="Katz, Lee S. (CDC/NCEZID/DFWED/EDLB)" userId="2f2a2d86-0949-46a4-8abf-a07c88803aba" providerId="ADAL" clId="{A6D09876-83C6-4A95-8E47-0A0FF767D20D}" dt="2025-01-22T13:28:47.678" v="0" actId="2696"/>
        <pc:sldMkLst>
          <pc:docMk/>
          <pc:sldMk cId="1310611335" sldId="5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435B-BEA1-4F03-8D37-D349CEBC868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5B54-B4D3-45B2-BA59-F11627DF7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broadinstitute.org/software/igv/?q=ToolBar" TargetMode="External"/><Relationship Id="rId7" Type="http://schemas.openxmlformats.org/officeDocument/2006/relationships/hyperlink" Target="http://software.broadinstitute.org/software/igv/DisplayOptionsAttribute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oftware.broadinstitute.org/software/igv/?q=Preferences" TargetMode="External"/><Relationship Id="rId5" Type="http://schemas.openxmlformats.org/officeDocument/2006/relationships/hyperlink" Target="https://software.broadinstitute.org/software/igv/?q=PopupMenus" TargetMode="External"/><Relationship Id="rId4" Type="http://schemas.openxmlformats.org/officeDocument/2006/relationships/hyperlink" Target="https://software.broadinstitute.org/software/igv/?q=MenuBar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formats</a:t>
            </a:r>
          </a:p>
          <a:p>
            <a:pPr lvl="1"/>
            <a:r>
              <a:rPr lang="en-US" dirty="0"/>
              <a:t>FASTA</a:t>
            </a:r>
          </a:p>
          <a:p>
            <a:pPr lvl="1"/>
            <a:r>
              <a:rPr lang="en-US" dirty="0"/>
              <a:t>GenBank</a:t>
            </a:r>
          </a:p>
          <a:p>
            <a:pPr lvl="1"/>
            <a:r>
              <a:rPr lang="en-US" dirty="0"/>
              <a:t>FASTQ</a:t>
            </a:r>
          </a:p>
          <a:p>
            <a:pPr lvl="1"/>
            <a:r>
              <a:rPr lang="en-US" dirty="0"/>
              <a:t>BED</a:t>
            </a:r>
          </a:p>
          <a:p>
            <a:pPr lvl="1"/>
            <a:r>
              <a:rPr lang="en-US" dirty="0"/>
              <a:t>GFF</a:t>
            </a:r>
          </a:p>
          <a:p>
            <a:r>
              <a:rPr lang="en-US" dirty="0"/>
              <a:t>Advanced formats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VCF</a:t>
            </a:r>
          </a:p>
          <a:p>
            <a:r>
              <a:rPr lang="en-US" dirty="0"/>
              <a:t>Other formats not covered</a:t>
            </a:r>
          </a:p>
          <a:p>
            <a:pPr lvl="1"/>
            <a:r>
              <a:rPr lang="en-US" dirty="0"/>
              <a:t>SCF/AB1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/>
              <a:t>SFF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9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flags: https://www.samformat.info/sam-format-flag</a:t>
            </a:r>
          </a:p>
          <a:p>
            <a:endParaRPr lang="en-US" dirty="0"/>
          </a:p>
          <a:p>
            <a:r>
              <a:rPr lang="en-US" dirty="0"/>
              <a:t>Most common cigar keys used are M, D, I.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https://www.megasoftware.net/docs</a:t>
            </a:r>
          </a:p>
          <a:p>
            <a:r>
              <a:rPr lang="en-US" dirty="0"/>
              <a:t>https://www.megasoftware.net/examples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7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https://software.broadinstitute.org/software/igv/MainWindow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dirty="0">
                <a:solidFill>
                  <a:srgbClr val="3E75B9"/>
                </a:solidFill>
                <a:effectLst/>
                <a:latin typeface="Arial" panose="020B0604020202020204" pitchFamily="34" charset="0"/>
                <a:hlinkClick r:id="rId3"/>
              </a:rPr>
              <a:t>tool bar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provides access to commonly used functions. The </a:t>
            </a:r>
            <a:r>
              <a:rPr lang="en-US" dirty="0">
                <a:solidFill>
                  <a:srgbClr val="3E75B9"/>
                </a:solidFill>
                <a:effectLst/>
                <a:latin typeface="Arial" panose="020B0604020202020204" pitchFamily="34" charset="0"/>
                <a:hlinkClick r:id="rId4"/>
              </a:rPr>
              <a:t>menu bar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dirty="0">
                <a:solidFill>
                  <a:srgbClr val="3E75B9"/>
                </a:solidFill>
                <a:effectLst/>
                <a:latin typeface="Arial" panose="020B0604020202020204" pitchFamily="34" charset="0"/>
                <a:hlinkClick r:id="rId5"/>
              </a:rPr>
              <a:t>pop-up menus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(not shown) provide access to all other functions.</a:t>
            </a:r>
          </a:p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red box on the chromosome ideogram indicates which portion of the chromosome is displayed. When zoomed out to display the full chromosome, the red box disappears from the ideogram.</a:t>
            </a:r>
          </a:p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ruler reflects the visible portion of the chromosome. The tick marks indicate chromosome locations. The span lists the number of bases currently displayed.</a:t>
            </a:r>
          </a:p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IGV displays data in horizontal rows called </a:t>
            </a:r>
            <a:r>
              <a:rPr lang="en-US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tracks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Typically, each track represents one sample or experiment. This example shows segmented copy number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IGV also displays features, such as genes, in tracks. By default, IGV displays data in one panel and features in another, as shown here. Drag-and-drop a track name to move a track from one panel to another. Combine data and feature panels by selecting the option to display all tracks in a single panel on the General tab of the </a:t>
            </a:r>
            <a:r>
              <a:rPr lang="en-US" dirty="0">
                <a:solidFill>
                  <a:srgbClr val="3E75B9"/>
                </a:solidFill>
                <a:effectLst/>
                <a:latin typeface="Arial" panose="020B0604020202020204" pitchFamily="34" charset="0"/>
                <a:hlinkClick r:id="rId6"/>
              </a:rPr>
              <a:t>Preferences window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Track names are listed in the far left panel. Legibility of the names depends on the height of the tracks; i.e., the smaller the track the less legible the name.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 optional </a:t>
            </a:r>
            <a:r>
              <a:rPr lang="en-US" dirty="0">
                <a:solidFill>
                  <a:srgbClr val="3E75B9"/>
                </a:solidFill>
                <a:effectLst/>
                <a:latin typeface="Arial" panose="020B0604020202020204" pitchFamily="34" charset="0"/>
                <a:hlinkClick r:id="rId7"/>
              </a:rPr>
              <a:t>attribute panel</a:t>
            </a: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displays sample/track attributes represented as colored blocks, where each unique value is assigned a unique color.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 the "home" icon to zoom out to the whole-genome view.</a:t>
            </a:r>
          </a:p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From the whole-genome view, zoom to a chromosome by clicking its label.</a:t>
            </a:r>
          </a:p>
          <a:p>
            <a:pPr marL="228600" indent="-228600" fontAlgn="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Select a chromosome from the drop-down menu to zoom to it; or select "All" to zoom out to the whole genome view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Can alternately click on a chromosome name in the main panel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Each bar across the top of the plot shows the allele fraction for a single locus.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genotypes for each locus in each sample. Dark blue = heterozygous, Cyan = homozygous variant, Grey = reference.  Filtered entries are transparent.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2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Twitter/X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Mastodon</a:t>
            </a:r>
          </a:p>
          <a:p>
            <a:r>
              <a:rPr lang="en-US" dirty="0" err="1"/>
              <a:t>Bluesky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4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https://youtu.be/vh6l9aPFUgU?t=278</a:t>
            </a:r>
          </a:p>
          <a:p>
            <a:endParaRPr lang="en-US" dirty="0"/>
          </a:p>
          <a:p>
            <a:r>
              <a:rPr lang="en-US" dirty="0"/>
              <a:t>Most common cigar keys used are M, D, I.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starts after the first newline</a:t>
            </a:r>
          </a:p>
          <a:p>
            <a:r>
              <a:rPr lang="en-US" dirty="0"/>
              <a:t>identifier starts with &gt; and ends with whitespace</a:t>
            </a:r>
          </a:p>
          <a:p>
            <a:r>
              <a:rPr lang="en-US" dirty="0"/>
              <a:t>metadata field is very loosely defined and starts after any whitespace.  Ends after newline</a:t>
            </a:r>
          </a:p>
          <a:p>
            <a:r>
              <a:rPr lang="en-US" dirty="0"/>
              <a:t>Some formats: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NCBI: </a:t>
            </a:r>
            <a:r>
              <a:rPr lang="en-US" i="0" dirty="0" err="1"/>
              <a:t>type|accession|name</a:t>
            </a:r>
            <a:r>
              <a:rPr lang="en-US" i="0" dirty="0"/>
              <a:t> where type is a database type, accession is the identifier in NCBI, and name is an alternate identifier but perhaps not a unique 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free text: just any text including whitespace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key=value pairs, separated by whitespace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https://www.ncbi.nlm.nih.gov/genbank/samplerecord/</a:t>
            </a:r>
          </a:p>
          <a:p>
            <a:endParaRPr lang="en-US" dirty="0"/>
          </a:p>
          <a:p>
            <a:r>
              <a:rPr lang="en-US" dirty="0"/>
              <a:t>Locus definition contains things like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locus name, equivalent to sequence identifier in fasta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sequence length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molecule type (usually simply “DNA”)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Accession, usually for NCBI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Authorship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source: contig information especially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taxon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coding features, noncoding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Protein 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ORIGIN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sequence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https://soundcloud.com/microbinfie/fastq-all-your-bases?si=27b1c34fd0794caaac63ad0640f4f6c6&amp;utm_source=clipboard&amp;utm_medium=text&amp;utm_campaign=social_sharing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https://en.wikipedia.org/wiki/Phred_quality_score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chrom</a:t>
            </a:r>
            <a:r>
              <a:rPr lang="en-US" dirty="0"/>
              <a:t> - like </a:t>
            </a:r>
            <a:r>
              <a:rPr lang="en-US" dirty="0" err="1"/>
              <a:t>seqid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start - position on </a:t>
            </a:r>
            <a:r>
              <a:rPr lang="en-US" dirty="0" err="1"/>
              <a:t>chrom</a:t>
            </a:r>
            <a:r>
              <a:rPr lang="en-US" dirty="0"/>
              <a:t>, inclusive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end - end position on </a:t>
            </a:r>
            <a:r>
              <a:rPr lang="en-US" dirty="0" err="1"/>
              <a:t>chrom</a:t>
            </a:r>
            <a:r>
              <a:rPr lang="en-US" dirty="0"/>
              <a:t>, exclusive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name - feature name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score - for any arbitrary scoring system, 0-100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strand - “+” or “-”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thickStart</a:t>
            </a:r>
            <a:r>
              <a:rPr lang="en-US" dirty="0"/>
              <a:t> - chromosomal position on where to emphasize the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thickEnd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itemRgb</a:t>
            </a:r>
            <a:r>
              <a:rPr lang="en-US" dirty="0"/>
              <a:t> - color for the feature in RGB format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blockCount</a:t>
            </a:r>
            <a:r>
              <a:rPr lang="en-US" dirty="0"/>
              <a:t> - how many blocks (usually exons) in the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blockSizes</a:t>
            </a:r>
            <a:r>
              <a:rPr lang="en-US" dirty="0"/>
              <a:t> - how big each block is, comma separated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blockStart</a:t>
            </a:r>
            <a:r>
              <a:rPr lang="en-US" dirty="0"/>
              <a:t> - start positions of each block, comma separated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 just has leaf names</a:t>
            </a:r>
          </a:p>
          <a:p>
            <a:r>
              <a:rPr lang="en-US" dirty="0"/>
              <a:t>Second example has leaf names and distances</a:t>
            </a:r>
          </a:p>
          <a:p>
            <a:endParaRPr lang="en-US" dirty="0"/>
          </a:p>
          <a:p>
            <a:r>
              <a:rPr lang="en-US" dirty="0"/>
              <a:t>Could ask: which sample is C clustered with?  Answer: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1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property of an alignment has a power-of-two value. To ascribe all values, add up those integers.</a:t>
            </a:r>
          </a:p>
          <a:p>
            <a:endParaRPr lang="en-US" dirty="0"/>
          </a:p>
          <a:p>
            <a:r>
              <a:rPr lang="en-US" dirty="0"/>
              <a:t>Let’s play a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4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https://youtu.be/vh6l9aPFUgU?t=278</a:t>
            </a:r>
          </a:p>
          <a:p>
            <a:endParaRPr lang="en-US" dirty="0"/>
          </a:p>
          <a:p>
            <a:r>
              <a:rPr lang="en-US" dirty="0"/>
              <a:t>Most common cigar keys used are M, D, I.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F5B54-B4D3-45B2-BA59-F11627DF73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4E90-6634-4F8D-80E8-F095E258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0119-FD47-4AC2-B3E2-1FF760143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C203-AC2F-43E0-80FD-54AA5E00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D9CD-065B-4924-8799-35287F91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9F96-5047-47CE-8A32-83412A71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4AA8-46EF-4C2F-9FAD-7181903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D47FD-CD2E-4ADA-B0E5-5367BB42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35B2-0B49-46C3-BBB9-A0EC109C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EF77-8813-48A3-867E-28F2E35A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1F9F-A67B-4148-9D1F-20E61BD1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C295A-E4BA-4A99-90BB-D9036D247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46DEA-0478-4BCE-A4DB-2CAE7685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F6D1-ACD5-49AC-9C2E-30E88E61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EE81-3C0D-4882-8FAA-C98F257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21C8-D263-4F80-ACDE-E8A0EDDF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1DE-EBB2-4510-AD7F-607D9177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C56E-3096-4EBA-AB2A-E06A7EBC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EE87-A5C0-40A1-97E1-A468413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F94A-543A-4D03-8224-6D362302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CAAC-9452-4B4E-B511-F7E00BFC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909-4DDF-44CE-85C7-9C4F93FA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AE8D-263A-4728-B76D-8995142F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4916-DBE4-480B-A447-8C0AA9D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F9D9-5656-41AD-BA83-852D5A17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506F-46EB-45C5-A104-EB460D1C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7596-0684-49C2-9071-B97579D0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797A-4535-4AFE-A5F1-86D726B86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38CEA-3C3C-45E4-8FAC-678B0F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6B31C-9F3A-46ED-BEF7-4BAA122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AA93E-8253-48A0-97A4-737230CE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E973-E274-409C-AA6E-C95CB507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CB3E-7337-4AEA-8698-5F9CA98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2B3D-1E67-4DB8-A30C-0454726C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6A189-FC00-4985-A521-0A8C29FD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77B7F-39ED-4C37-9A73-74C68CBD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9DAA3-4DC4-4944-8124-A5318AA1F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06056-7E7F-4837-878C-688465CB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432E7-EB69-4068-AB56-FA26886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E2E2-DEDF-4154-9255-B57F20D5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48EC-6121-4BB3-8AB6-06E471A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0B93-2E3A-4100-84A8-281C7170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24A7-48D6-4B35-8C08-8894F932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D2058-AC42-477F-B65D-59CDE7B6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A0F38-AC3E-4C34-9A17-CAD1BF1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9E013-505D-4DE5-9820-5EDC9D1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63FF-2BBC-40A3-AD72-B8EFD014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3C4F-47E9-4B85-A843-2E266E30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1F66-1D55-4DE3-A8B6-5DE3A906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2A94F-699F-4735-BEAB-FAE11AD87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490B-C419-4B30-BB8F-F28E4F22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722A-388D-4027-83A4-4A9D1DF1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AC3E-1F65-43FB-A018-0EC40728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19FF-78D5-40AC-B2ED-C70CF925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11853-0966-4490-9C2B-6D2BDE564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C80C-541F-4232-A2E9-6D7AC7FE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6004-9694-46E7-BF27-D3150F2A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4AAF8-5D15-41C0-BCC9-CDFE8746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8ECA-0120-4505-9212-AC902A2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43AE2-9367-45E4-9424-298C6DEE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D07-7A2F-4C08-B819-A8D59D4B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EEC5-11E7-41BA-A6F3-9055D559A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6745-ED99-4EDC-9202-B39D474118D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2355-4BEB-4559-A4EF-5C375891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E94C-BD02-49B4-B5D7-F9BD5186C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8671-B72B-4483-A795-B40F833C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en.wikipedia.org/wiki/Comparison_of_microblogging_and_similar_services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stdn.science/" TargetMode="External"/><Relationship Id="rId2" Type="http://schemas.openxmlformats.org/officeDocument/2006/relationships/hyperlink" Target="https://twitter.com/i/communities/1506791236987879425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bsky.app/starter-pack/andrewjpage.bsky.social/3lfeqdhboxy2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A059-F5D3-489B-A147-1B442551E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Sequencing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A103E-2B98-43BF-B861-E33AACA5F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2025-02-05</a:t>
            </a:r>
          </a:p>
        </p:txBody>
      </p:sp>
    </p:spTree>
    <p:extLst>
      <p:ext uri="{BB962C8B-B14F-4D97-AF65-F5344CB8AC3E}">
        <p14:creationId xmlns:p14="http://schemas.microsoft.com/office/powerpoint/2010/main" val="27669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0AD9-E354-4448-B89E-4A1FFBA8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D17D-CEC6-4E79-B198-45155F26C3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(optional) sequence</a:t>
            </a:r>
          </a:p>
          <a:p>
            <a:r>
              <a:rPr lang="en-US" dirty="0"/>
              <a:t>One or two parts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Feature lines</a:t>
            </a:r>
          </a:p>
          <a:p>
            <a:pPr lvl="1"/>
            <a:r>
              <a:rPr lang="en-US" dirty="0"/>
              <a:t>(optional) sequence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gff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9B48-1A26-4C80-A5E3-32B8D924C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27605"/>
            <a:ext cx="5181600" cy="3349357"/>
          </a:xfrm>
        </p:spPr>
        <p:txBody>
          <a:bodyPr>
            <a:normAutofit/>
          </a:bodyPr>
          <a:lstStyle/>
          <a:p>
            <a:r>
              <a:rPr lang="en-US" dirty="0"/>
              <a:t>header starts with ##gff-version</a:t>
            </a:r>
          </a:p>
          <a:p>
            <a:pPr lvl="1"/>
            <a:r>
              <a:rPr lang="en-US" dirty="0"/>
              <a:t>may also include other information like contig boundaries</a:t>
            </a:r>
          </a:p>
          <a:p>
            <a:r>
              <a:rPr lang="en-US" dirty="0"/>
              <a:t>next lines are features</a:t>
            </a:r>
          </a:p>
          <a:p>
            <a:pPr lvl="1"/>
            <a:r>
              <a:rPr lang="en-US" dirty="0"/>
              <a:t>9 columns: </a:t>
            </a:r>
            <a:r>
              <a:rPr lang="en-US" dirty="0" err="1"/>
              <a:t>seqid</a:t>
            </a:r>
            <a:r>
              <a:rPr lang="en-US" dirty="0"/>
              <a:t>, source, type, start, end, score, strand, phase, attributes</a:t>
            </a:r>
          </a:p>
          <a:p>
            <a:pPr lvl="1"/>
            <a:r>
              <a:rPr lang="en-US" dirty="0"/>
              <a:t>Attributes can further be divided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BC2BC-7E96-41C8-8052-EF77FEB0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23" y="1232655"/>
            <a:ext cx="703995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7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0AD9-E354-4448-B89E-4A1FFBA8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D17D-CEC6-4E79-B198-45155F26C3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One part</a:t>
            </a:r>
          </a:p>
          <a:p>
            <a:pPr lvl="1"/>
            <a:r>
              <a:rPr lang="en-US" dirty="0"/>
              <a:t>Each line is a feature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.bed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9B48-1A26-4C80-A5E3-32B8D924C8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 columns, first three required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chrom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thickStart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thickEnd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itemRgb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blockCount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blockSizes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blockStart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77A-3CDE-4A6B-B264-B8FC42E5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1CE3-16B0-4B95-A991-04CA4CE10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One part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dnd</a:t>
            </a:r>
            <a:r>
              <a:rPr lang="en-US" dirty="0"/>
              <a:t>, .</a:t>
            </a:r>
            <a:r>
              <a:rPr lang="en-US" dirty="0" err="1"/>
              <a:t>nwk</a:t>
            </a:r>
            <a:r>
              <a:rPr lang="en-US" dirty="0"/>
              <a:t>, .</a:t>
            </a:r>
            <a:r>
              <a:rPr lang="en-US" dirty="0" err="1"/>
              <a:t>tre</a:t>
            </a:r>
            <a:r>
              <a:rPr lang="en-US" dirty="0"/>
              <a:t>, .tree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5E26E-143F-49B2-A11C-920D171019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(A,B,(C,D));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/>
              <a:t>(A:0.1,B:0.2,(C:0.3,D:0.4):0.5);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8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6A24-A8E4-44B4-A3D4-6ABC4F5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96B0-ED75-4793-98EA-119F44F3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4D8A-5EDD-4BFE-AB94-8EFA433B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formats - multi-fasta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5C58-447C-4A1D-A6F9-66733271DA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Complies with fasta format</a:t>
            </a:r>
          </a:p>
          <a:p>
            <a:pPr lvl="1"/>
            <a:r>
              <a:rPr lang="en-US" dirty="0" err="1"/>
              <a:t>defline</a:t>
            </a:r>
            <a:endParaRPr lang="en-US" dirty="0"/>
          </a:p>
          <a:p>
            <a:pPr lvl="1"/>
            <a:r>
              <a:rPr lang="en-US" dirty="0"/>
              <a:t>sequence</a:t>
            </a:r>
          </a:p>
          <a:p>
            <a:r>
              <a:rPr lang="en-US" dirty="0"/>
              <a:t>At least two entries</a:t>
            </a:r>
          </a:p>
          <a:p>
            <a:pPr lvl="1"/>
            <a:r>
              <a:rPr lang="en-US" dirty="0"/>
              <a:t>same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0A523-05F0-44A2-971C-B8D547741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&gt;ID_1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MTEITAAMVKELRESTGAGMMDCKNALSETNGDFD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&gt;ID_2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MTEITAAMVKELRESTGAGMMDCKNALSETAGDFD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18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4D8A-5EDD-4BFE-AB94-8EFA433B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formats - </a:t>
            </a:r>
            <a:r>
              <a:rPr lang="en-US" dirty="0" err="1"/>
              <a:t>clustal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5C58-447C-4A1D-A6F9-66733271DA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Header - must be “CLUSTALW”</a:t>
            </a:r>
          </a:p>
          <a:p>
            <a:r>
              <a:rPr lang="en-US" dirty="0"/>
              <a:t>Alignment section</a:t>
            </a:r>
          </a:p>
          <a:p>
            <a:pPr lvl="1"/>
            <a:r>
              <a:rPr lang="en-US" dirty="0"/>
              <a:t>Blocks of 60 characters at a time</a:t>
            </a:r>
          </a:p>
          <a:p>
            <a:pPr lvl="1"/>
            <a:r>
              <a:rPr lang="en-US" dirty="0"/>
              <a:t>ID is &lt;= 10 characters</a:t>
            </a:r>
          </a:p>
          <a:p>
            <a:pPr lvl="1"/>
            <a:r>
              <a:rPr lang="en-US" dirty="0"/>
              <a:t>Block ends with consensus characters, either whitespace for mismatch or * for match</a:t>
            </a:r>
          </a:p>
          <a:p>
            <a:pPr lvl="1"/>
            <a:r>
              <a:rPr lang="en-US" dirty="0"/>
              <a:t>Can have &gt;=2 samples per block</a:t>
            </a:r>
          </a:p>
          <a:p>
            <a:r>
              <a:rPr lang="en-US" dirty="0"/>
              <a:t>Software: </a:t>
            </a:r>
            <a:r>
              <a:rPr lang="en-US" dirty="0" err="1"/>
              <a:t>clustal</a:t>
            </a:r>
            <a:r>
              <a:rPr lang="en-US" dirty="0"/>
              <a:t> omega, MEGA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326AA-5F91-414F-918D-8E69815268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237251"/>
            <a:ext cx="5786145" cy="3939712"/>
          </a:xfrm>
        </p:spPr>
      </p:pic>
    </p:spTree>
    <p:extLst>
      <p:ext uri="{BB962C8B-B14F-4D97-AF65-F5344CB8AC3E}">
        <p14:creationId xmlns:p14="http://schemas.microsoft.com/office/powerpoint/2010/main" val="55105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4334-269D-4D80-8AFB-1055597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35AC-1A13-4AE5-B615-2E88330D5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Describes many alignments against a reference</a:t>
            </a:r>
          </a:p>
          <a:p>
            <a:r>
              <a:rPr lang="en-US" dirty="0"/>
              <a:t>Sections</a:t>
            </a:r>
          </a:p>
          <a:p>
            <a:pPr lvl="1"/>
            <a:r>
              <a:rPr lang="en-US" dirty="0"/>
              <a:t>Header: </a:t>
            </a:r>
            <a:r>
              <a:rPr lang="en-US" dirty="0" err="1"/>
              <a:t>sam</a:t>
            </a:r>
            <a:r>
              <a:rPr lang="en-US" dirty="0"/>
              <a:t> version, contigs, file creation information</a:t>
            </a:r>
          </a:p>
          <a:p>
            <a:pPr lvl="1"/>
            <a:r>
              <a:rPr lang="en-US" dirty="0"/>
              <a:t>alignments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0959-1678-40C4-94BE-EB1E9B137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Alignments have 12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Qname</a:t>
            </a:r>
            <a:r>
              <a:rPr lang="en-US" dirty="0"/>
              <a:t>: read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Flag: bitwise flag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Rname</a:t>
            </a:r>
            <a:r>
              <a:rPr lang="en-US" dirty="0"/>
              <a:t> (</a:t>
            </a:r>
            <a:r>
              <a:rPr lang="en-US" dirty="0" err="1"/>
              <a:t>seqid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Pos: leftmost position on </a:t>
            </a:r>
            <a:r>
              <a:rPr lang="en-US" dirty="0" err="1"/>
              <a:t>Rname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Mapq</a:t>
            </a:r>
            <a:r>
              <a:rPr lang="en-US" dirty="0"/>
              <a:t>: mapping quality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CIGAR: description of alignment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Rnext</a:t>
            </a:r>
            <a:r>
              <a:rPr lang="en-US" dirty="0"/>
              <a:t>: </a:t>
            </a:r>
            <a:r>
              <a:rPr lang="en-US" dirty="0" err="1"/>
              <a:t>seqid</a:t>
            </a:r>
            <a:r>
              <a:rPr lang="en-US" dirty="0"/>
              <a:t> of read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Pnext</a:t>
            </a:r>
            <a:r>
              <a:rPr lang="en-US" dirty="0"/>
              <a:t>: position of read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Tlen</a:t>
            </a:r>
            <a:r>
              <a:rPr lang="en-US" dirty="0"/>
              <a:t>: distance between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Seq: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Qual: quality of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Tags: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182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5AD-E9D4-4A3B-9901-12D79932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- flags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0F9E151-D426-4F75-B770-AF3A73D57B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0277412"/>
              </p:ext>
            </p:extLst>
          </p:nvPr>
        </p:nvGraphicFramePr>
        <p:xfrm>
          <a:off x="402101" y="1825625"/>
          <a:ext cx="5693901" cy="3720424"/>
        </p:xfrm>
        <a:graphic>
          <a:graphicData uri="http://schemas.openxmlformats.org/drawingml/2006/table">
            <a:tbl>
              <a:tblPr/>
              <a:tblGrid>
                <a:gridCol w="922415">
                  <a:extLst>
                    <a:ext uri="{9D8B030D-6E8A-4147-A177-3AD203B41FA5}">
                      <a16:colId xmlns:a16="http://schemas.microsoft.com/office/drawing/2014/main" val="1419153806"/>
                    </a:ext>
                  </a:extLst>
                </a:gridCol>
                <a:gridCol w="922415">
                  <a:extLst>
                    <a:ext uri="{9D8B030D-6E8A-4147-A177-3AD203B41FA5}">
                      <a16:colId xmlns:a16="http://schemas.microsoft.com/office/drawing/2014/main" val="1795057547"/>
                    </a:ext>
                  </a:extLst>
                </a:gridCol>
                <a:gridCol w="2004242">
                  <a:extLst>
                    <a:ext uri="{9D8B030D-6E8A-4147-A177-3AD203B41FA5}">
                      <a16:colId xmlns:a16="http://schemas.microsoft.com/office/drawing/2014/main" val="2362818245"/>
                    </a:ext>
                  </a:extLst>
                </a:gridCol>
                <a:gridCol w="552256">
                  <a:extLst>
                    <a:ext uri="{9D8B030D-6E8A-4147-A177-3AD203B41FA5}">
                      <a16:colId xmlns:a16="http://schemas.microsoft.com/office/drawing/2014/main" val="3300976447"/>
                    </a:ext>
                  </a:extLst>
                </a:gridCol>
                <a:gridCol w="1292573">
                  <a:extLst>
                    <a:ext uri="{9D8B030D-6E8A-4147-A177-3AD203B41FA5}">
                      <a16:colId xmlns:a16="http://schemas.microsoft.com/office/drawing/2014/main" val="2988442694"/>
                    </a:ext>
                  </a:extLst>
                </a:gridCol>
              </a:tblGrid>
              <a:tr h="220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#</a:t>
                      </a:r>
                    </a:p>
                  </a:txBody>
                  <a:tcPr marL="28413" marR="28413" marT="28413" marB="284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Decimal</a:t>
                      </a:r>
                    </a:p>
                  </a:txBody>
                  <a:tcPr marL="28413" marR="28413" marT="28413" marB="284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effectLst/>
                        </a:rPr>
                        <a:t>Description of read</a:t>
                      </a:r>
                    </a:p>
                  </a:txBody>
                  <a:tcPr marL="28413" marR="28413" marT="28413" marB="284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effectLst/>
                        </a:rPr>
                        <a:t>163</a:t>
                      </a:r>
                    </a:p>
                  </a:txBody>
                  <a:tcPr marL="28413" marR="28413" marT="28413" marB="284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effectLst/>
                        </a:rPr>
                        <a:t>73</a:t>
                      </a:r>
                    </a:p>
                  </a:txBody>
                  <a:tcPr marL="28413" marR="28413" marT="28413" marB="2841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57725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Read paired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03013"/>
                  </a:ext>
                </a:extLst>
              </a:tr>
              <a:tr h="3841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Read mapped in proper pair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15522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Read unmapped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52683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Mate unmapped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62914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Read reverse strand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68927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Mate reverse strand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45352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64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First in pair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335636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128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Second in pair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16203"/>
                  </a:ext>
                </a:extLst>
              </a:tr>
              <a:tr h="220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9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256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Not primary alignment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92208"/>
                  </a:ext>
                </a:extLst>
              </a:tr>
              <a:tr h="5478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512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Read fails platform/vendor quality checks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87077"/>
                  </a:ext>
                </a:extLst>
              </a:tr>
              <a:tr h="3841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11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1024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Read is PCR or optical duplicate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44714"/>
                  </a:ext>
                </a:extLst>
              </a:tr>
              <a:tr h="3841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12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2048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Supplementary alignment</a:t>
                      </a: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</a:txBody>
                  <a:tcPr marL="28413" marR="28413" marT="28413" marB="284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5927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09ADA-399F-4B30-901D-7A214BF5EE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do the following flags mean?</a:t>
            </a:r>
          </a:p>
          <a:p>
            <a:r>
              <a:rPr lang="en-US" dirty="0"/>
              <a:t>163</a:t>
            </a:r>
          </a:p>
          <a:p>
            <a:r>
              <a:rPr lang="en-US" dirty="0"/>
              <a:t>Answer</a:t>
            </a:r>
          </a:p>
          <a:p>
            <a:pPr lvl="1"/>
            <a:r>
              <a:rPr lang="en-US" dirty="0"/>
              <a:t>=&gt; 10100011</a:t>
            </a:r>
          </a:p>
          <a:p>
            <a:pPr lvl="1"/>
            <a:r>
              <a:rPr lang="en-US" dirty="0"/>
              <a:t>read paired, proper pair, mate reverse strand, second in pair</a:t>
            </a:r>
          </a:p>
          <a:p>
            <a:pPr lvl="1"/>
            <a:r>
              <a:rPr lang="en-US" dirty="0"/>
              <a:t>163 = 128+32+2+1</a:t>
            </a:r>
          </a:p>
          <a:p>
            <a:r>
              <a:rPr lang="en-US" dirty="0"/>
              <a:t>73</a:t>
            </a:r>
          </a:p>
          <a:p>
            <a:r>
              <a:rPr lang="en-US" dirty="0"/>
              <a:t>Answer</a:t>
            </a:r>
          </a:p>
          <a:p>
            <a:pPr lvl="1"/>
            <a:r>
              <a:rPr lang="en-US" dirty="0"/>
              <a:t>=&gt; 1001001</a:t>
            </a:r>
          </a:p>
          <a:p>
            <a:pPr lvl="1"/>
            <a:r>
              <a:rPr lang="en-US" dirty="0"/>
              <a:t>read paired, mate unmapped, first in pair</a:t>
            </a:r>
          </a:p>
          <a:p>
            <a:pPr lvl="1"/>
            <a:r>
              <a:rPr lang="en-US" dirty="0"/>
              <a:t>73 = 64+8+1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D63E1-468B-4603-99A3-483CEA7B7B54}"/>
              </a:ext>
            </a:extLst>
          </p:cNvPr>
          <p:cNvSpPr/>
          <p:nvPr/>
        </p:nvSpPr>
        <p:spPr>
          <a:xfrm>
            <a:off x="4259765" y="1690688"/>
            <a:ext cx="434897" cy="385536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9E616-AF6B-4A12-A9FA-3E149BA9ABE1}"/>
              </a:ext>
            </a:extLst>
          </p:cNvPr>
          <p:cNvSpPr/>
          <p:nvPr/>
        </p:nvSpPr>
        <p:spPr>
          <a:xfrm>
            <a:off x="4716964" y="1690687"/>
            <a:ext cx="434897" cy="385536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CCFA3-975A-23F4-2623-4964431CB026}"/>
              </a:ext>
            </a:extLst>
          </p:cNvPr>
          <p:cNvSpPr txBox="1"/>
          <p:nvPr/>
        </p:nvSpPr>
        <p:spPr>
          <a:xfrm>
            <a:off x="0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flags: https://www.samformat.info/sam-format-flag</a:t>
            </a:r>
          </a:p>
        </p:txBody>
      </p:sp>
    </p:spTree>
    <p:extLst>
      <p:ext uri="{BB962C8B-B14F-4D97-AF65-F5344CB8AC3E}">
        <p14:creationId xmlns:p14="http://schemas.microsoft.com/office/powerpoint/2010/main" val="38333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5AD-E9D4-4A3B-9901-12D79932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- CIGAR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1F0C-A956-45C2-804E-AB64AF0B1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Concise Idiosyncratic Gapped Alignment Report</a:t>
            </a:r>
          </a:p>
          <a:p>
            <a:r>
              <a:rPr lang="en-US" dirty="0"/>
              <a:t>M: match or mismatch of 1 position</a:t>
            </a:r>
          </a:p>
          <a:p>
            <a:r>
              <a:rPr lang="en-US" dirty="0"/>
              <a:t>D: deletion</a:t>
            </a:r>
          </a:p>
          <a:p>
            <a:r>
              <a:rPr lang="en-US" dirty="0"/>
              <a:t>I: insertion</a:t>
            </a:r>
          </a:p>
          <a:p>
            <a:r>
              <a:rPr lang="en-US" dirty="0"/>
              <a:t>S: soft clip</a:t>
            </a:r>
          </a:p>
          <a:p>
            <a:r>
              <a:rPr lang="en-US" dirty="0"/>
              <a:t>H hard clip</a:t>
            </a:r>
          </a:p>
          <a:p>
            <a:r>
              <a:rPr lang="en-US" dirty="0"/>
              <a:t>=: exact match</a:t>
            </a:r>
          </a:p>
          <a:p>
            <a:r>
              <a:rPr lang="en-US" dirty="0"/>
              <a:t>X: mismatch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D65666-9E6C-4BA6-9BDF-582DDE2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3015" y="1825625"/>
            <a:ext cx="6568068" cy="4351338"/>
          </a:xfrm>
        </p:spPr>
        <p:txBody>
          <a:bodyPr/>
          <a:lstStyle/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	1 2 3 4 5 6 7 8 9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A C G T A C G T A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Read1	A C G T A C G T A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CIGAR1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9=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Read2	A C G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C G T A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CIGAR2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3=1X5=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Read3	A C G </a:t>
            </a:r>
            <a:r>
              <a:rPr lang="en-US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C G T A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CIGAR3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3M1D5M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9985B-3550-2D18-AFA4-A997AD2AFF56}"/>
              </a:ext>
            </a:extLst>
          </p:cNvPr>
          <p:cNvSpPr txBox="1"/>
          <p:nvPr/>
        </p:nvSpPr>
        <p:spPr>
          <a:xfrm>
            <a:off x="153537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https://youtu.be/vh6l9aPFUgU?t=278</a:t>
            </a:r>
          </a:p>
        </p:txBody>
      </p:sp>
    </p:spTree>
    <p:extLst>
      <p:ext uri="{BB962C8B-B14F-4D97-AF65-F5344CB8AC3E}">
        <p14:creationId xmlns:p14="http://schemas.microsoft.com/office/powerpoint/2010/main" val="271213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5AD-E9D4-4A3B-9901-12D79932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- CIGAR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1F0C-A956-45C2-804E-AB64AF0B1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Concise Idiosyncratic Gapped Alignment Report</a:t>
            </a:r>
          </a:p>
          <a:p>
            <a:r>
              <a:rPr lang="en-US" dirty="0"/>
              <a:t>M: match or mismatch of 1 position</a:t>
            </a:r>
          </a:p>
          <a:p>
            <a:r>
              <a:rPr lang="en-US" dirty="0"/>
              <a:t>D: deletion</a:t>
            </a:r>
          </a:p>
          <a:p>
            <a:r>
              <a:rPr lang="en-US" dirty="0"/>
              <a:t>I: insertion</a:t>
            </a:r>
          </a:p>
          <a:p>
            <a:r>
              <a:rPr lang="en-US" dirty="0"/>
              <a:t>S: soft clip</a:t>
            </a:r>
          </a:p>
          <a:p>
            <a:r>
              <a:rPr lang="en-US" dirty="0"/>
              <a:t>H hard clip</a:t>
            </a:r>
          </a:p>
          <a:p>
            <a:r>
              <a:rPr lang="en-US" dirty="0"/>
              <a:t>=: exact match</a:t>
            </a:r>
          </a:p>
          <a:p>
            <a:r>
              <a:rPr lang="en-US" dirty="0"/>
              <a:t>X: mismatch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41C36C-FACA-4C64-94BA-2127C493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100M</a:t>
            </a:r>
          </a:p>
          <a:p>
            <a:r>
              <a:rPr lang="en-US" dirty="0"/>
              <a:t>A: sequence is the same length as target. </a:t>
            </a:r>
          </a:p>
          <a:p>
            <a:r>
              <a:rPr lang="en-US" dirty="0"/>
              <a:t>33M1I33M</a:t>
            </a:r>
          </a:p>
          <a:p>
            <a:r>
              <a:rPr lang="en-US" dirty="0"/>
              <a:t>A: Sequence is 67bp, one longer than target sequence</a:t>
            </a:r>
          </a:p>
          <a:p>
            <a:r>
              <a:rPr lang="en-US" dirty="0"/>
              <a:t>33M1D33M</a:t>
            </a:r>
          </a:p>
          <a:p>
            <a:r>
              <a:rPr lang="en-US" dirty="0"/>
              <a:t>A: Sequence is 65bp, one shorter than target sequence</a:t>
            </a:r>
          </a:p>
          <a:p>
            <a:r>
              <a:rPr lang="en-US" dirty="0"/>
              <a:t>10S100M10S</a:t>
            </a:r>
          </a:p>
          <a:p>
            <a:r>
              <a:rPr lang="en-US" dirty="0"/>
              <a:t>A: Sequence matches 100bp at the starting position but there are 10bp on either side that are not aligned and are included in the Seq field</a:t>
            </a:r>
          </a:p>
          <a:p>
            <a:r>
              <a:rPr lang="en-US"/>
              <a:t>10H100M10H</a:t>
            </a:r>
            <a:endParaRPr lang="en-US" dirty="0"/>
          </a:p>
          <a:p>
            <a:r>
              <a:rPr lang="en-US" dirty="0"/>
              <a:t>A: Sequence matches 100bp at the starting position but there are 10bp on either side that are not aligned and are </a:t>
            </a:r>
            <a:r>
              <a:rPr lang="en-US" i="1" dirty="0"/>
              <a:t>not</a:t>
            </a:r>
            <a:r>
              <a:rPr lang="en-US" dirty="0"/>
              <a:t> included in the Seq field</a:t>
            </a:r>
          </a:p>
        </p:txBody>
      </p:sp>
    </p:spTree>
    <p:extLst>
      <p:ext uri="{BB962C8B-B14F-4D97-AF65-F5344CB8AC3E}">
        <p14:creationId xmlns:p14="http://schemas.microsoft.com/office/powerpoint/2010/main" val="26838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C5C-B326-43A7-A5F4-DCDB4A71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610C-2A8F-4BB4-96BA-E5A8618F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we need to describe</a:t>
            </a:r>
          </a:p>
          <a:p>
            <a:r>
              <a:rPr lang="en-US" dirty="0"/>
              <a:t>Fundamental sequence formats</a:t>
            </a:r>
          </a:p>
          <a:p>
            <a:r>
              <a:rPr lang="en-US" dirty="0"/>
              <a:t>Mapping and SNP formats</a:t>
            </a:r>
          </a:p>
          <a:p>
            <a:r>
              <a:rPr lang="en-US" dirty="0"/>
              <a:t>Other formats not covered</a:t>
            </a:r>
          </a:p>
        </p:txBody>
      </p:sp>
    </p:spTree>
    <p:extLst>
      <p:ext uri="{BB962C8B-B14F-4D97-AF65-F5344CB8AC3E}">
        <p14:creationId xmlns:p14="http://schemas.microsoft.com/office/powerpoint/2010/main" val="72418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4334-269D-4D80-8AFB-1055597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35AC-1A13-4AE5-B615-2E88330D5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Binary version of SAM</a:t>
            </a:r>
          </a:p>
          <a:p>
            <a:r>
              <a:rPr lang="en-US" dirty="0"/>
              <a:t>Compressed with gzip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unsorted or sorted</a:t>
            </a:r>
          </a:p>
          <a:p>
            <a:pPr lvl="1"/>
            <a:r>
              <a:rPr lang="en-US" dirty="0"/>
              <a:t>unindexed or indexed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0959-1678-40C4-94BE-EB1E9B137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BC5A3-16C3-6129-B455-44D51792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47" y="5209945"/>
            <a:ext cx="487748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AEB-64AE-444F-9AD8-6B09B768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(variant call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FA36-D554-428B-AE01-B38B05760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Variants (SNPs + indels)</a:t>
            </a:r>
          </a:p>
          <a:p>
            <a:r>
              <a:rPr lang="en-US" dirty="0"/>
              <a:t>two parts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Variant lines 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vcf</a:t>
            </a:r>
            <a:endParaRPr lang="en-US" dirty="0"/>
          </a:p>
          <a:p>
            <a:pPr lvl="1"/>
            <a:r>
              <a:rPr lang="en-US" dirty="0"/>
              <a:t>Compressed: .vcf.gz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5921-A3C6-40B2-B830-1F04A9930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Headers start with ##</a:t>
            </a:r>
          </a:p>
          <a:p>
            <a:pPr lvl="1"/>
            <a:r>
              <a:rPr lang="en-US" dirty="0"/>
              <a:t>##fileformat=VCFv4.3</a:t>
            </a:r>
          </a:p>
          <a:p>
            <a:pPr lvl="1"/>
            <a:r>
              <a:rPr lang="en-US" dirty="0"/>
              <a:t>##fileDate=20090805</a:t>
            </a:r>
          </a:p>
          <a:p>
            <a:r>
              <a:rPr lang="en-US" dirty="0"/>
              <a:t>Last header has a single #</a:t>
            </a:r>
          </a:p>
          <a:p>
            <a:pPr lvl="1"/>
            <a:r>
              <a:rPr lang="en-US" dirty="0"/>
              <a:t>#CHROM  POS  ID  REF  ALT  QUAL  FILTER  INFO  FORMAT  SAMPLE1  SAMPLE2</a:t>
            </a:r>
          </a:p>
          <a:p>
            <a:r>
              <a:rPr lang="en-US" dirty="0"/>
              <a:t>Each next line is a variant</a:t>
            </a:r>
          </a:p>
        </p:txBody>
      </p:sp>
    </p:spTree>
    <p:extLst>
      <p:ext uri="{BB962C8B-B14F-4D97-AF65-F5344CB8AC3E}">
        <p14:creationId xmlns:p14="http://schemas.microsoft.com/office/powerpoint/2010/main" val="354186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AEB-64AE-444F-9AD8-6B09B768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VCF variant 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FA36-D554-428B-AE01-B38B05760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Each line is a variant</a:t>
            </a:r>
          </a:p>
          <a:p>
            <a:r>
              <a:rPr lang="en-US"/>
              <a:t>Variants have 9 columns</a:t>
            </a:r>
          </a:p>
          <a:p>
            <a:pPr lvl="1"/>
            <a:r>
              <a:rPr lang="en-US" b="1"/>
              <a:t>Chrom (seqid) </a:t>
            </a:r>
            <a:r>
              <a:rPr lang="en-US"/>
              <a:t>chromosome name</a:t>
            </a:r>
            <a:endParaRPr lang="en-US" b="1"/>
          </a:p>
          <a:p>
            <a:pPr lvl="1"/>
            <a:r>
              <a:rPr lang="en-US" b="1"/>
              <a:t>Pos</a:t>
            </a:r>
            <a:r>
              <a:rPr lang="en-US"/>
              <a:t> position on the chromosome</a:t>
            </a:r>
            <a:endParaRPr lang="en-US" b="1"/>
          </a:p>
          <a:p>
            <a:pPr lvl="1"/>
            <a:r>
              <a:rPr lang="en-US" b="1"/>
              <a:t>ID</a:t>
            </a:r>
            <a:r>
              <a:rPr lang="en-US"/>
              <a:t> identifier for the variant</a:t>
            </a:r>
            <a:endParaRPr lang="en-US" b="1"/>
          </a:p>
          <a:p>
            <a:pPr lvl="1"/>
            <a:r>
              <a:rPr lang="en-US" b="1"/>
              <a:t>Ref</a:t>
            </a:r>
            <a:r>
              <a:rPr lang="en-US"/>
              <a:t> reference nucleotide(s)</a:t>
            </a:r>
            <a:endParaRPr lang="en-US" b="1"/>
          </a:p>
          <a:p>
            <a:pPr lvl="1"/>
            <a:r>
              <a:rPr lang="en-US" b="1"/>
              <a:t>Alt</a:t>
            </a:r>
            <a:r>
              <a:rPr lang="en-US"/>
              <a:t> variant nucleotide(s)</a:t>
            </a:r>
            <a:endParaRPr lang="en-US" b="1"/>
          </a:p>
          <a:p>
            <a:pPr lvl="1"/>
            <a:r>
              <a:rPr lang="en-US" b="1"/>
              <a:t>Qual</a:t>
            </a:r>
            <a:r>
              <a:rPr lang="en-US"/>
              <a:t> quality score given to the variant</a:t>
            </a:r>
            <a:endParaRPr lang="en-US" b="1"/>
          </a:p>
          <a:p>
            <a:pPr lvl="1"/>
            <a:r>
              <a:rPr lang="en-US" b="1"/>
              <a:t>Filter</a:t>
            </a:r>
            <a:r>
              <a:rPr lang="en-US"/>
              <a:t> reasons why this fails QC, or “PASS”</a:t>
            </a:r>
            <a:endParaRPr lang="en-US" b="1"/>
          </a:p>
          <a:p>
            <a:pPr lvl="1"/>
            <a:r>
              <a:rPr lang="en-US" b="1"/>
              <a:t>Info</a:t>
            </a:r>
            <a:r>
              <a:rPr lang="en-US"/>
              <a:t> key/values for variant</a:t>
            </a:r>
            <a:endParaRPr lang="en-US" b="1"/>
          </a:p>
          <a:p>
            <a:pPr lvl="1"/>
            <a:r>
              <a:rPr lang="en-US" b="1"/>
              <a:t>Format</a:t>
            </a:r>
            <a:r>
              <a:rPr lang="en-US"/>
              <a:t> additional keys for each sample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5921-A3C6-40B2-B830-1F04A9930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Optional next columns can be sample names and their values to the </a:t>
            </a:r>
            <a:r>
              <a:rPr lang="en-US" b="1" dirty="0"/>
              <a:t>format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SAMPLE1</a:t>
            </a:r>
          </a:p>
          <a:p>
            <a:pPr lvl="1"/>
            <a:r>
              <a:rPr lang="en-US" dirty="0"/>
              <a:t>SAMPLE2</a:t>
            </a:r>
          </a:p>
          <a:p>
            <a:pPr lvl="1"/>
            <a:r>
              <a:rPr lang="en-US" dirty="0"/>
              <a:t>OTHERSAMPLE</a:t>
            </a:r>
          </a:p>
          <a:p>
            <a:pPr lvl="1"/>
            <a:r>
              <a:rPr lang="en-US" dirty="0" err="1"/>
              <a:t>YetAnother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AEB-64AE-444F-9AD8-6B09B768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variant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5921-A3C6-40B2-B830-1F04A993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 row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20     14370    rs6054257  G     A      29    PASS    NS=3;DP=14;AF=0.5;DB;H2           GT:GQ:DP:HQ  0|0:48:1:51,51  1|0:48:8:51,51   1/1:43:5:.,.</a:t>
            </a:r>
          </a:p>
          <a:p>
            <a:r>
              <a:rPr lang="en-US" dirty="0"/>
              <a:t>Explanation of each column</a:t>
            </a:r>
          </a:p>
          <a:p>
            <a:pPr lvl="1"/>
            <a:r>
              <a:rPr lang="en-US" dirty="0"/>
              <a:t>On chromosome or contig 20</a:t>
            </a:r>
          </a:p>
          <a:p>
            <a:pPr lvl="1"/>
            <a:r>
              <a:rPr lang="en-US" dirty="0"/>
              <a:t>At position 14370</a:t>
            </a:r>
          </a:p>
          <a:p>
            <a:pPr lvl="1"/>
            <a:r>
              <a:rPr lang="en-US" dirty="0"/>
              <a:t>The variant has an ID. Many times it is not identified and given “.”</a:t>
            </a:r>
          </a:p>
          <a:p>
            <a:pPr lvl="1"/>
            <a:r>
              <a:rPr lang="en-US" dirty="0"/>
              <a:t>The reference base is “G”</a:t>
            </a:r>
          </a:p>
          <a:p>
            <a:pPr lvl="1"/>
            <a:r>
              <a:rPr lang="en-US" dirty="0"/>
              <a:t>The variant/allele is “A”</a:t>
            </a:r>
          </a:p>
          <a:p>
            <a:pPr lvl="1"/>
            <a:r>
              <a:rPr lang="en-US" dirty="0"/>
              <a:t>The VCF program gave this allele a quality score of 29</a:t>
            </a:r>
          </a:p>
          <a:p>
            <a:pPr lvl="1"/>
            <a:r>
              <a:rPr lang="en-US" dirty="0"/>
              <a:t>PASS - this variant passed Q/C</a:t>
            </a:r>
          </a:p>
          <a:p>
            <a:pPr lvl="1"/>
            <a:r>
              <a:rPr lang="en-US" dirty="0"/>
              <a:t>keys/values</a:t>
            </a:r>
          </a:p>
          <a:p>
            <a:pPr lvl="2"/>
            <a:r>
              <a:rPr lang="en-US" dirty="0"/>
              <a:t>DP=14 -&gt; depth of 14 reads</a:t>
            </a:r>
          </a:p>
          <a:p>
            <a:pPr lvl="2"/>
            <a:r>
              <a:rPr lang="en-US" dirty="0"/>
              <a:t>AF=0.5 -&gt; 50% of reads agree with variant</a:t>
            </a:r>
          </a:p>
          <a:p>
            <a:pPr lvl="1"/>
            <a:r>
              <a:rPr lang="en-US" dirty="0"/>
              <a:t>attribute keys</a:t>
            </a:r>
          </a:p>
          <a:p>
            <a:pPr lvl="2"/>
            <a:r>
              <a:rPr lang="en-US" dirty="0"/>
              <a:t>GT: 0|1  1|0  1/1</a:t>
            </a:r>
          </a:p>
          <a:p>
            <a:pPr lvl="2"/>
            <a:r>
              <a:rPr lang="en-US" dirty="0"/>
              <a:t>DP: 1  8 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9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DF3FA9-37AA-4754-8DB1-49F52A4E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7E14C-5A98-420B-9E44-EEEE7C0B6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files and tree files using MEGA</a:t>
            </a:r>
          </a:p>
        </p:txBody>
      </p:sp>
    </p:spTree>
    <p:extLst>
      <p:ext uri="{BB962C8B-B14F-4D97-AF65-F5344CB8AC3E}">
        <p14:creationId xmlns:p14="http://schemas.microsoft.com/office/powerpoint/2010/main" val="351619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A275AD-1FB1-4EDB-B8A8-26DB2F68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Nucleotide sequences of three human class I HLA-A alleles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994F15-99E1-4813-8DCB-DD250F02F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637" y="2720181"/>
            <a:ext cx="8848725" cy="2562225"/>
          </a:xfrm>
        </p:spPr>
      </p:pic>
    </p:spTree>
    <p:extLst>
      <p:ext uri="{BB962C8B-B14F-4D97-AF65-F5344CB8AC3E}">
        <p14:creationId xmlns:p14="http://schemas.microsoft.com/office/powerpoint/2010/main" val="297343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518D-F892-427E-A2E3-2B3A1A1C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for gene encoding mitochondrial large-subunit ribosomal RNA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CF8A9-9064-447E-A9B1-B805B2FF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22" y="1825625"/>
            <a:ext cx="8806956" cy="4351338"/>
          </a:xfrm>
        </p:spPr>
      </p:pic>
    </p:spTree>
    <p:extLst>
      <p:ext uri="{BB962C8B-B14F-4D97-AF65-F5344CB8AC3E}">
        <p14:creationId xmlns:p14="http://schemas.microsoft.com/office/powerpoint/2010/main" val="281371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2EA-4B7E-484A-BC2C-C2E2B891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tree topology in </a:t>
            </a:r>
            <a:r>
              <a:rPr lang="en-US" dirty="0" err="1"/>
              <a:t>Newick</a:t>
            </a:r>
            <a:r>
              <a:rPr lang="en-US" dirty="0"/>
              <a:t> file format.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10EC5-1F2D-4580-8722-9A993F535D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3438" y="1825625"/>
            <a:ext cx="3971124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D771F2-F42B-4E9A-B17E-C6468421F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792" y="1825625"/>
            <a:ext cx="3718416" cy="4351338"/>
          </a:xfrm>
        </p:spPr>
      </p:pic>
    </p:spTree>
    <p:extLst>
      <p:ext uri="{BB962C8B-B14F-4D97-AF65-F5344CB8AC3E}">
        <p14:creationId xmlns:p14="http://schemas.microsoft.com/office/powerpoint/2010/main" val="366647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0CB-A7E2-4F57-91F7-15A6AE0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5176-EDCE-4E39-B54E-CE3930DBA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137303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83138-C766-4A3A-A324-B500C82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D8D33-D727-4288-862A-FEB804941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Integrative Genomics Viewer (IGV) is a high-performance, easy-to-use, interactive tool for the visual exploration of genomic data.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 supports flexible integration of all the common types of genomic data and metadata, investigator-generated or publicly available, loaded from local or cloud sources.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39F071-D8C7-4C55-BEE9-211E1018A9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94950"/>
            <a:ext cx="5181600" cy="20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EA30E-FCE0-4766-A540-20C591C13821}"/>
              </a:ext>
            </a:extLst>
          </p:cNvPr>
          <p:cNvSpPr txBox="1"/>
          <p:nvPr/>
        </p:nvSpPr>
        <p:spPr>
          <a:xfrm>
            <a:off x="6060690" y="5262704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https://software.broadinstitute.org/software/igv/</a:t>
            </a:r>
          </a:p>
          <a:p>
            <a:r>
              <a:rPr lang="en-US" dirty="0"/>
              <a:t>https://igv.org/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F79C004-D37E-4D3C-B684-B2247A6C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2" y="584993"/>
            <a:ext cx="1428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A003-D20F-4F25-8D01-2351A0B7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 to 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845C-AEB7-4FC5-8DA1-0B542C92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I…?</a:t>
            </a:r>
          </a:p>
          <a:p>
            <a:pPr lvl="1"/>
            <a:r>
              <a:rPr lang="en-US" dirty="0"/>
              <a:t>… record a nucleotide sequence from Illumina?</a:t>
            </a:r>
          </a:p>
          <a:p>
            <a:pPr lvl="1"/>
            <a:r>
              <a:rPr lang="en-US" dirty="0"/>
              <a:t>… record the chromosome sequence of my sample?</a:t>
            </a:r>
          </a:p>
          <a:p>
            <a:pPr lvl="1"/>
            <a:r>
              <a:rPr lang="en-US" dirty="0"/>
              <a:t>… record where my gene is in the genome?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3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07FCAE-95CB-4590-9130-2D50195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150629-0EC2-4040-8A3A-F57ABD136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30" y="1825625"/>
            <a:ext cx="65123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6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6B1C-71AB-45E5-8DA0-8B2B1746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4D718A7-9C9D-4C8E-8D9C-6494ECEED4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201194"/>
            <a:ext cx="812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5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B9A-CAFB-4235-97CF-161CD479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31284-F302-43D4-A6E5-2BC29A27A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 zoom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D37FAC-6671-441A-890E-54F64AB92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 zoom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693689C-DF2F-4A13-9736-33C612DA6ED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5267" y="2505075"/>
            <a:ext cx="277705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88D132A0-E271-4F19-9054-AF3BAA1137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2" y="2505075"/>
            <a:ext cx="492215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20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B202-5092-43AE-9736-F7FDA36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VCF files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8458E4C-0CEC-44FB-9D74-97AB7D1B7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64" y="1825625"/>
            <a:ext cx="6244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11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E78BE-1AD2-4F48-93B8-0113373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3C62F-1738-4146-8B15-2C8EC2CB6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visualize some files from NCBI</a:t>
            </a:r>
          </a:p>
        </p:txBody>
      </p:sp>
    </p:spTree>
    <p:extLst>
      <p:ext uri="{BB962C8B-B14F-4D97-AF65-F5344CB8AC3E}">
        <p14:creationId xmlns:p14="http://schemas.microsoft.com/office/powerpoint/2010/main" val="4211198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0FA-23DD-4497-AE19-1D336F3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1B6-94EE-42E8-90F8-1905A5E7C5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https://ncbi.nlm.nih.gov/sars-cov-2/</a:t>
            </a:r>
          </a:p>
          <a:p>
            <a:r>
              <a:rPr lang="en-US" dirty="0"/>
              <a:t>Go to nucleotide</a:t>
            </a:r>
          </a:p>
          <a:p>
            <a:r>
              <a:rPr lang="en-US" dirty="0"/>
              <a:t>Click on the Wuhan-Hu-1 reference genome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93F3B-FFEB-4FE9-A8AF-9BD89AF7B3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934883"/>
            <a:ext cx="5181600" cy="2207594"/>
          </a:xfrm>
        </p:spPr>
      </p:pic>
      <p:pic>
        <p:nvPicPr>
          <p:cNvPr id="7" name="Content Placeholder 7" descr="Cursor with solid fill">
            <a:extLst>
              <a:ext uri="{FF2B5EF4-FFF2-40B4-BE49-F238E27FC236}">
                <a16:creationId xmlns:a16="http://schemas.microsoft.com/office/drawing/2014/main" id="{AE411FBC-CBA1-41C3-8938-72FFED50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875326" y="2038680"/>
            <a:ext cx="740227" cy="740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15596-5818-4301-8589-45BC76D6B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634" y="3429000"/>
            <a:ext cx="5970152" cy="2940300"/>
          </a:xfrm>
          <a:prstGeom prst="rect">
            <a:avLst/>
          </a:prstGeom>
        </p:spPr>
      </p:pic>
      <p:pic>
        <p:nvPicPr>
          <p:cNvPr id="10" name="Content Placeholder 7" descr="Cursor with solid fill">
            <a:extLst>
              <a:ext uri="{FF2B5EF4-FFF2-40B4-BE49-F238E27FC236}">
                <a16:creationId xmlns:a16="http://schemas.microsoft.com/office/drawing/2014/main" id="{8083834C-673B-4CA8-8449-F20A2319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88136" y="4529036"/>
            <a:ext cx="740227" cy="740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1F7B8E-B43F-4FAD-83AF-3D3B46B3D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343" y="4226312"/>
            <a:ext cx="1962694" cy="2266563"/>
          </a:xfrm>
          <a:prstGeom prst="rect">
            <a:avLst/>
          </a:prstGeom>
        </p:spPr>
      </p:pic>
      <p:pic>
        <p:nvPicPr>
          <p:cNvPr id="13" name="Content Placeholder 7" descr="Cursor with solid fill">
            <a:extLst>
              <a:ext uri="{FF2B5EF4-FFF2-40B4-BE49-F238E27FC236}">
                <a16:creationId xmlns:a16="http://schemas.microsoft.com/office/drawing/2014/main" id="{B9D2AA1C-C18B-49D7-95DF-7C347A9E1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90071" y="4529035"/>
            <a:ext cx="740227" cy="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6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33B2DDA-ECED-4686-A478-F454BA6A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66" y="1825625"/>
            <a:ext cx="855906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CE0F7-DFBB-4CBA-A327-D417EDC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GenBank file</a:t>
            </a:r>
          </a:p>
        </p:txBody>
      </p:sp>
      <p:pic>
        <p:nvPicPr>
          <p:cNvPr id="13" name="Content Placeholder 7" descr="Cursor with solid fill">
            <a:extLst>
              <a:ext uri="{FF2B5EF4-FFF2-40B4-BE49-F238E27FC236}">
                <a16:creationId xmlns:a16="http://schemas.microsoft.com/office/drawing/2014/main" id="{7187A9FB-8BFE-4EE2-A9EE-79743FA81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60627" y="1948289"/>
            <a:ext cx="740227" cy="740227"/>
          </a:xfrm>
          <a:prstGeom prst="rect">
            <a:avLst/>
          </a:prstGeom>
        </p:spPr>
      </p:pic>
      <p:pic>
        <p:nvPicPr>
          <p:cNvPr id="14" name="Content Placeholder 7" descr="Cursor with solid fill">
            <a:extLst>
              <a:ext uri="{FF2B5EF4-FFF2-40B4-BE49-F238E27FC236}">
                <a16:creationId xmlns:a16="http://schemas.microsoft.com/office/drawing/2014/main" id="{6324908E-45A7-4E80-BCB4-99C2406C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81124" y="4001294"/>
            <a:ext cx="740227" cy="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6" presetClass="emph" presetSubtype="0" repeatCount="2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4DBE-1B52-4DC9-9F6C-B80D7C87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7486-E6C0-4386-B5EE-7ABD10F8B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https://software.broadinstitute.org/software/igv/download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F4E79-4223-4D0E-8267-1386E1D89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3020"/>
            <a:ext cx="5181600" cy="4276547"/>
          </a:xfrm>
        </p:spPr>
      </p:pic>
    </p:spTree>
    <p:extLst>
      <p:ext uri="{BB962C8B-B14F-4D97-AF65-F5344CB8AC3E}">
        <p14:creationId xmlns:p14="http://schemas.microsoft.com/office/powerpoint/2010/main" val="3424069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F1A8-EA6B-4882-A1E8-4FE70898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0D1C6-E3C3-4394-AC3D-7CB2DBC5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461"/>
          <a:stretch/>
        </p:blipFill>
        <p:spPr>
          <a:xfrm>
            <a:off x="232833" y="1825625"/>
            <a:ext cx="11492030" cy="3281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20874-091F-4013-976C-E4B3A69B5B08}"/>
              </a:ext>
            </a:extLst>
          </p:cNvPr>
          <p:cNvSpPr txBox="1"/>
          <p:nvPr/>
        </p:nvSpPr>
        <p:spPr>
          <a:xfrm>
            <a:off x="602166" y="5721917"/>
            <a:ext cx="1075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Interactive:  what do you all see in these annotations? 🤔</a:t>
            </a:r>
          </a:p>
          <a:p>
            <a:r>
              <a:rPr lang="en-US" dirty="0"/>
              <a:t>What would you describe in a report to your colleague?</a:t>
            </a:r>
          </a:p>
        </p:txBody>
      </p:sp>
    </p:spTree>
    <p:extLst>
      <p:ext uri="{BB962C8B-B14F-4D97-AF65-F5344CB8AC3E}">
        <p14:creationId xmlns:p14="http://schemas.microsoft.com/office/powerpoint/2010/main" val="2190225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F9D9A-A2C4-48A1-81FF-A717B5CC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MEGA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7DB39-84DF-4B9A-9DFE-54E14F01A7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https://www.megasoftware.net/examples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7A0707-2736-4416-BF06-FC67BF180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964" y="1825625"/>
            <a:ext cx="4980072" cy="4351338"/>
          </a:xfrm>
        </p:spPr>
      </p:pic>
      <p:pic>
        <p:nvPicPr>
          <p:cNvPr id="9" name="Content Placeholder 7" descr="Cursor with solid fill">
            <a:extLst>
              <a:ext uri="{FF2B5EF4-FFF2-40B4-BE49-F238E27FC236}">
                <a16:creationId xmlns:a16="http://schemas.microsoft.com/office/drawing/2014/main" id="{26DAB215-B9CC-4CD2-BD9D-2968F52D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99648" y="4830119"/>
            <a:ext cx="740227" cy="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A003-D20F-4F25-8D01-2351A0B7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 to 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845C-AEB7-4FC5-8DA1-0B542C92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I…?</a:t>
            </a:r>
          </a:p>
          <a:p>
            <a:pPr lvl="1"/>
            <a:r>
              <a:rPr lang="en-US" dirty="0"/>
              <a:t>… describe where my raw reads mapped onto the genome?</a:t>
            </a:r>
          </a:p>
          <a:p>
            <a:pPr lvl="1"/>
            <a:r>
              <a:rPr lang="en-US" dirty="0"/>
              <a:t>… describe the differences between my genome and the other genome?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73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C118-F651-4DCE-8392-3032F14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MEGA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F04D53-8DF5-4810-BC5A-EE945BE65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3983"/>
            <a:ext cx="10515600" cy="3514622"/>
          </a:xfrm>
        </p:spPr>
      </p:pic>
    </p:spTree>
    <p:extLst>
      <p:ext uri="{BB962C8B-B14F-4D97-AF65-F5344CB8AC3E}">
        <p14:creationId xmlns:p14="http://schemas.microsoft.com/office/powerpoint/2010/main" val="3976313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672B3D-CE12-4014-9B47-2B4AA217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8489E6-4040-40AB-B55F-3C0A7BCE5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119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you all see in this tree? 🤔</a:t>
            </a:r>
          </a:p>
          <a:p>
            <a:pPr marL="0" indent="0">
              <a:buNone/>
            </a:pPr>
            <a:r>
              <a:rPr lang="en-US" dirty="0"/>
              <a:t>What would you describe in a report to your colleague?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F5963C-9228-4014-8128-545DE7805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411" y="1825625"/>
            <a:ext cx="3829177" cy="4351338"/>
          </a:xfrm>
        </p:spPr>
      </p:pic>
    </p:spTree>
    <p:extLst>
      <p:ext uri="{BB962C8B-B14F-4D97-AF65-F5344CB8AC3E}">
        <p14:creationId xmlns:p14="http://schemas.microsoft.com/office/powerpoint/2010/main" val="619310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8650B-E1A5-4682-EFF1-5231B119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development section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36AE7-067D-5E24-D15B-7FAC8CD16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2376439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25B7B-6D1F-E02F-BD04-7EA2D95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blogging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4181E-75CA-C397-C920-9CE73994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6685" y="1825625"/>
            <a:ext cx="73813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https://en.wikipedia.org/wiki/Comparison_of_microblogging_and_similar_services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3DBEF-98D9-0426-3C29-8093E9B3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275" y="3111053"/>
            <a:ext cx="7344800" cy="3200847"/>
          </a:xfrm>
          <a:prstGeom prst="rect">
            <a:avLst/>
          </a:prstGeom>
        </p:spPr>
      </p:pic>
      <p:pic>
        <p:nvPicPr>
          <p:cNvPr id="14" name="Picture 13" descr="Twitter logo">
            <a:extLst>
              <a:ext uri="{FF2B5EF4-FFF2-40B4-BE49-F238E27FC236}">
                <a16:creationId xmlns:a16="http://schemas.microsoft.com/office/drawing/2014/main" id="{E5B614D6-7681-AC3E-26B9-6019F3ED4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59" y="1858610"/>
            <a:ext cx="640080" cy="64008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FE14378-BE28-D9B8-B016-384A31126B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1393059" y="2692177"/>
            <a:ext cx="640080" cy="64008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B514BD3-9BE9-6AF5-8A46-43BAF8890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36" y="3525744"/>
            <a:ext cx="596126" cy="64008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A8243BF-150E-E1E8-0B80-F1DE70103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7" y="4359311"/>
            <a:ext cx="72442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61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D715-3AA2-298E-2BDA-6F574497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Microblog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3E5E-11EC-2FD8-D888-02EE31B65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https://twitter.com/i/communities/1506791236987879425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BC10-AE9D-A697-3A26-D65A999CC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https://mstdn.science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F6949-85E1-3E87-63AC-C99B22B5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7607"/>
            <a:ext cx="5084135" cy="3250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1F4E5-1944-8E57-D487-57C448ADC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3419" b="42352"/>
          <a:stretch/>
        </p:blipFill>
        <p:spPr>
          <a:xfrm>
            <a:off x="6172200" y="2777607"/>
            <a:ext cx="4970721" cy="32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37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D715-3AA2-298E-2BDA-6F574497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Microblog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3E5E-11EC-2FD8-D888-02EE31B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https://bsky.app/starter-pack/andrewjpage.bsky.social/3lfeqdhboxy2s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FED16-CE00-0AF5-0BC5-208CB417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24" y="2447178"/>
            <a:ext cx="4004952" cy="42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0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AF79-DF56-41CA-80B9-8611717B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BC15-CCA7-421D-9747-04CFC425B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Homework and quiz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9E963C-C08D-252F-03B7-7193DB137F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4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5AD-E9D4-4A3B-9901-12D79932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- CIGAR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1F0C-A956-45C2-804E-AB64AF0B1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Concise Idiosyncratic Gapped Alignment Report</a:t>
            </a:r>
          </a:p>
          <a:p>
            <a:r>
              <a:rPr lang="en-US" dirty="0"/>
              <a:t>M: match or mismatch of 1 position</a:t>
            </a:r>
          </a:p>
          <a:p>
            <a:r>
              <a:rPr lang="en-US" dirty="0"/>
              <a:t>D: deletion</a:t>
            </a:r>
          </a:p>
          <a:p>
            <a:r>
              <a:rPr lang="en-US" dirty="0"/>
              <a:t>I: insertion</a:t>
            </a:r>
          </a:p>
          <a:p>
            <a:r>
              <a:rPr lang="en-US" dirty="0"/>
              <a:t>S: soft clip</a:t>
            </a:r>
          </a:p>
          <a:p>
            <a:r>
              <a:rPr lang="en-US" dirty="0"/>
              <a:t>H hard clip</a:t>
            </a:r>
          </a:p>
          <a:p>
            <a:r>
              <a:rPr lang="en-US" dirty="0"/>
              <a:t>=: exact match</a:t>
            </a:r>
          </a:p>
          <a:p>
            <a:r>
              <a:rPr lang="en-US" dirty="0"/>
              <a:t>X: mismatch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D65666-9E6C-4BA6-9BDF-582DDE2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3015" y="1825625"/>
            <a:ext cx="6568068" cy="4351338"/>
          </a:xfrm>
        </p:spPr>
        <p:txBody>
          <a:bodyPr/>
          <a:lstStyle/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	1 2 3 4 5 6 7 8 9 0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A C G T A C G 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Read3	A C G T A C G T </a:t>
            </a:r>
            <a:r>
              <a:rPr lang="en-US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  <a:tabLst>
                <a:tab pos="142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CIGAR3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8M1D1M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9985B-3550-2D18-AFA4-A997AD2AFF56}"/>
              </a:ext>
            </a:extLst>
          </p:cNvPr>
          <p:cNvSpPr txBox="1"/>
          <p:nvPr/>
        </p:nvSpPr>
        <p:spPr>
          <a:xfrm>
            <a:off x="153537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https://youtu.be/vh6l9aPFUgU?t=278</a:t>
            </a:r>
          </a:p>
        </p:txBody>
      </p:sp>
    </p:spTree>
    <p:extLst>
      <p:ext uri="{BB962C8B-B14F-4D97-AF65-F5344CB8AC3E}">
        <p14:creationId xmlns:p14="http://schemas.microsoft.com/office/powerpoint/2010/main" val="22422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3C94E-8B56-4C17-AE43-EC98D978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FBD47-5CA8-41A4-BEED-7EBD14205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13CBD-3BB4-4585-A0CC-D42ABC39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D033C-159A-4C94-BCEA-A97BD99F4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Two parts</a:t>
            </a:r>
          </a:p>
          <a:p>
            <a:pPr lvl="1"/>
            <a:r>
              <a:rPr lang="en-US" dirty="0" err="1"/>
              <a:t>Defline</a:t>
            </a:r>
            <a:r>
              <a:rPr lang="en-US" dirty="0"/>
              <a:t> (description line)</a:t>
            </a:r>
          </a:p>
          <a:p>
            <a:pPr lvl="1"/>
            <a:r>
              <a:rPr lang="en-US" dirty="0"/>
              <a:t>Sequence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general: fasta, fa, </a:t>
            </a:r>
            <a:r>
              <a:rPr lang="en-US" dirty="0" err="1"/>
              <a:t>fas</a:t>
            </a:r>
            <a:endParaRPr lang="en-US" dirty="0"/>
          </a:p>
          <a:p>
            <a:pPr lvl="1"/>
            <a:r>
              <a:rPr lang="en-US" dirty="0"/>
              <a:t>nucleotide: </a:t>
            </a:r>
            <a:r>
              <a:rPr lang="en-US" dirty="0" err="1"/>
              <a:t>fna</a:t>
            </a:r>
            <a:endParaRPr lang="en-US" dirty="0"/>
          </a:p>
          <a:p>
            <a:pPr lvl="1"/>
            <a:r>
              <a:rPr lang="en-US" dirty="0"/>
              <a:t>nucleotide genes: </a:t>
            </a:r>
            <a:r>
              <a:rPr lang="en-US" dirty="0" err="1"/>
              <a:t>ffn</a:t>
            </a:r>
            <a:endParaRPr lang="en-US" dirty="0"/>
          </a:p>
          <a:p>
            <a:pPr lvl="1"/>
            <a:r>
              <a:rPr lang="en-US" dirty="0"/>
              <a:t>protein: </a:t>
            </a:r>
            <a:r>
              <a:rPr lang="en-US" dirty="0" err="1"/>
              <a:t>faa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41CB2-8883-4E9B-B1AB-7B2BA58AE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&gt;ID_1 metadata1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MTEITAAMVKELRESTGAGMMDCKNALSETNGDFD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LVSVKVSDDFTIAAMRPSYLSYEDLDMTFVENEYK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IPQFASRKQLSDAILKEAEEKIKEELKAQGKPEKI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MGQFYVMDDKKTVEQVIAEKEKEFGGKIKIVEFIC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&gt;ID_2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SATVSEINSETDFVAKNDQFIALTKDTTAHIQSNS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ATIGENLVVRRFATLKAGANGVVNGYIHTNGRVGV</a:t>
            </a:r>
          </a:p>
        </p:txBody>
      </p:sp>
    </p:spTree>
    <p:extLst>
      <p:ext uri="{BB962C8B-B14F-4D97-AF65-F5344CB8AC3E}">
        <p14:creationId xmlns:p14="http://schemas.microsoft.com/office/powerpoint/2010/main" val="178036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2546-A72F-40CD-A99E-257FB9F8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6EE-DF50-4301-89F7-E05805D74E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/>
              <a:t>Metadata - much more rich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Locus definition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Sequence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general: </a:t>
            </a:r>
            <a:r>
              <a:rPr lang="en-US" dirty="0" err="1"/>
              <a:t>gbk</a:t>
            </a:r>
            <a:r>
              <a:rPr lang="en-US" dirty="0"/>
              <a:t>, </a:t>
            </a:r>
            <a:r>
              <a:rPr lang="en-US" dirty="0" err="1"/>
              <a:t>gb</a:t>
            </a:r>
            <a:r>
              <a:rPr lang="en-US" dirty="0"/>
              <a:t>, </a:t>
            </a:r>
            <a:r>
              <a:rPr lang="en-US" dirty="0" err="1"/>
              <a:t>gbf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465C02-ADB5-4561-998F-38868B87B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0986" y="1825625"/>
            <a:ext cx="4764027" cy="4351338"/>
          </a:xfrm>
        </p:spPr>
      </p:pic>
    </p:spTree>
    <p:extLst>
      <p:ext uri="{BB962C8B-B14F-4D97-AF65-F5344CB8AC3E}">
        <p14:creationId xmlns:p14="http://schemas.microsoft.com/office/powerpoint/2010/main" val="4476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DB2B-1623-4470-91F3-34928254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171B-E30F-48EA-B3E9-625F81DCE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344" y="1847929"/>
            <a:ext cx="7839307" cy="22780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@SRR001666.1 071112_SLXA-EAS1_s_7:5:1:817:345 length=72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GGGTGATGGCCGCTGCCGATGGCGTCAAATCCCACCAAGTTACCCTTAACAACTTAAGGGTTTTCAAATAGA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+SRR001666.1 071112_SLXA-EAS1_s_7:5:1:817:345 length=72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IIIIIIIIIIIIIIIIIIIIIIIIIIIIII9IG9ICIIIIIIIIIIIIIIIIIIIIDIIIIIII&gt;IIIIII/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@SRR001666.2 071112_SLXA-EAS1_s_7:5:1:801:338 length=72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GTTCAGGGATACGACGTTTGTATTTTAAGAATCTGAAGCAGAAGTCGATGATAATACGCGTCGTTTTATCAT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+SRR001666.2 071112_SLXA-EAS1_s_7:5:1:801:338 length=72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IIIIIIIIIIIIIIIIIIIIIIIIIIIIIIII6IBIIIIIIIIIIIIIIIIIIIIIIIGII&gt;IIIII-I)8I1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00CCF-51E1-4F8D-99C4-7D6B68E5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88" y="5219471"/>
            <a:ext cx="4925112" cy="1638529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60F510F-057E-43FD-8BBB-69158177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61" y="1825625"/>
            <a:ext cx="5181600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Describes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b="1" dirty="0"/>
              <a:t>quality data</a:t>
            </a:r>
          </a:p>
          <a:p>
            <a:r>
              <a:rPr lang="en-US" dirty="0"/>
              <a:t>Four parts</a:t>
            </a:r>
          </a:p>
          <a:p>
            <a:pPr lvl="1"/>
            <a:r>
              <a:rPr lang="en-US" dirty="0" err="1"/>
              <a:t>Defline</a:t>
            </a:r>
            <a:r>
              <a:rPr lang="en-US" dirty="0"/>
              <a:t> (description line)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+ line</a:t>
            </a:r>
          </a:p>
          <a:p>
            <a:pPr lvl="1"/>
            <a:r>
              <a:rPr lang="en-US" dirty="0"/>
              <a:t>Quality scores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General: fastq, </a:t>
            </a:r>
            <a:r>
              <a:rPr lang="en-US" dirty="0" err="1"/>
              <a:t>fq</a:t>
            </a:r>
            <a:endParaRPr lang="en-US" dirty="0"/>
          </a:p>
          <a:p>
            <a:pPr lvl="1"/>
            <a:r>
              <a:rPr lang="en-US" dirty="0"/>
              <a:t>Compressed: fastq.gz, fq.gz</a:t>
            </a:r>
          </a:p>
        </p:txBody>
      </p:sp>
    </p:spTree>
    <p:extLst>
      <p:ext uri="{BB962C8B-B14F-4D97-AF65-F5344CB8AC3E}">
        <p14:creationId xmlns:p14="http://schemas.microsoft.com/office/powerpoint/2010/main" val="93625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9E0-67EA-4603-A6F1-8B955CE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data (small tangent)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799384-7572-4F58-B5E9-C49119A47E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8883931"/>
              </p:ext>
            </p:extLst>
          </p:nvPr>
        </p:nvGraphicFramePr>
        <p:xfrm>
          <a:off x="6172200" y="1947326"/>
          <a:ext cx="5181600" cy="2266126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89217377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88619068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7735927"/>
                    </a:ext>
                  </a:extLst>
                </a:gridCol>
              </a:tblGrid>
              <a:tr h="18023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Phred Quality Score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Probability of incorrect base call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Base call accuracy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66865"/>
                  </a:ext>
                </a:extLst>
              </a:tr>
              <a:tr h="1802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 in 10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90%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5727"/>
                  </a:ext>
                </a:extLst>
              </a:tr>
              <a:tr h="1802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 in 100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99%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47905"/>
                  </a:ext>
                </a:extLst>
              </a:tr>
              <a:tr h="1802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 in 1000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99.9%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54246"/>
                  </a:ext>
                </a:extLst>
              </a:tr>
              <a:tr h="1802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 in 10,000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99.99%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11315"/>
                  </a:ext>
                </a:extLst>
              </a:tr>
              <a:tr h="1802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 in 100,000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99.999%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36986"/>
                  </a:ext>
                </a:extLst>
              </a:tr>
              <a:tr h="18023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 in 1,000,000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99.9999%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3391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764ED3-7B60-45F4-ABF2-CD633703E5C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character is a </a:t>
            </a:r>
            <a:r>
              <a:rPr lang="en-US" dirty="0" err="1"/>
              <a:t>phred</a:t>
            </a:r>
            <a:r>
              <a:rPr lang="en-US" dirty="0"/>
              <a:t> score of the corresponding nucleotide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phred</a:t>
            </a:r>
            <a:r>
              <a:rPr lang="en-US" dirty="0"/>
              <a:t> = -10 x log</a:t>
            </a:r>
            <a:r>
              <a:rPr lang="en-US" baseline="-25000" dirty="0"/>
              <a:t>10</a:t>
            </a:r>
            <a:r>
              <a:rPr lang="en-US" dirty="0"/>
              <a:t>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Phred</a:t>
            </a:r>
            <a:r>
              <a:rPr lang="en-US" dirty="0"/>
              <a:t> scores are used in many file formats including fastq and </a:t>
            </a:r>
            <a:r>
              <a:rPr lang="en-US" dirty="0" err="1"/>
              <a:t>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0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2537</Words>
  <Application>Microsoft Office PowerPoint</Application>
  <PresentationFormat>Widescreen</PresentationFormat>
  <Paragraphs>507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Sequencing formats</vt:lpstr>
      <vt:lpstr>Outline</vt:lpstr>
      <vt:lpstr>Things we need to describe</vt:lpstr>
      <vt:lpstr>Things we need to describe</vt:lpstr>
      <vt:lpstr>Sequencing formats</vt:lpstr>
      <vt:lpstr>Fasta</vt:lpstr>
      <vt:lpstr>GenBank</vt:lpstr>
      <vt:lpstr>Fastq</vt:lpstr>
      <vt:lpstr>Quality data (small tangent)</vt:lpstr>
      <vt:lpstr>GFF</vt:lpstr>
      <vt:lpstr>BED</vt:lpstr>
      <vt:lpstr>Newick</vt:lpstr>
      <vt:lpstr>Advanced formats</vt:lpstr>
      <vt:lpstr>Alignment formats - multi-fasta</vt:lpstr>
      <vt:lpstr>Alignment formats - clustal</vt:lpstr>
      <vt:lpstr>SAM</vt:lpstr>
      <vt:lpstr>SAM - flags</vt:lpstr>
      <vt:lpstr>SAM - CIGAR</vt:lpstr>
      <vt:lpstr>SAM - CIGAR</vt:lpstr>
      <vt:lpstr>BAM</vt:lpstr>
      <vt:lpstr>VCF (variant call format)</vt:lpstr>
      <vt:lpstr>VCF variant lines</vt:lpstr>
      <vt:lpstr>VCF variant lines</vt:lpstr>
      <vt:lpstr>Visualization</vt:lpstr>
      <vt:lpstr>Nucleotide sequences of three human class I HLA-A alleles</vt:lpstr>
      <vt:lpstr>Sequences for gene encoding mitochondrial large-subunit ribosomal RNA</vt:lpstr>
      <vt:lpstr>A sample tree topology in Newick file format.</vt:lpstr>
      <vt:lpstr>Visualization</vt:lpstr>
      <vt:lpstr>IGV</vt:lpstr>
      <vt:lpstr>Main window</vt:lpstr>
      <vt:lpstr>Navigation</vt:lpstr>
      <vt:lpstr>Viewing BAM</vt:lpstr>
      <vt:lpstr>Viewing VCF files</vt:lpstr>
      <vt:lpstr>Putting it all together</vt:lpstr>
      <vt:lpstr>Download data</vt:lpstr>
      <vt:lpstr>Download GenBank file</vt:lpstr>
      <vt:lpstr>Download IGV</vt:lpstr>
      <vt:lpstr>Load the annotations</vt:lpstr>
      <vt:lpstr>Download from MEGA</vt:lpstr>
      <vt:lpstr>Download MEGA</vt:lpstr>
      <vt:lpstr>Reflection</vt:lpstr>
      <vt:lpstr>Professional development section</vt:lpstr>
      <vt:lpstr>Micro blogging</vt:lpstr>
      <vt:lpstr>Microblog communities</vt:lpstr>
      <vt:lpstr>Microblog communities</vt:lpstr>
      <vt:lpstr>Done</vt:lpstr>
      <vt:lpstr>SAM - CIGAR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formats</dc:title>
  <dc:creator>Katz, Lee S. (CDC/DDID/NCEZID/DFWED)</dc:creator>
  <cp:lastModifiedBy>Katz, Lee S. (CDC/NCIRD/DBD)</cp:lastModifiedBy>
  <cp:revision>2</cp:revision>
  <dcterms:created xsi:type="dcterms:W3CDTF">2022-08-28T18:37:05Z</dcterms:created>
  <dcterms:modified xsi:type="dcterms:W3CDTF">2025-02-19T23:00:13Z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2022-08-28T18:37:27Z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2c6bb06c-f98c-4821-b65a-a976f9b70c29</vt:lpwstr>
  </property>
  <property fmtid="{D5CDD505-2E9C-101B-9397-08002B2CF9AE}" pid="8" name="MSIP_Label_7b94a7b8-f06c-4dfe-bdcc-9b548fd58c31_ContentBits">
    <vt:lpwstr>0</vt:lpwstr>
  </property>
</Properties>
</file>