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57" r:id="rId4"/>
    <p:sldId id="474" r:id="rId5"/>
    <p:sldId id="401" r:id="rId6"/>
    <p:sldId id="402" r:id="rId7"/>
    <p:sldId id="403" r:id="rId8"/>
    <p:sldId id="412" r:id="rId9"/>
    <p:sldId id="413" r:id="rId10"/>
    <p:sldId id="443" r:id="rId11"/>
    <p:sldId id="405" r:id="rId12"/>
    <p:sldId id="406" r:id="rId13"/>
    <p:sldId id="444" r:id="rId14"/>
    <p:sldId id="410" r:id="rId15"/>
    <p:sldId id="409" r:id="rId16"/>
    <p:sldId id="445" r:id="rId17"/>
    <p:sldId id="446" r:id="rId18"/>
    <p:sldId id="447" r:id="rId19"/>
    <p:sldId id="448" r:id="rId20"/>
    <p:sldId id="449" r:id="rId21"/>
    <p:sldId id="450" r:id="rId22"/>
    <p:sldId id="451" r:id="rId23"/>
    <p:sldId id="320" r:id="rId24"/>
    <p:sldId id="452" r:id="rId25"/>
    <p:sldId id="459" r:id="rId26"/>
    <p:sldId id="462" r:id="rId27"/>
    <p:sldId id="463" r:id="rId28"/>
    <p:sldId id="464" r:id="rId29"/>
    <p:sldId id="466" r:id="rId30"/>
    <p:sldId id="465" r:id="rId31"/>
    <p:sldId id="467" r:id="rId32"/>
    <p:sldId id="468" r:id="rId33"/>
    <p:sldId id="469" r:id="rId34"/>
    <p:sldId id="470" r:id="rId35"/>
    <p:sldId id="471" r:id="rId36"/>
    <p:sldId id="46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z, Lee S. (CDC/DDID/NCEZID/DFWED)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360" autoAdjust="0"/>
  </p:normalViewPr>
  <p:slideViewPr>
    <p:cSldViewPr snapToGrid="0">
      <p:cViewPr varScale="1">
        <p:scale>
          <a:sx n="47" d="100"/>
          <a:sy n="47" d="100"/>
        </p:scale>
        <p:origin x="58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z, Lee S. (CDC/NCEZID/DFWED)" userId="2f2a2d86-0949-46a4-8abf-a07c88803aba" providerId="ADAL" clId="{54DCDA95-7D1F-419A-B269-219C71B547D7}"/>
    <pc:docChg chg="undo custSel addSld delSld modSld sldOrd">
      <pc:chgData name="Katz, Lee S. (CDC/NCEZID/DFWED)" userId="2f2a2d86-0949-46a4-8abf-a07c88803aba" providerId="ADAL" clId="{54DCDA95-7D1F-419A-B269-219C71B547D7}" dt="2023-10-05T22:01:15.513" v="343" actId="47"/>
      <pc:docMkLst>
        <pc:docMk/>
      </pc:docMkLst>
      <pc:sldChg chg="modSp mod">
        <pc:chgData name="Katz, Lee S. (CDC/NCEZID/DFWED)" userId="2f2a2d86-0949-46a4-8abf-a07c88803aba" providerId="ADAL" clId="{54DCDA95-7D1F-419A-B269-219C71B547D7}" dt="2023-10-05T15:48:55.201" v="3" actId="20577"/>
        <pc:sldMkLst>
          <pc:docMk/>
          <pc:sldMk cId="2728085668" sldId="256"/>
        </pc:sldMkLst>
        <pc:spChg chg="mod">
          <ac:chgData name="Katz, Lee S. (CDC/NCEZID/DFWED)" userId="2f2a2d86-0949-46a4-8abf-a07c88803aba" providerId="ADAL" clId="{54DCDA95-7D1F-419A-B269-219C71B547D7}" dt="2023-10-05T15:48:55.201" v="3" actId="20577"/>
          <ac:spMkLst>
            <pc:docMk/>
            <pc:sldMk cId="2728085668" sldId="256"/>
            <ac:spMk id="3" creationId="{DA92AF2A-36E1-49FA-9985-E85BE8A3F172}"/>
          </ac:spMkLst>
        </pc:spChg>
      </pc:sldChg>
      <pc:sldChg chg="addSp modSp mod">
        <pc:chgData name="Katz, Lee S. (CDC/NCEZID/DFWED)" userId="2f2a2d86-0949-46a4-8abf-a07c88803aba" providerId="ADAL" clId="{54DCDA95-7D1F-419A-B269-219C71B547D7}" dt="2023-10-05T21:55:22.574" v="243" actId="207"/>
        <pc:sldMkLst>
          <pc:docMk/>
          <pc:sldMk cId="2771482851" sldId="403"/>
        </pc:sldMkLst>
        <pc:spChg chg="add mod">
          <ac:chgData name="Katz, Lee S. (CDC/NCEZID/DFWED)" userId="2f2a2d86-0949-46a4-8abf-a07c88803aba" providerId="ADAL" clId="{54DCDA95-7D1F-419A-B269-219C71B547D7}" dt="2023-10-05T21:55:22.574" v="243" actId="207"/>
          <ac:spMkLst>
            <pc:docMk/>
            <pc:sldMk cId="2771482851" sldId="403"/>
            <ac:spMk id="4" creationId="{388AD4B0-CDCD-86C7-1B7E-118135D1A08A}"/>
          </ac:spMkLst>
        </pc:spChg>
      </pc:sldChg>
      <pc:sldChg chg="modSp del mod">
        <pc:chgData name="Katz, Lee S. (CDC/NCEZID/DFWED)" userId="2f2a2d86-0949-46a4-8abf-a07c88803aba" providerId="ADAL" clId="{54DCDA95-7D1F-419A-B269-219C71B547D7}" dt="2023-10-05T22:01:15.513" v="343" actId="47"/>
        <pc:sldMkLst>
          <pc:docMk/>
          <pc:sldMk cId="3013875915" sldId="442"/>
        </pc:sldMkLst>
        <pc:spChg chg="mod">
          <ac:chgData name="Katz, Lee S. (CDC/NCEZID/DFWED)" userId="2f2a2d86-0949-46a4-8abf-a07c88803aba" providerId="ADAL" clId="{54DCDA95-7D1F-419A-B269-219C71B547D7}" dt="2023-10-05T21:57:06.484" v="250" actId="6549"/>
          <ac:spMkLst>
            <pc:docMk/>
            <pc:sldMk cId="3013875915" sldId="442"/>
            <ac:spMk id="3" creationId="{6FC9702B-7E3D-4538-881D-D2A63209AE93}"/>
          </ac:spMkLst>
        </pc:spChg>
      </pc:sldChg>
      <pc:sldChg chg="addSp modSp mod">
        <pc:chgData name="Katz, Lee S. (CDC/NCEZID/DFWED)" userId="2f2a2d86-0949-46a4-8abf-a07c88803aba" providerId="ADAL" clId="{54DCDA95-7D1F-419A-B269-219C71B547D7}" dt="2023-10-05T21:56:22.689" v="246" actId="207"/>
        <pc:sldMkLst>
          <pc:docMk/>
          <pc:sldMk cId="1768119314" sldId="445"/>
        </pc:sldMkLst>
        <pc:spChg chg="add mod">
          <ac:chgData name="Katz, Lee S. (CDC/NCEZID/DFWED)" userId="2f2a2d86-0949-46a4-8abf-a07c88803aba" providerId="ADAL" clId="{54DCDA95-7D1F-419A-B269-219C71B547D7}" dt="2023-10-05T21:56:22.689" v="246" actId="207"/>
          <ac:spMkLst>
            <pc:docMk/>
            <pc:sldMk cId="1768119314" sldId="445"/>
            <ac:spMk id="2" creationId="{E7541810-3885-C60D-9625-965709B5894D}"/>
          </ac:spMkLst>
        </pc:spChg>
      </pc:sldChg>
      <pc:sldChg chg="modSp mod">
        <pc:chgData name="Katz, Lee S. (CDC/NCEZID/DFWED)" userId="2f2a2d86-0949-46a4-8abf-a07c88803aba" providerId="ADAL" clId="{54DCDA95-7D1F-419A-B269-219C71B547D7}" dt="2023-10-05T15:51:44.649" v="32" actId="20577"/>
        <pc:sldMkLst>
          <pc:docMk/>
          <pc:sldMk cId="1802164091" sldId="446"/>
        </pc:sldMkLst>
        <pc:spChg chg="mod">
          <ac:chgData name="Katz, Lee S. (CDC/NCEZID/DFWED)" userId="2f2a2d86-0949-46a4-8abf-a07c88803aba" providerId="ADAL" clId="{54DCDA95-7D1F-419A-B269-219C71B547D7}" dt="2023-10-05T15:51:44.649" v="32" actId="20577"/>
          <ac:spMkLst>
            <pc:docMk/>
            <pc:sldMk cId="1802164091" sldId="446"/>
            <ac:spMk id="3" creationId="{06D70806-6DE6-452B-B6F1-7C4717F1837D}"/>
          </ac:spMkLst>
        </pc:spChg>
      </pc:sldChg>
      <pc:sldChg chg="addSp delSp modSp new mod modClrScheme chgLayout">
        <pc:chgData name="Katz, Lee S. (CDC/NCEZID/DFWED)" userId="2f2a2d86-0949-46a4-8abf-a07c88803aba" providerId="ADAL" clId="{54DCDA95-7D1F-419A-B269-219C71B547D7}" dt="2023-10-05T21:52:20.011" v="240" actId="1037"/>
        <pc:sldMkLst>
          <pc:docMk/>
          <pc:sldMk cId="3617334590" sldId="459"/>
        </pc:sldMkLst>
        <pc:spChg chg="mod ord">
          <ac:chgData name="Katz, Lee S. (CDC/NCEZID/DFWED)" userId="2f2a2d86-0949-46a4-8abf-a07c88803aba" providerId="ADAL" clId="{54DCDA95-7D1F-419A-B269-219C71B547D7}" dt="2023-10-05T21:49:44.854" v="132" actId="700"/>
          <ac:spMkLst>
            <pc:docMk/>
            <pc:sldMk cId="3617334590" sldId="459"/>
            <ac:spMk id="2" creationId="{A746D51B-5279-266A-D94D-A37E6F976A1C}"/>
          </ac:spMkLst>
        </pc:spChg>
        <pc:spChg chg="mod ord">
          <ac:chgData name="Katz, Lee S. (CDC/NCEZID/DFWED)" userId="2f2a2d86-0949-46a4-8abf-a07c88803aba" providerId="ADAL" clId="{54DCDA95-7D1F-419A-B269-219C71B547D7}" dt="2023-10-05T21:51:07.013" v="162" actId="113"/>
          <ac:spMkLst>
            <pc:docMk/>
            <pc:sldMk cId="3617334590" sldId="459"/>
            <ac:spMk id="3" creationId="{59267181-F6CF-15E8-1837-A204EF5076B9}"/>
          </ac:spMkLst>
        </pc:spChg>
        <pc:spChg chg="add del mod ord">
          <ac:chgData name="Katz, Lee S. (CDC/NCEZID/DFWED)" userId="2f2a2d86-0949-46a4-8abf-a07c88803aba" providerId="ADAL" clId="{54DCDA95-7D1F-419A-B269-219C71B547D7}" dt="2023-10-05T21:49:54.910" v="133"/>
          <ac:spMkLst>
            <pc:docMk/>
            <pc:sldMk cId="3617334590" sldId="459"/>
            <ac:spMk id="4" creationId="{0EF357C0-52C3-E1F2-FB72-EA33484DCBB4}"/>
          </ac:spMkLst>
        </pc:spChg>
        <pc:spChg chg="add mod">
          <ac:chgData name="Katz, Lee S. (CDC/NCEZID/DFWED)" userId="2f2a2d86-0949-46a4-8abf-a07c88803aba" providerId="ADAL" clId="{54DCDA95-7D1F-419A-B269-219C71B547D7}" dt="2023-10-05T21:52:20.011" v="240" actId="1037"/>
          <ac:spMkLst>
            <pc:docMk/>
            <pc:sldMk cId="3617334590" sldId="459"/>
            <ac:spMk id="7" creationId="{411B4FCF-FF62-6493-37AF-118E7D6307F9}"/>
          </ac:spMkLst>
        </pc:spChg>
        <pc:picChg chg="add mod">
          <ac:chgData name="Katz, Lee S. (CDC/NCEZID/DFWED)" userId="2f2a2d86-0949-46a4-8abf-a07c88803aba" providerId="ADAL" clId="{54DCDA95-7D1F-419A-B269-219C71B547D7}" dt="2023-10-05T21:49:56.099" v="135" actId="962"/>
          <ac:picMkLst>
            <pc:docMk/>
            <pc:sldMk cId="3617334590" sldId="459"/>
            <ac:picMk id="6" creationId="{6E5CB44B-2155-7F72-B0BC-B4FFE07C03DA}"/>
          </ac:picMkLst>
        </pc:picChg>
      </pc:sldChg>
      <pc:sldChg chg="new del">
        <pc:chgData name="Katz, Lee S. (CDC/NCEZID/DFWED)" userId="2f2a2d86-0949-46a4-8abf-a07c88803aba" providerId="ADAL" clId="{54DCDA95-7D1F-419A-B269-219C71B547D7}" dt="2023-10-05T21:56:53.579" v="248" actId="680"/>
        <pc:sldMkLst>
          <pc:docMk/>
          <pc:sldMk cId="941752437" sldId="460"/>
        </pc:sldMkLst>
      </pc:sldChg>
      <pc:sldChg chg="modSp add mod ord">
        <pc:chgData name="Katz, Lee S. (CDC/NCEZID/DFWED)" userId="2f2a2d86-0949-46a4-8abf-a07c88803aba" providerId="ADAL" clId="{54DCDA95-7D1F-419A-B269-219C71B547D7}" dt="2023-10-05T22:01:12.533" v="342"/>
        <pc:sldMkLst>
          <pc:docMk/>
          <pc:sldMk cId="1233423073" sldId="460"/>
        </pc:sldMkLst>
        <pc:spChg chg="mod">
          <ac:chgData name="Katz, Lee S. (CDC/NCEZID/DFWED)" userId="2f2a2d86-0949-46a4-8abf-a07c88803aba" providerId="ADAL" clId="{54DCDA95-7D1F-419A-B269-219C71B547D7}" dt="2023-10-05T22:00:41.708" v="340" actId="20577"/>
          <ac:spMkLst>
            <pc:docMk/>
            <pc:sldMk cId="1233423073" sldId="460"/>
            <ac:spMk id="3" creationId="{6FC9702B-7E3D-4538-881D-D2A63209AE93}"/>
          </ac:spMkLst>
        </pc:spChg>
      </pc:sldChg>
      <pc:sldChg chg="addSp modSp new mod">
        <pc:chgData name="Katz, Lee S. (CDC/NCEZID/DFWED)" userId="2f2a2d86-0949-46a4-8abf-a07c88803aba" providerId="ADAL" clId="{54DCDA95-7D1F-419A-B269-219C71B547D7}" dt="2023-10-05T21:58:40.403" v="321" actId="1076"/>
        <pc:sldMkLst>
          <pc:docMk/>
          <pc:sldMk cId="434319597" sldId="461"/>
        </pc:sldMkLst>
        <pc:spChg chg="mod">
          <ac:chgData name="Katz, Lee S. (CDC/NCEZID/DFWED)" userId="2f2a2d86-0949-46a4-8abf-a07c88803aba" providerId="ADAL" clId="{54DCDA95-7D1F-419A-B269-219C71B547D7}" dt="2023-10-05T21:57:30.474" v="290" actId="20577"/>
          <ac:spMkLst>
            <pc:docMk/>
            <pc:sldMk cId="434319597" sldId="461"/>
            <ac:spMk id="2" creationId="{F6D0EF00-AA21-3F09-1F05-0F5A80ABBE23}"/>
          </ac:spMkLst>
        </pc:spChg>
        <pc:spChg chg="mod">
          <ac:chgData name="Katz, Lee S. (CDC/NCEZID/DFWED)" userId="2f2a2d86-0949-46a4-8abf-a07c88803aba" providerId="ADAL" clId="{54DCDA95-7D1F-419A-B269-219C71B547D7}" dt="2023-10-05T21:58:36.607" v="319" actId="20577"/>
          <ac:spMkLst>
            <pc:docMk/>
            <pc:sldMk cId="434319597" sldId="461"/>
            <ac:spMk id="3" creationId="{D3982636-A6AE-607F-BF8B-51851EEF4C40}"/>
          </ac:spMkLst>
        </pc:spChg>
        <pc:picChg chg="add mod">
          <ac:chgData name="Katz, Lee S. (CDC/NCEZID/DFWED)" userId="2f2a2d86-0949-46a4-8abf-a07c88803aba" providerId="ADAL" clId="{54DCDA95-7D1F-419A-B269-219C71B547D7}" dt="2023-10-05T21:58:40.403" v="321" actId="1076"/>
          <ac:picMkLst>
            <pc:docMk/>
            <pc:sldMk cId="434319597" sldId="461"/>
            <ac:picMk id="5" creationId="{D0CD4073-AA1D-14A9-7DDF-25B654F382C2}"/>
          </ac:picMkLst>
        </pc:picChg>
      </pc:sldChg>
    </pc:docChg>
  </pc:docChgLst>
  <pc:docChgLst>
    <pc:chgData name="Katz, Lee S. (CDC/NCEZID/DFWED/EDLB)" userId="2f2a2d86-0949-46a4-8abf-a07c88803aba" providerId="ADAL" clId="{BCF1FCA5-C79D-4BB4-AECB-05715B837B87}"/>
    <pc:docChg chg="undo redo custSel addSld modSld">
      <pc:chgData name="Katz, Lee S. (CDC/NCEZID/DFWED/EDLB)" userId="2f2a2d86-0949-46a4-8abf-a07c88803aba" providerId="ADAL" clId="{BCF1FCA5-C79D-4BB4-AECB-05715B837B87}" dt="2024-10-09T21:39:56.072" v="514" actId="6549"/>
      <pc:docMkLst>
        <pc:docMk/>
      </pc:docMkLst>
      <pc:sldChg chg="modSp mod">
        <pc:chgData name="Katz, Lee S. (CDC/NCEZID/DFWED/EDLB)" userId="2f2a2d86-0949-46a4-8abf-a07c88803aba" providerId="ADAL" clId="{BCF1FCA5-C79D-4BB4-AECB-05715B837B87}" dt="2024-10-09T13:42:07.300" v="3" actId="20577"/>
        <pc:sldMkLst>
          <pc:docMk/>
          <pc:sldMk cId="2728085668" sldId="256"/>
        </pc:sldMkLst>
        <pc:spChg chg="mod">
          <ac:chgData name="Katz, Lee S. (CDC/NCEZID/DFWED/EDLB)" userId="2f2a2d86-0949-46a4-8abf-a07c88803aba" providerId="ADAL" clId="{BCF1FCA5-C79D-4BB4-AECB-05715B837B87}" dt="2024-10-09T13:42:07.300" v="3" actId="20577"/>
          <ac:spMkLst>
            <pc:docMk/>
            <pc:sldMk cId="2728085668" sldId="256"/>
            <ac:spMk id="3" creationId="{DA92AF2A-36E1-49FA-9985-E85BE8A3F172}"/>
          </ac:spMkLst>
        </pc:spChg>
      </pc:sldChg>
      <pc:sldChg chg="modSp mod">
        <pc:chgData name="Katz, Lee S. (CDC/NCEZID/DFWED/EDLB)" userId="2f2a2d86-0949-46a4-8abf-a07c88803aba" providerId="ADAL" clId="{BCF1FCA5-C79D-4BB4-AECB-05715B837B87}" dt="2024-10-09T21:35:48.646" v="402" actId="20577"/>
        <pc:sldMkLst>
          <pc:docMk/>
          <pc:sldMk cId="226178737" sldId="257"/>
        </pc:sldMkLst>
        <pc:spChg chg="mod">
          <ac:chgData name="Katz, Lee S. (CDC/NCEZID/DFWED/EDLB)" userId="2f2a2d86-0949-46a4-8abf-a07c88803aba" providerId="ADAL" clId="{BCF1FCA5-C79D-4BB4-AECB-05715B837B87}" dt="2024-10-09T21:35:48.646" v="402" actId="20577"/>
          <ac:spMkLst>
            <pc:docMk/>
            <pc:sldMk cId="226178737" sldId="257"/>
            <ac:spMk id="3" creationId="{8C64A9D6-D4E5-4A13-A565-4AE73AEC12E0}"/>
          </ac:spMkLst>
        </pc:spChg>
      </pc:sldChg>
      <pc:sldChg chg="modSp mod">
        <pc:chgData name="Katz, Lee S. (CDC/NCEZID/DFWED/EDLB)" userId="2f2a2d86-0949-46a4-8abf-a07c88803aba" providerId="ADAL" clId="{BCF1FCA5-C79D-4BB4-AECB-05715B837B87}" dt="2024-10-09T13:50:44.229" v="26" actId="1036"/>
        <pc:sldMkLst>
          <pc:docMk/>
          <pc:sldMk cId="1686704082" sldId="320"/>
        </pc:sldMkLst>
        <pc:graphicFrameChg chg="mod modGraphic">
          <ac:chgData name="Katz, Lee S. (CDC/NCEZID/DFWED/EDLB)" userId="2f2a2d86-0949-46a4-8abf-a07c88803aba" providerId="ADAL" clId="{BCF1FCA5-C79D-4BB4-AECB-05715B837B87}" dt="2024-10-09T13:50:44.229" v="26" actId="1036"/>
          <ac:graphicFrameMkLst>
            <pc:docMk/>
            <pc:sldMk cId="1686704082" sldId="320"/>
            <ac:graphicFrameMk id="6" creationId="{00000000-0000-0000-0000-000000000000}"/>
          </ac:graphicFrameMkLst>
        </pc:graphicFrameChg>
      </pc:sldChg>
      <pc:sldChg chg="addSp modSp mod modAnim">
        <pc:chgData name="Katz, Lee S. (CDC/NCEZID/DFWED/EDLB)" userId="2f2a2d86-0949-46a4-8abf-a07c88803aba" providerId="ADAL" clId="{BCF1FCA5-C79D-4BB4-AECB-05715B837B87}" dt="2024-10-09T14:02:50.745" v="83"/>
        <pc:sldMkLst>
          <pc:docMk/>
          <pc:sldMk cId="434319597" sldId="461"/>
        </pc:sldMkLst>
        <pc:spChg chg="mod">
          <ac:chgData name="Katz, Lee S. (CDC/NCEZID/DFWED/EDLB)" userId="2f2a2d86-0949-46a4-8abf-a07c88803aba" providerId="ADAL" clId="{BCF1FCA5-C79D-4BB4-AECB-05715B837B87}" dt="2024-10-09T13:55:48.135" v="65" actId="20577"/>
          <ac:spMkLst>
            <pc:docMk/>
            <pc:sldMk cId="434319597" sldId="461"/>
            <ac:spMk id="2" creationId="{F6D0EF00-AA21-3F09-1F05-0F5A80ABBE23}"/>
          </ac:spMkLst>
        </pc:spChg>
        <pc:spChg chg="mod">
          <ac:chgData name="Katz, Lee S. (CDC/NCEZID/DFWED/EDLB)" userId="2f2a2d86-0949-46a4-8abf-a07c88803aba" providerId="ADAL" clId="{BCF1FCA5-C79D-4BB4-AECB-05715B837B87}" dt="2024-10-09T13:56:07.098" v="69" actId="14100"/>
          <ac:spMkLst>
            <pc:docMk/>
            <pc:sldMk cId="434319597" sldId="461"/>
            <ac:spMk id="3" creationId="{D3982636-A6AE-607F-BF8B-51851EEF4C40}"/>
          </ac:spMkLst>
        </pc:spChg>
        <pc:picChg chg="add mod modCrop">
          <ac:chgData name="Katz, Lee S. (CDC/NCEZID/DFWED/EDLB)" userId="2f2a2d86-0949-46a4-8abf-a07c88803aba" providerId="ADAL" clId="{BCF1FCA5-C79D-4BB4-AECB-05715B837B87}" dt="2024-10-09T13:56:08.278" v="70" actId="1076"/>
          <ac:picMkLst>
            <pc:docMk/>
            <pc:sldMk cId="434319597" sldId="461"/>
            <ac:picMk id="5" creationId="{D9FF80C6-6A4B-4A21-FA46-51D253CF71A6}"/>
          </ac:picMkLst>
        </pc:picChg>
        <pc:picChg chg="add mod">
          <ac:chgData name="Katz, Lee S. (CDC/NCEZID/DFWED/EDLB)" userId="2f2a2d86-0949-46a4-8abf-a07c88803aba" providerId="ADAL" clId="{BCF1FCA5-C79D-4BB4-AECB-05715B837B87}" dt="2024-10-09T13:57:36.918" v="77" actId="208"/>
          <ac:picMkLst>
            <pc:docMk/>
            <pc:sldMk cId="434319597" sldId="461"/>
            <ac:picMk id="7" creationId="{C0763AE2-5948-1CD2-DA0E-7679B871F81F}"/>
          </ac:picMkLst>
        </pc:picChg>
        <pc:picChg chg="add mod">
          <ac:chgData name="Katz, Lee S. (CDC/NCEZID/DFWED/EDLB)" userId="2f2a2d86-0949-46a4-8abf-a07c88803aba" providerId="ADAL" clId="{BCF1FCA5-C79D-4BB4-AECB-05715B837B87}" dt="2024-10-09T13:57:36.918" v="77" actId="208"/>
          <ac:picMkLst>
            <pc:docMk/>
            <pc:sldMk cId="434319597" sldId="461"/>
            <ac:picMk id="9" creationId="{A907ABFF-BEF1-8FDD-1DB0-4035CF216F07}"/>
          </ac:picMkLst>
        </pc:picChg>
        <pc:picChg chg="add mod">
          <ac:chgData name="Katz, Lee S. (CDC/NCEZID/DFWED/EDLB)" userId="2f2a2d86-0949-46a4-8abf-a07c88803aba" providerId="ADAL" clId="{BCF1FCA5-C79D-4BB4-AECB-05715B837B87}" dt="2024-10-09T13:57:36.918" v="77" actId="208"/>
          <ac:picMkLst>
            <pc:docMk/>
            <pc:sldMk cId="434319597" sldId="461"/>
            <ac:picMk id="11" creationId="{B38DE760-0890-40B8-20F1-960C9CE78E7A}"/>
          </ac:picMkLst>
        </pc:picChg>
        <pc:picChg chg="add mod">
          <ac:chgData name="Katz, Lee S. (CDC/NCEZID/DFWED/EDLB)" userId="2f2a2d86-0949-46a4-8abf-a07c88803aba" providerId="ADAL" clId="{BCF1FCA5-C79D-4BB4-AECB-05715B837B87}" dt="2024-10-09T14:02:29.057" v="80" actId="1076"/>
          <ac:picMkLst>
            <pc:docMk/>
            <pc:sldMk cId="434319597" sldId="461"/>
            <ac:picMk id="13" creationId="{15B4D546-5032-BE9F-9B4F-C9EB7C42CEC2}"/>
          </ac:picMkLst>
        </pc:picChg>
      </pc:sldChg>
      <pc:sldChg chg="addSp delSp modSp new mod modClrScheme chgLayout">
        <pc:chgData name="Katz, Lee S. (CDC/NCEZID/DFWED/EDLB)" userId="2f2a2d86-0949-46a4-8abf-a07c88803aba" providerId="ADAL" clId="{BCF1FCA5-C79D-4BB4-AECB-05715B837B87}" dt="2024-10-09T13:52:47.441" v="50" actId="20577"/>
        <pc:sldMkLst>
          <pc:docMk/>
          <pc:sldMk cId="2684578388" sldId="472"/>
        </pc:sldMkLst>
        <pc:spChg chg="del mod ord">
          <ac:chgData name="Katz, Lee S. (CDC/NCEZID/DFWED/EDLB)" userId="2f2a2d86-0949-46a4-8abf-a07c88803aba" providerId="ADAL" clId="{BCF1FCA5-C79D-4BB4-AECB-05715B837B87}" dt="2024-10-09T13:52:36.698" v="28" actId="700"/>
          <ac:spMkLst>
            <pc:docMk/>
            <pc:sldMk cId="2684578388" sldId="472"/>
            <ac:spMk id="2" creationId="{43D76D9A-970B-EAC0-2100-A02C67CF60DE}"/>
          </ac:spMkLst>
        </pc:spChg>
        <pc:spChg chg="del">
          <ac:chgData name="Katz, Lee S. (CDC/NCEZID/DFWED/EDLB)" userId="2f2a2d86-0949-46a4-8abf-a07c88803aba" providerId="ADAL" clId="{BCF1FCA5-C79D-4BB4-AECB-05715B837B87}" dt="2024-10-09T13:52:36.698" v="28" actId="700"/>
          <ac:spMkLst>
            <pc:docMk/>
            <pc:sldMk cId="2684578388" sldId="472"/>
            <ac:spMk id="3" creationId="{25F1E988-6EA9-336E-B68F-6B489D579546}"/>
          </ac:spMkLst>
        </pc:spChg>
        <pc:spChg chg="add del mod ord">
          <ac:chgData name="Katz, Lee S. (CDC/NCEZID/DFWED/EDLB)" userId="2f2a2d86-0949-46a4-8abf-a07c88803aba" providerId="ADAL" clId="{BCF1FCA5-C79D-4BB4-AECB-05715B837B87}" dt="2024-10-09T13:52:41.251" v="29" actId="700"/>
          <ac:spMkLst>
            <pc:docMk/>
            <pc:sldMk cId="2684578388" sldId="472"/>
            <ac:spMk id="4" creationId="{74A7B4BE-6465-E5E6-73B2-B3488D24693D}"/>
          </ac:spMkLst>
        </pc:spChg>
        <pc:spChg chg="add mod ord">
          <ac:chgData name="Katz, Lee S. (CDC/NCEZID/DFWED/EDLB)" userId="2f2a2d86-0949-46a4-8abf-a07c88803aba" providerId="ADAL" clId="{BCF1FCA5-C79D-4BB4-AECB-05715B837B87}" dt="2024-10-09T13:52:47.441" v="50" actId="20577"/>
          <ac:spMkLst>
            <pc:docMk/>
            <pc:sldMk cId="2684578388" sldId="472"/>
            <ac:spMk id="5" creationId="{B3BF8075-88DB-4F09-0A00-6681A0884D72}"/>
          </ac:spMkLst>
        </pc:spChg>
        <pc:spChg chg="add mod ord">
          <ac:chgData name="Katz, Lee S. (CDC/NCEZID/DFWED/EDLB)" userId="2f2a2d86-0949-46a4-8abf-a07c88803aba" providerId="ADAL" clId="{BCF1FCA5-C79D-4BB4-AECB-05715B837B87}" dt="2024-10-09T13:52:41.251" v="29" actId="700"/>
          <ac:spMkLst>
            <pc:docMk/>
            <pc:sldMk cId="2684578388" sldId="472"/>
            <ac:spMk id="6" creationId="{A388C015-FE4E-8207-0EBB-43FDB0A40D10}"/>
          </ac:spMkLst>
        </pc:spChg>
      </pc:sldChg>
      <pc:sldChg chg="addSp delSp modSp new mod modClrScheme chgLayout modNotesTx">
        <pc:chgData name="Katz, Lee S. (CDC/NCEZID/DFWED/EDLB)" userId="2f2a2d86-0949-46a4-8abf-a07c88803aba" providerId="ADAL" clId="{BCF1FCA5-C79D-4BB4-AECB-05715B837B87}" dt="2024-10-09T21:39:56.072" v="514" actId="6549"/>
        <pc:sldMkLst>
          <pc:docMk/>
          <pc:sldMk cId="1458627357" sldId="473"/>
        </pc:sldMkLst>
        <pc:spChg chg="mod ord">
          <ac:chgData name="Katz, Lee S. (CDC/NCEZID/DFWED/EDLB)" userId="2f2a2d86-0949-46a4-8abf-a07c88803aba" providerId="ADAL" clId="{BCF1FCA5-C79D-4BB4-AECB-05715B837B87}" dt="2024-10-09T21:30:00.119" v="129" actId="700"/>
          <ac:spMkLst>
            <pc:docMk/>
            <pc:sldMk cId="1458627357" sldId="473"/>
            <ac:spMk id="2" creationId="{698B3382-C762-8CBC-62FD-51BBDBB29D74}"/>
          </ac:spMkLst>
        </pc:spChg>
        <pc:spChg chg="del mod ord">
          <ac:chgData name="Katz, Lee S. (CDC/NCEZID/DFWED/EDLB)" userId="2f2a2d86-0949-46a4-8abf-a07c88803aba" providerId="ADAL" clId="{BCF1FCA5-C79D-4BB4-AECB-05715B837B87}" dt="2024-10-09T21:29:46.629" v="127" actId="700"/>
          <ac:spMkLst>
            <pc:docMk/>
            <pc:sldMk cId="1458627357" sldId="473"/>
            <ac:spMk id="3" creationId="{E4F97742-9D39-F0BA-8E65-2A12092A0318}"/>
          </ac:spMkLst>
        </pc:spChg>
        <pc:spChg chg="add del mod ord">
          <ac:chgData name="Katz, Lee S. (CDC/NCEZID/DFWED/EDLB)" userId="2f2a2d86-0949-46a4-8abf-a07c88803aba" providerId="ADAL" clId="{BCF1FCA5-C79D-4BB4-AECB-05715B837B87}" dt="2024-10-09T21:30:16.799" v="133" actId="22"/>
          <ac:spMkLst>
            <pc:docMk/>
            <pc:sldMk cId="1458627357" sldId="473"/>
            <ac:spMk id="4" creationId="{6821493C-F316-C3E2-499C-B742A687921C}"/>
          </ac:spMkLst>
        </pc:spChg>
        <pc:spChg chg="add del mod ord">
          <ac:chgData name="Katz, Lee S. (CDC/NCEZID/DFWED/EDLB)" userId="2f2a2d86-0949-46a4-8abf-a07c88803aba" providerId="ADAL" clId="{BCF1FCA5-C79D-4BB4-AECB-05715B837B87}" dt="2024-10-09T21:30:00.119" v="129" actId="700"/>
          <ac:spMkLst>
            <pc:docMk/>
            <pc:sldMk cId="1458627357" sldId="473"/>
            <ac:spMk id="5" creationId="{6D847F9D-B70F-84CD-FA68-AF6662284D08}"/>
          </ac:spMkLst>
        </pc:spChg>
        <pc:spChg chg="add mod">
          <ac:chgData name="Katz, Lee S. (CDC/NCEZID/DFWED/EDLB)" userId="2f2a2d86-0949-46a4-8abf-a07c88803aba" providerId="ADAL" clId="{BCF1FCA5-C79D-4BB4-AECB-05715B837B87}" dt="2024-10-09T21:30:07.309" v="132" actId="1076"/>
          <ac:spMkLst>
            <pc:docMk/>
            <pc:sldMk cId="1458627357" sldId="473"/>
            <ac:spMk id="7" creationId="{59D4B998-E304-654C-4F62-9310B6DA85CF}"/>
          </ac:spMkLst>
        </pc:spChg>
        <pc:picChg chg="add mod ord">
          <ac:chgData name="Katz, Lee S. (CDC/NCEZID/DFWED/EDLB)" userId="2f2a2d86-0949-46a4-8abf-a07c88803aba" providerId="ADAL" clId="{BCF1FCA5-C79D-4BB4-AECB-05715B837B87}" dt="2024-10-09T21:30:16.799" v="133" actId="22"/>
          <ac:picMkLst>
            <pc:docMk/>
            <pc:sldMk cId="1458627357" sldId="473"/>
            <ac:picMk id="9" creationId="{DBEF1CE4-08D1-F642-710E-99C4E2AF1310}"/>
          </ac:picMkLst>
        </pc:picChg>
      </pc:sldChg>
      <pc:sldChg chg="addSp delSp modSp new mod modNotesTx">
        <pc:chgData name="Katz, Lee S. (CDC/NCEZID/DFWED/EDLB)" userId="2f2a2d86-0949-46a4-8abf-a07c88803aba" providerId="ADAL" clId="{BCF1FCA5-C79D-4BB4-AECB-05715B837B87}" dt="2024-10-09T21:34:00.111" v="384" actId="20577"/>
        <pc:sldMkLst>
          <pc:docMk/>
          <pc:sldMk cId="655035626" sldId="474"/>
        </pc:sldMkLst>
        <pc:spChg chg="del">
          <ac:chgData name="Katz, Lee S. (CDC/NCEZID/DFWED/EDLB)" userId="2f2a2d86-0949-46a4-8abf-a07c88803aba" providerId="ADAL" clId="{BCF1FCA5-C79D-4BB4-AECB-05715B837B87}" dt="2024-10-09T21:33:31.593" v="355"/>
          <ac:spMkLst>
            <pc:docMk/>
            <pc:sldMk cId="655035626" sldId="474"/>
            <ac:spMk id="3" creationId="{F714A602-DC46-F052-3118-391BD373EEB6}"/>
          </ac:spMkLst>
        </pc:spChg>
        <pc:spChg chg="add mod">
          <ac:chgData name="Katz, Lee S. (CDC/NCEZID/DFWED/EDLB)" userId="2f2a2d86-0949-46a4-8abf-a07c88803aba" providerId="ADAL" clId="{BCF1FCA5-C79D-4BB4-AECB-05715B837B87}" dt="2024-10-09T21:33:46.601" v="360" actId="1076"/>
          <ac:spMkLst>
            <pc:docMk/>
            <pc:sldMk cId="655035626" sldId="474"/>
            <ac:spMk id="7" creationId="{3729A179-0FA0-B4F9-72F0-17864ED65AD4}"/>
          </ac:spMkLst>
        </pc:spChg>
        <pc:picChg chg="add mod">
          <ac:chgData name="Katz, Lee S. (CDC/NCEZID/DFWED/EDLB)" userId="2f2a2d86-0949-46a4-8abf-a07c88803aba" providerId="ADAL" clId="{BCF1FCA5-C79D-4BB4-AECB-05715B837B87}" dt="2024-10-09T21:33:32.790" v="357" actId="962"/>
          <ac:picMkLst>
            <pc:docMk/>
            <pc:sldMk cId="655035626" sldId="474"/>
            <ac:picMk id="5" creationId="{9D85CC56-A69C-991B-B867-82E129EE8669}"/>
          </ac:picMkLst>
        </pc:picChg>
      </pc:sldChg>
    </pc:docChg>
  </pc:docChgLst>
  <pc:docChgLst>
    <pc:chgData name="Katz, Lee S. (CDC/NCIRD/DBD)" userId="2f2a2d86-0949-46a4-8abf-a07c88803aba" providerId="ADAL" clId="{0B28D017-605D-4021-9069-B3B0B4E82ECE}"/>
    <pc:docChg chg="delSld modSld">
      <pc:chgData name="Katz, Lee S. (CDC/NCIRD/DBD)" userId="2f2a2d86-0949-46a4-8abf-a07c88803aba" providerId="ADAL" clId="{0B28D017-605D-4021-9069-B3B0B4E82ECE}" dt="2025-02-26T23:31:08.827" v="24" actId="20577"/>
      <pc:docMkLst>
        <pc:docMk/>
      </pc:docMkLst>
      <pc:sldChg chg="modSp mod">
        <pc:chgData name="Katz, Lee S. (CDC/NCIRD/DBD)" userId="2f2a2d86-0949-46a4-8abf-a07c88803aba" providerId="ADAL" clId="{0B28D017-605D-4021-9069-B3B0B4E82ECE}" dt="2025-02-26T22:43:56.950" v="9" actId="20577"/>
        <pc:sldMkLst>
          <pc:docMk/>
          <pc:sldMk cId="2728085668" sldId="256"/>
        </pc:sldMkLst>
        <pc:spChg chg="mod">
          <ac:chgData name="Katz, Lee S. (CDC/NCIRD/DBD)" userId="2f2a2d86-0949-46a4-8abf-a07c88803aba" providerId="ADAL" clId="{0B28D017-605D-4021-9069-B3B0B4E82ECE}" dt="2025-02-26T22:43:56.950" v="9" actId="20577"/>
          <ac:spMkLst>
            <pc:docMk/>
            <pc:sldMk cId="2728085668" sldId="256"/>
            <ac:spMk id="3" creationId="{DA92AF2A-36E1-49FA-9985-E85BE8A3F172}"/>
          </ac:spMkLst>
        </pc:spChg>
      </pc:sldChg>
      <pc:sldChg chg="modSp mod">
        <pc:chgData name="Katz, Lee S. (CDC/NCIRD/DBD)" userId="2f2a2d86-0949-46a4-8abf-a07c88803aba" providerId="ADAL" clId="{0B28D017-605D-4021-9069-B3B0B4E82ECE}" dt="2025-02-26T23:31:08.827" v="24" actId="20577"/>
        <pc:sldMkLst>
          <pc:docMk/>
          <pc:sldMk cId="108624049" sldId="449"/>
        </pc:sldMkLst>
        <pc:spChg chg="mod">
          <ac:chgData name="Katz, Lee S. (CDC/NCIRD/DBD)" userId="2f2a2d86-0949-46a4-8abf-a07c88803aba" providerId="ADAL" clId="{0B28D017-605D-4021-9069-B3B0B4E82ECE}" dt="2025-02-26T23:31:08.827" v="24" actId="20577"/>
          <ac:spMkLst>
            <pc:docMk/>
            <pc:sldMk cId="108624049" sldId="449"/>
            <ac:spMk id="5" creationId="{09FF88CD-D70A-4668-BCB8-C1A15CEC135B}"/>
          </ac:spMkLst>
        </pc:spChg>
      </pc:sldChg>
      <pc:sldChg chg="del">
        <pc:chgData name="Katz, Lee S. (CDC/NCIRD/DBD)" userId="2f2a2d86-0949-46a4-8abf-a07c88803aba" providerId="ADAL" clId="{0B28D017-605D-4021-9069-B3B0B4E82ECE}" dt="2025-02-26T22:44:13.814" v="10" actId="47"/>
        <pc:sldMkLst>
          <pc:docMk/>
          <pc:sldMk cId="2684578388" sldId="472"/>
        </pc:sldMkLst>
      </pc:sldChg>
      <pc:sldChg chg="del">
        <pc:chgData name="Katz, Lee S. (CDC/NCIRD/DBD)" userId="2f2a2d86-0949-46a4-8abf-a07c88803aba" providerId="ADAL" clId="{0B28D017-605D-4021-9069-B3B0B4E82ECE}" dt="2025-02-26T22:44:14.631" v="11" actId="47"/>
        <pc:sldMkLst>
          <pc:docMk/>
          <pc:sldMk cId="1458627357" sldId="473"/>
        </pc:sldMkLst>
      </pc:sldChg>
    </pc:docChg>
  </pc:docChgLst>
  <pc:docChgLst>
    <pc:chgData name="Katz, Lee S. (CDC/NCEZID/DFWED/EDLB)" userId="2f2a2d86-0949-46a4-8abf-a07c88803aba" providerId="ADAL" clId="{CCF20B4E-0541-4CA8-A688-3BA6E53253C9}"/>
    <pc:docChg chg="delSld">
      <pc:chgData name="Katz, Lee S. (CDC/NCEZID/DFWED/EDLB)" userId="2f2a2d86-0949-46a4-8abf-a07c88803aba" providerId="ADAL" clId="{CCF20B4E-0541-4CA8-A688-3BA6E53253C9}" dt="2025-01-22T13:30:43.244" v="0" actId="2696"/>
      <pc:docMkLst>
        <pc:docMk/>
      </pc:docMkLst>
      <pc:sldChg chg="del">
        <pc:chgData name="Katz, Lee S. (CDC/NCEZID/DFWED/EDLB)" userId="2f2a2d86-0949-46a4-8abf-a07c88803aba" providerId="ADAL" clId="{CCF20B4E-0541-4CA8-A688-3BA6E53253C9}" dt="2025-01-22T13:30:43.244" v="0" actId="2696"/>
        <pc:sldMkLst>
          <pc:docMk/>
          <pc:sldMk cId="434319597" sldId="461"/>
        </pc:sldMkLst>
      </pc:sldChg>
    </pc:docChg>
  </pc:docChgLst>
  <pc:docChgLst>
    <pc:chgData name="Katz, Lee S. (CDC/NCEZID/DFWED/EDLB)" userId="2f2a2d86-0949-46a4-8abf-a07c88803aba" providerId="ADAL" clId="{5AFE48DF-0E54-4707-80B5-592E630F607E}"/>
    <pc:docChg chg="undo redo custSel addSld delSld modSld sldOrd">
      <pc:chgData name="Katz, Lee S. (CDC/NCEZID/DFWED/EDLB)" userId="2f2a2d86-0949-46a4-8abf-a07c88803aba" providerId="ADAL" clId="{5AFE48DF-0E54-4707-80B5-592E630F607E}" dt="2024-02-21T21:41:46.426" v="548" actId="20577"/>
      <pc:docMkLst>
        <pc:docMk/>
      </pc:docMkLst>
      <pc:sldChg chg="modSp mod">
        <pc:chgData name="Katz, Lee S. (CDC/NCEZID/DFWED/EDLB)" userId="2f2a2d86-0949-46a4-8abf-a07c88803aba" providerId="ADAL" clId="{5AFE48DF-0E54-4707-80B5-592E630F607E}" dt="2024-02-21T17:46:51.079" v="18" actId="20577"/>
        <pc:sldMkLst>
          <pc:docMk/>
          <pc:sldMk cId="2728085668" sldId="256"/>
        </pc:sldMkLst>
        <pc:spChg chg="mod">
          <ac:chgData name="Katz, Lee S. (CDC/NCEZID/DFWED/EDLB)" userId="2f2a2d86-0949-46a4-8abf-a07c88803aba" providerId="ADAL" clId="{5AFE48DF-0E54-4707-80B5-592E630F607E}" dt="2024-02-21T17:46:42.770" v="8" actId="27636"/>
          <ac:spMkLst>
            <pc:docMk/>
            <pc:sldMk cId="2728085668" sldId="256"/>
            <ac:spMk id="2" creationId="{12C17A6C-BC82-4998-AEB5-9E01F6399219}"/>
          </ac:spMkLst>
        </pc:spChg>
        <pc:spChg chg="mod">
          <ac:chgData name="Katz, Lee S. (CDC/NCEZID/DFWED/EDLB)" userId="2f2a2d86-0949-46a4-8abf-a07c88803aba" providerId="ADAL" clId="{5AFE48DF-0E54-4707-80B5-592E630F607E}" dt="2024-02-21T17:46:51.079" v="18" actId="20577"/>
          <ac:spMkLst>
            <pc:docMk/>
            <pc:sldMk cId="2728085668" sldId="256"/>
            <ac:spMk id="3" creationId="{DA92AF2A-36E1-49FA-9985-E85BE8A3F172}"/>
          </ac:spMkLst>
        </pc:spChg>
      </pc:sldChg>
      <pc:sldChg chg="del">
        <pc:chgData name="Katz, Lee S. (CDC/NCEZID/DFWED/EDLB)" userId="2f2a2d86-0949-46a4-8abf-a07c88803aba" providerId="ADAL" clId="{5AFE48DF-0E54-4707-80B5-592E630F607E}" dt="2024-02-21T18:06:03.556" v="23" actId="47"/>
        <pc:sldMkLst>
          <pc:docMk/>
          <pc:sldMk cId="2620585753" sldId="259"/>
        </pc:sldMkLst>
      </pc:sldChg>
      <pc:sldChg chg="del">
        <pc:chgData name="Katz, Lee S. (CDC/NCEZID/DFWED/EDLB)" userId="2f2a2d86-0949-46a4-8abf-a07c88803aba" providerId="ADAL" clId="{5AFE48DF-0E54-4707-80B5-592E630F607E}" dt="2024-02-21T18:06:03.556" v="23" actId="47"/>
        <pc:sldMkLst>
          <pc:docMk/>
          <pc:sldMk cId="2722327837" sldId="260"/>
        </pc:sldMkLst>
      </pc:sldChg>
      <pc:sldChg chg="del">
        <pc:chgData name="Katz, Lee S. (CDC/NCEZID/DFWED/EDLB)" userId="2f2a2d86-0949-46a4-8abf-a07c88803aba" providerId="ADAL" clId="{5AFE48DF-0E54-4707-80B5-592E630F607E}" dt="2024-02-21T17:48:19.263" v="19" actId="47"/>
        <pc:sldMkLst>
          <pc:docMk/>
          <pc:sldMk cId="1027086242" sldId="334"/>
        </pc:sldMkLst>
      </pc:sldChg>
      <pc:sldChg chg="del">
        <pc:chgData name="Katz, Lee S. (CDC/NCEZID/DFWED/EDLB)" userId="2f2a2d86-0949-46a4-8abf-a07c88803aba" providerId="ADAL" clId="{5AFE48DF-0E54-4707-80B5-592E630F607E}" dt="2024-02-21T18:06:03.556" v="23" actId="47"/>
        <pc:sldMkLst>
          <pc:docMk/>
          <pc:sldMk cId="1916520556" sldId="416"/>
        </pc:sldMkLst>
      </pc:sldChg>
      <pc:sldChg chg="del">
        <pc:chgData name="Katz, Lee S. (CDC/NCEZID/DFWED/EDLB)" userId="2f2a2d86-0949-46a4-8abf-a07c88803aba" providerId="ADAL" clId="{5AFE48DF-0E54-4707-80B5-592E630F607E}" dt="2024-02-21T18:06:03.556" v="23" actId="47"/>
        <pc:sldMkLst>
          <pc:docMk/>
          <pc:sldMk cId="1504684526" sldId="417"/>
        </pc:sldMkLst>
      </pc:sldChg>
      <pc:sldChg chg="del">
        <pc:chgData name="Katz, Lee S. (CDC/NCEZID/DFWED/EDLB)" userId="2f2a2d86-0949-46a4-8abf-a07c88803aba" providerId="ADAL" clId="{5AFE48DF-0E54-4707-80B5-592E630F607E}" dt="2024-02-21T18:06:03.556" v="23" actId="47"/>
        <pc:sldMkLst>
          <pc:docMk/>
          <pc:sldMk cId="3178512986" sldId="418"/>
        </pc:sldMkLst>
      </pc:sldChg>
      <pc:sldChg chg="del">
        <pc:chgData name="Katz, Lee S. (CDC/NCEZID/DFWED/EDLB)" userId="2f2a2d86-0949-46a4-8abf-a07c88803aba" providerId="ADAL" clId="{5AFE48DF-0E54-4707-80B5-592E630F607E}" dt="2024-02-21T18:06:03.556" v="23" actId="47"/>
        <pc:sldMkLst>
          <pc:docMk/>
          <pc:sldMk cId="1266553802" sldId="419"/>
        </pc:sldMkLst>
      </pc:sldChg>
      <pc:sldChg chg="del">
        <pc:chgData name="Katz, Lee S. (CDC/NCEZID/DFWED/EDLB)" userId="2f2a2d86-0949-46a4-8abf-a07c88803aba" providerId="ADAL" clId="{5AFE48DF-0E54-4707-80B5-592E630F607E}" dt="2024-02-21T18:06:03.556" v="23" actId="47"/>
        <pc:sldMkLst>
          <pc:docMk/>
          <pc:sldMk cId="1077858081" sldId="420"/>
        </pc:sldMkLst>
      </pc:sldChg>
      <pc:sldChg chg="del">
        <pc:chgData name="Katz, Lee S. (CDC/NCEZID/DFWED/EDLB)" userId="2f2a2d86-0949-46a4-8abf-a07c88803aba" providerId="ADAL" clId="{5AFE48DF-0E54-4707-80B5-592E630F607E}" dt="2024-02-21T18:06:03.556" v="23" actId="47"/>
        <pc:sldMkLst>
          <pc:docMk/>
          <pc:sldMk cId="1942946776" sldId="421"/>
        </pc:sldMkLst>
      </pc:sldChg>
      <pc:sldChg chg="del">
        <pc:chgData name="Katz, Lee S. (CDC/NCEZID/DFWED/EDLB)" userId="2f2a2d86-0949-46a4-8abf-a07c88803aba" providerId="ADAL" clId="{5AFE48DF-0E54-4707-80B5-592E630F607E}" dt="2024-02-21T18:06:03.556" v="23" actId="47"/>
        <pc:sldMkLst>
          <pc:docMk/>
          <pc:sldMk cId="524718206" sldId="422"/>
        </pc:sldMkLst>
      </pc:sldChg>
      <pc:sldChg chg="del">
        <pc:chgData name="Katz, Lee S. (CDC/NCEZID/DFWED/EDLB)" userId="2f2a2d86-0949-46a4-8abf-a07c88803aba" providerId="ADAL" clId="{5AFE48DF-0E54-4707-80B5-592E630F607E}" dt="2024-02-21T18:06:03.556" v="23" actId="47"/>
        <pc:sldMkLst>
          <pc:docMk/>
          <pc:sldMk cId="1865330176" sldId="426"/>
        </pc:sldMkLst>
      </pc:sldChg>
      <pc:sldChg chg="del">
        <pc:chgData name="Katz, Lee S. (CDC/NCEZID/DFWED/EDLB)" userId="2f2a2d86-0949-46a4-8abf-a07c88803aba" providerId="ADAL" clId="{5AFE48DF-0E54-4707-80B5-592E630F607E}" dt="2024-02-21T18:06:03.556" v="23" actId="47"/>
        <pc:sldMkLst>
          <pc:docMk/>
          <pc:sldMk cId="3000560891" sldId="427"/>
        </pc:sldMkLst>
      </pc:sldChg>
      <pc:sldChg chg="del">
        <pc:chgData name="Katz, Lee S. (CDC/NCEZID/DFWED/EDLB)" userId="2f2a2d86-0949-46a4-8abf-a07c88803aba" providerId="ADAL" clId="{5AFE48DF-0E54-4707-80B5-592E630F607E}" dt="2024-02-21T18:06:03.556" v="23" actId="47"/>
        <pc:sldMkLst>
          <pc:docMk/>
          <pc:sldMk cId="1251380768" sldId="428"/>
        </pc:sldMkLst>
      </pc:sldChg>
      <pc:sldChg chg="modSp mod">
        <pc:chgData name="Katz, Lee S. (CDC/NCEZID/DFWED/EDLB)" userId="2f2a2d86-0949-46a4-8abf-a07c88803aba" providerId="ADAL" clId="{5AFE48DF-0E54-4707-80B5-592E630F607E}" dt="2024-02-21T21:41:46.426" v="548" actId="20577"/>
        <pc:sldMkLst>
          <pc:docMk/>
          <pc:sldMk cId="3347057573" sldId="443"/>
        </pc:sldMkLst>
        <pc:spChg chg="mod">
          <ac:chgData name="Katz, Lee S. (CDC/NCEZID/DFWED/EDLB)" userId="2f2a2d86-0949-46a4-8abf-a07c88803aba" providerId="ADAL" clId="{5AFE48DF-0E54-4707-80B5-592E630F607E}" dt="2024-02-21T21:41:46.426" v="548" actId="20577"/>
          <ac:spMkLst>
            <pc:docMk/>
            <pc:sldMk cId="3347057573" sldId="443"/>
            <ac:spMk id="4" creationId="{8BFB4FBE-5B8F-4A23-9E1B-F28DF9410E73}"/>
          </ac:spMkLst>
        </pc:spChg>
      </pc:sldChg>
      <pc:sldChg chg="del">
        <pc:chgData name="Katz, Lee S. (CDC/NCEZID/DFWED/EDLB)" userId="2f2a2d86-0949-46a4-8abf-a07c88803aba" providerId="ADAL" clId="{5AFE48DF-0E54-4707-80B5-592E630F607E}" dt="2024-02-21T18:06:03.556" v="23" actId="47"/>
        <pc:sldMkLst>
          <pc:docMk/>
          <pc:sldMk cId="2102051052" sldId="455"/>
        </pc:sldMkLst>
      </pc:sldChg>
      <pc:sldChg chg="del">
        <pc:chgData name="Katz, Lee S. (CDC/NCEZID/DFWED/EDLB)" userId="2f2a2d86-0949-46a4-8abf-a07c88803aba" providerId="ADAL" clId="{5AFE48DF-0E54-4707-80B5-592E630F607E}" dt="2024-02-21T18:06:03.556" v="23" actId="47"/>
        <pc:sldMkLst>
          <pc:docMk/>
          <pc:sldMk cId="3227187374" sldId="456"/>
        </pc:sldMkLst>
      </pc:sldChg>
      <pc:sldChg chg="del">
        <pc:chgData name="Katz, Lee S. (CDC/NCEZID/DFWED/EDLB)" userId="2f2a2d86-0949-46a4-8abf-a07c88803aba" providerId="ADAL" clId="{5AFE48DF-0E54-4707-80B5-592E630F607E}" dt="2024-02-21T18:06:03.556" v="23" actId="47"/>
        <pc:sldMkLst>
          <pc:docMk/>
          <pc:sldMk cId="2318912625" sldId="457"/>
        </pc:sldMkLst>
      </pc:sldChg>
      <pc:sldChg chg="del">
        <pc:chgData name="Katz, Lee S. (CDC/NCEZID/DFWED/EDLB)" userId="2f2a2d86-0949-46a4-8abf-a07c88803aba" providerId="ADAL" clId="{5AFE48DF-0E54-4707-80B5-592E630F607E}" dt="2024-02-21T18:06:03.556" v="23" actId="47"/>
        <pc:sldMkLst>
          <pc:docMk/>
          <pc:sldMk cId="553853699" sldId="458"/>
        </pc:sldMkLst>
      </pc:sldChg>
      <pc:sldChg chg="modSp mod">
        <pc:chgData name="Katz, Lee S. (CDC/NCEZID/DFWED/EDLB)" userId="2f2a2d86-0949-46a4-8abf-a07c88803aba" providerId="ADAL" clId="{5AFE48DF-0E54-4707-80B5-592E630F607E}" dt="2024-02-21T18:39:10.030" v="509" actId="20577"/>
        <pc:sldMkLst>
          <pc:docMk/>
          <pc:sldMk cId="1233423073" sldId="460"/>
        </pc:sldMkLst>
        <pc:spChg chg="mod">
          <ac:chgData name="Katz, Lee S. (CDC/NCEZID/DFWED/EDLB)" userId="2f2a2d86-0949-46a4-8abf-a07c88803aba" providerId="ADAL" clId="{5AFE48DF-0E54-4707-80B5-592E630F607E}" dt="2024-02-21T18:39:10.030" v="509" actId="20577"/>
          <ac:spMkLst>
            <pc:docMk/>
            <pc:sldMk cId="1233423073" sldId="460"/>
            <ac:spMk id="3" creationId="{6FC9702B-7E3D-4538-881D-D2A63209AE93}"/>
          </ac:spMkLst>
        </pc:spChg>
      </pc:sldChg>
      <pc:sldChg chg="delSp modSp mod">
        <pc:chgData name="Katz, Lee S. (CDC/NCEZID/DFWED/EDLB)" userId="2f2a2d86-0949-46a4-8abf-a07c88803aba" providerId="ADAL" clId="{5AFE48DF-0E54-4707-80B5-592E630F607E}" dt="2024-02-21T21:38:32.851" v="544" actId="6549"/>
        <pc:sldMkLst>
          <pc:docMk/>
          <pc:sldMk cId="434319597" sldId="461"/>
        </pc:sldMkLst>
        <pc:spChg chg="mod">
          <ac:chgData name="Katz, Lee S. (CDC/NCEZID/DFWED/EDLB)" userId="2f2a2d86-0949-46a4-8abf-a07c88803aba" providerId="ADAL" clId="{5AFE48DF-0E54-4707-80B5-592E630F607E}" dt="2024-02-21T21:38:32.851" v="544" actId="6549"/>
          <ac:spMkLst>
            <pc:docMk/>
            <pc:sldMk cId="434319597" sldId="461"/>
            <ac:spMk id="3" creationId="{D3982636-A6AE-607F-BF8B-51851EEF4C40}"/>
          </ac:spMkLst>
        </pc:spChg>
        <pc:picChg chg="del">
          <ac:chgData name="Katz, Lee S. (CDC/NCEZID/DFWED/EDLB)" userId="2f2a2d86-0949-46a4-8abf-a07c88803aba" providerId="ADAL" clId="{5AFE48DF-0E54-4707-80B5-592E630F607E}" dt="2024-02-21T21:38:27.720" v="543" actId="478"/>
          <ac:picMkLst>
            <pc:docMk/>
            <pc:sldMk cId="434319597" sldId="461"/>
            <ac:picMk id="5" creationId="{D0CD4073-AA1D-14A9-7DDF-25B654F382C2}"/>
          </ac:picMkLst>
        </pc:picChg>
      </pc:sldChg>
      <pc:sldChg chg="addSp delSp modSp new mod modClrScheme chgLayout">
        <pc:chgData name="Katz, Lee S. (CDC/NCEZID/DFWED/EDLB)" userId="2f2a2d86-0949-46a4-8abf-a07c88803aba" providerId="ADAL" clId="{5AFE48DF-0E54-4707-80B5-592E630F607E}" dt="2024-02-21T18:13:17.431" v="44" actId="20577"/>
        <pc:sldMkLst>
          <pc:docMk/>
          <pc:sldMk cId="1121995472" sldId="462"/>
        </pc:sldMkLst>
        <pc:spChg chg="del mod ord">
          <ac:chgData name="Katz, Lee S. (CDC/NCEZID/DFWED/EDLB)" userId="2f2a2d86-0949-46a4-8abf-a07c88803aba" providerId="ADAL" clId="{5AFE48DF-0E54-4707-80B5-592E630F607E}" dt="2024-02-21T18:13:13.575" v="25" actId="700"/>
          <ac:spMkLst>
            <pc:docMk/>
            <pc:sldMk cId="1121995472" sldId="462"/>
            <ac:spMk id="2" creationId="{452840B6-7A39-0538-3DEC-DFDC5EE55AAD}"/>
          </ac:spMkLst>
        </pc:spChg>
        <pc:spChg chg="del mod ord">
          <ac:chgData name="Katz, Lee S. (CDC/NCEZID/DFWED/EDLB)" userId="2f2a2d86-0949-46a4-8abf-a07c88803aba" providerId="ADAL" clId="{5AFE48DF-0E54-4707-80B5-592E630F607E}" dt="2024-02-21T18:13:13.575" v="25" actId="700"/>
          <ac:spMkLst>
            <pc:docMk/>
            <pc:sldMk cId="1121995472" sldId="462"/>
            <ac:spMk id="3" creationId="{A070D8D6-6CCF-9BD0-07D7-7C97F6999585}"/>
          </ac:spMkLst>
        </pc:spChg>
        <pc:spChg chg="del">
          <ac:chgData name="Katz, Lee S. (CDC/NCEZID/DFWED/EDLB)" userId="2f2a2d86-0949-46a4-8abf-a07c88803aba" providerId="ADAL" clId="{5AFE48DF-0E54-4707-80B5-592E630F607E}" dt="2024-02-21T18:13:13.575" v="25" actId="700"/>
          <ac:spMkLst>
            <pc:docMk/>
            <pc:sldMk cId="1121995472" sldId="462"/>
            <ac:spMk id="4" creationId="{128358D4-DF34-A247-10B9-628F58AA1ECC}"/>
          </ac:spMkLst>
        </pc:spChg>
        <pc:spChg chg="add mod ord">
          <ac:chgData name="Katz, Lee S. (CDC/NCEZID/DFWED/EDLB)" userId="2f2a2d86-0949-46a4-8abf-a07c88803aba" providerId="ADAL" clId="{5AFE48DF-0E54-4707-80B5-592E630F607E}" dt="2024-02-21T18:13:17.431" v="44" actId="20577"/>
          <ac:spMkLst>
            <pc:docMk/>
            <pc:sldMk cId="1121995472" sldId="462"/>
            <ac:spMk id="5" creationId="{FAEFCAC5-2018-EA95-3AD2-44B61BB4A8AE}"/>
          </ac:spMkLst>
        </pc:spChg>
        <pc:spChg chg="add mod ord">
          <ac:chgData name="Katz, Lee S. (CDC/NCEZID/DFWED/EDLB)" userId="2f2a2d86-0949-46a4-8abf-a07c88803aba" providerId="ADAL" clId="{5AFE48DF-0E54-4707-80B5-592E630F607E}" dt="2024-02-21T18:13:13.575" v="25" actId="700"/>
          <ac:spMkLst>
            <pc:docMk/>
            <pc:sldMk cId="1121995472" sldId="462"/>
            <ac:spMk id="6" creationId="{C4B916C5-E24C-E32A-4042-7F133C2E49D8}"/>
          </ac:spMkLst>
        </pc:spChg>
      </pc:sldChg>
      <pc:sldChg chg="addSp delSp modSp new mod modClrScheme modAnim chgLayout modNotesTx">
        <pc:chgData name="Katz, Lee S. (CDC/NCEZID/DFWED/EDLB)" userId="2f2a2d86-0949-46a4-8abf-a07c88803aba" providerId="ADAL" clId="{5AFE48DF-0E54-4707-80B5-592E630F607E}" dt="2024-02-21T18:26:20.628" v="309" actId="20577"/>
        <pc:sldMkLst>
          <pc:docMk/>
          <pc:sldMk cId="3634540569" sldId="463"/>
        </pc:sldMkLst>
        <pc:spChg chg="del mod ord">
          <ac:chgData name="Katz, Lee S. (CDC/NCEZID/DFWED/EDLB)" userId="2f2a2d86-0949-46a4-8abf-a07c88803aba" providerId="ADAL" clId="{5AFE48DF-0E54-4707-80B5-592E630F607E}" dt="2024-02-21T18:13:23.515" v="46" actId="700"/>
          <ac:spMkLst>
            <pc:docMk/>
            <pc:sldMk cId="3634540569" sldId="463"/>
            <ac:spMk id="2" creationId="{93F69079-E330-C2CC-F7CB-6A1E72FF29DF}"/>
          </ac:spMkLst>
        </pc:spChg>
        <pc:spChg chg="del mod ord">
          <ac:chgData name="Katz, Lee S. (CDC/NCEZID/DFWED/EDLB)" userId="2f2a2d86-0949-46a4-8abf-a07c88803aba" providerId="ADAL" clId="{5AFE48DF-0E54-4707-80B5-592E630F607E}" dt="2024-02-21T18:13:23.515" v="46" actId="700"/>
          <ac:spMkLst>
            <pc:docMk/>
            <pc:sldMk cId="3634540569" sldId="463"/>
            <ac:spMk id="3" creationId="{7A03073F-4048-F8CB-C3BB-A243CF629E9F}"/>
          </ac:spMkLst>
        </pc:spChg>
        <pc:spChg chg="add mod ord">
          <ac:chgData name="Katz, Lee S. (CDC/NCEZID/DFWED/EDLB)" userId="2f2a2d86-0949-46a4-8abf-a07c88803aba" providerId="ADAL" clId="{5AFE48DF-0E54-4707-80B5-592E630F607E}" dt="2024-02-21T18:13:39.364" v="93" actId="700"/>
          <ac:spMkLst>
            <pc:docMk/>
            <pc:sldMk cId="3634540569" sldId="463"/>
            <ac:spMk id="4" creationId="{8240C684-C855-3940-D734-B7A8C625BB9B}"/>
          </ac:spMkLst>
        </pc:spChg>
        <pc:spChg chg="add mod ord">
          <ac:chgData name="Katz, Lee S. (CDC/NCEZID/DFWED/EDLB)" userId="2f2a2d86-0949-46a4-8abf-a07c88803aba" providerId="ADAL" clId="{5AFE48DF-0E54-4707-80B5-592E630F607E}" dt="2024-02-21T18:13:39.364" v="93" actId="700"/>
          <ac:spMkLst>
            <pc:docMk/>
            <pc:sldMk cId="3634540569" sldId="463"/>
            <ac:spMk id="5" creationId="{00C0DAEC-38ED-BC98-579C-3BF4644066C1}"/>
          </ac:spMkLst>
        </pc:spChg>
        <pc:spChg chg="add del mod ord">
          <ac:chgData name="Katz, Lee S. (CDC/NCEZID/DFWED/EDLB)" userId="2f2a2d86-0949-46a4-8abf-a07c88803aba" providerId="ADAL" clId="{5AFE48DF-0E54-4707-80B5-592E630F607E}" dt="2024-02-21T18:13:39.364" v="93" actId="700"/>
          <ac:spMkLst>
            <pc:docMk/>
            <pc:sldMk cId="3634540569" sldId="463"/>
            <ac:spMk id="6" creationId="{9CE945FA-2658-AB81-0CCA-992CB57745CD}"/>
          </ac:spMkLst>
        </pc:spChg>
        <pc:spChg chg="add del mod ord">
          <ac:chgData name="Katz, Lee S. (CDC/NCEZID/DFWED/EDLB)" userId="2f2a2d86-0949-46a4-8abf-a07c88803aba" providerId="ADAL" clId="{5AFE48DF-0E54-4707-80B5-592E630F607E}" dt="2024-02-21T18:13:39.364" v="93" actId="700"/>
          <ac:spMkLst>
            <pc:docMk/>
            <pc:sldMk cId="3634540569" sldId="463"/>
            <ac:spMk id="7" creationId="{B3F50CF3-5F79-C301-91B0-96F9106FABF7}"/>
          </ac:spMkLst>
        </pc:spChg>
        <pc:spChg chg="add del mod ord">
          <ac:chgData name="Katz, Lee S. (CDC/NCEZID/DFWED/EDLB)" userId="2f2a2d86-0949-46a4-8abf-a07c88803aba" providerId="ADAL" clId="{5AFE48DF-0E54-4707-80B5-592E630F607E}" dt="2024-02-21T18:13:39.364" v="93" actId="700"/>
          <ac:spMkLst>
            <pc:docMk/>
            <pc:sldMk cId="3634540569" sldId="463"/>
            <ac:spMk id="8" creationId="{D8D24048-46C3-9D8A-A0D6-190783A42E84}"/>
          </ac:spMkLst>
        </pc:spChg>
        <pc:spChg chg="add del mod ord">
          <ac:chgData name="Katz, Lee S. (CDC/NCEZID/DFWED/EDLB)" userId="2f2a2d86-0949-46a4-8abf-a07c88803aba" providerId="ADAL" clId="{5AFE48DF-0E54-4707-80B5-592E630F607E}" dt="2024-02-21T18:13:50.625" v="94" actId="22"/>
          <ac:spMkLst>
            <pc:docMk/>
            <pc:sldMk cId="3634540569" sldId="463"/>
            <ac:spMk id="9" creationId="{294D08EF-9002-1D4F-9405-EEC22726D432}"/>
          </ac:spMkLst>
        </pc:spChg>
        <pc:spChg chg="add mod">
          <ac:chgData name="Katz, Lee S. (CDC/NCEZID/DFWED/EDLB)" userId="2f2a2d86-0949-46a4-8abf-a07c88803aba" providerId="ADAL" clId="{5AFE48DF-0E54-4707-80B5-592E630F607E}" dt="2024-02-21T18:15:47.864" v="132" actId="17032"/>
          <ac:spMkLst>
            <pc:docMk/>
            <pc:sldMk cId="3634540569" sldId="463"/>
            <ac:spMk id="12" creationId="{757BD8C7-7326-DBD0-664D-88B9AC563274}"/>
          </ac:spMkLst>
        </pc:spChg>
        <pc:spChg chg="add mod">
          <ac:chgData name="Katz, Lee S. (CDC/NCEZID/DFWED/EDLB)" userId="2f2a2d86-0949-46a4-8abf-a07c88803aba" providerId="ADAL" clId="{5AFE48DF-0E54-4707-80B5-592E630F607E}" dt="2024-02-21T18:16:06.979" v="135" actId="1076"/>
          <ac:spMkLst>
            <pc:docMk/>
            <pc:sldMk cId="3634540569" sldId="463"/>
            <ac:spMk id="13" creationId="{2C560C1B-5CD6-164E-04C5-F55551D9D0E1}"/>
          </ac:spMkLst>
        </pc:spChg>
        <pc:picChg chg="add mod ord">
          <ac:chgData name="Katz, Lee S. (CDC/NCEZID/DFWED/EDLB)" userId="2f2a2d86-0949-46a4-8abf-a07c88803aba" providerId="ADAL" clId="{5AFE48DF-0E54-4707-80B5-592E630F607E}" dt="2024-02-21T18:13:50.625" v="94" actId="22"/>
          <ac:picMkLst>
            <pc:docMk/>
            <pc:sldMk cId="3634540569" sldId="463"/>
            <ac:picMk id="11" creationId="{F2E2A790-CC2B-1B70-8791-CA47AEDB265D}"/>
          </ac:picMkLst>
        </pc:picChg>
      </pc:sldChg>
      <pc:sldChg chg="addSp delSp modSp new mod modAnim">
        <pc:chgData name="Katz, Lee S. (CDC/NCEZID/DFWED/EDLB)" userId="2f2a2d86-0949-46a4-8abf-a07c88803aba" providerId="ADAL" clId="{5AFE48DF-0E54-4707-80B5-592E630F607E}" dt="2024-02-21T18:16:16.400" v="138" actId="14100"/>
        <pc:sldMkLst>
          <pc:docMk/>
          <pc:sldMk cId="3894486695" sldId="464"/>
        </pc:sldMkLst>
        <pc:spChg chg="mod">
          <ac:chgData name="Katz, Lee S. (CDC/NCEZID/DFWED/EDLB)" userId="2f2a2d86-0949-46a4-8abf-a07c88803aba" providerId="ADAL" clId="{5AFE48DF-0E54-4707-80B5-592E630F607E}" dt="2024-02-21T18:14:35.850" v="130" actId="5793"/>
          <ac:spMkLst>
            <pc:docMk/>
            <pc:sldMk cId="3894486695" sldId="464"/>
            <ac:spMk id="2" creationId="{E95A7E02-8A19-F8E5-496E-86D3D64842E4}"/>
          </ac:spMkLst>
        </pc:spChg>
        <pc:spChg chg="del">
          <ac:chgData name="Katz, Lee S. (CDC/NCEZID/DFWED/EDLB)" userId="2f2a2d86-0949-46a4-8abf-a07c88803aba" providerId="ADAL" clId="{5AFE48DF-0E54-4707-80B5-592E630F607E}" dt="2024-02-21T18:14:15.228" v="96" actId="22"/>
          <ac:spMkLst>
            <pc:docMk/>
            <pc:sldMk cId="3894486695" sldId="464"/>
            <ac:spMk id="3" creationId="{273589D5-E953-952C-F7ED-15393C5F2A2E}"/>
          </ac:spMkLst>
        </pc:spChg>
        <pc:spChg chg="del">
          <ac:chgData name="Katz, Lee S. (CDC/NCEZID/DFWED/EDLB)" userId="2f2a2d86-0949-46a4-8abf-a07c88803aba" providerId="ADAL" clId="{5AFE48DF-0E54-4707-80B5-592E630F607E}" dt="2024-02-21T18:14:27.989" v="97" actId="22"/>
          <ac:spMkLst>
            <pc:docMk/>
            <pc:sldMk cId="3894486695" sldId="464"/>
            <ac:spMk id="4" creationId="{3E9970CB-BD3A-D066-D865-A7B2CDCC0C1C}"/>
          </ac:spMkLst>
        </pc:spChg>
        <pc:spChg chg="add mod">
          <ac:chgData name="Katz, Lee S. (CDC/NCEZID/DFWED/EDLB)" userId="2f2a2d86-0949-46a4-8abf-a07c88803aba" providerId="ADAL" clId="{5AFE48DF-0E54-4707-80B5-592E630F607E}" dt="2024-02-21T18:16:16.400" v="138" actId="14100"/>
          <ac:spMkLst>
            <pc:docMk/>
            <pc:sldMk cId="3894486695" sldId="464"/>
            <ac:spMk id="9" creationId="{BA58FDC4-8C79-9A5A-81E6-DF737D3467B2}"/>
          </ac:spMkLst>
        </pc:spChg>
        <pc:picChg chg="add mod ord">
          <ac:chgData name="Katz, Lee S. (CDC/NCEZID/DFWED/EDLB)" userId="2f2a2d86-0949-46a4-8abf-a07c88803aba" providerId="ADAL" clId="{5AFE48DF-0E54-4707-80B5-592E630F607E}" dt="2024-02-21T18:14:15.228" v="96" actId="22"/>
          <ac:picMkLst>
            <pc:docMk/>
            <pc:sldMk cId="3894486695" sldId="464"/>
            <ac:picMk id="6" creationId="{F09E98E1-1813-ABB7-A0B6-5D32F97077E3}"/>
          </ac:picMkLst>
        </pc:picChg>
        <pc:picChg chg="add mod ord">
          <ac:chgData name="Katz, Lee S. (CDC/NCEZID/DFWED/EDLB)" userId="2f2a2d86-0949-46a4-8abf-a07c88803aba" providerId="ADAL" clId="{5AFE48DF-0E54-4707-80B5-592E630F607E}" dt="2024-02-21T18:14:27.989" v="97" actId="22"/>
          <ac:picMkLst>
            <pc:docMk/>
            <pc:sldMk cId="3894486695" sldId="464"/>
            <ac:picMk id="8" creationId="{E9768B90-4CFB-E284-E8FE-C8216C9F2FDC}"/>
          </ac:picMkLst>
        </pc:picChg>
      </pc:sldChg>
      <pc:sldChg chg="delSp modSp new mod modClrScheme chgLayout">
        <pc:chgData name="Katz, Lee S. (CDC/NCEZID/DFWED/EDLB)" userId="2f2a2d86-0949-46a4-8abf-a07c88803aba" providerId="ADAL" clId="{5AFE48DF-0E54-4707-80B5-592E630F607E}" dt="2024-02-21T18:23:53.439" v="233" actId="27636"/>
        <pc:sldMkLst>
          <pc:docMk/>
          <pc:sldMk cId="956194960" sldId="465"/>
        </pc:sldMkLst>
        <pc:spChg chg="mod ord">
          <ac:chgData name="Katz, Lee S. (CDC/NCEZID/DFWED/EDLB)" userId="2f2a2d86-0949-46a4-8abf-a07c88803aba" providerId="ADAL" clId="{5AFE48DF-0E54-4707-80B5-592E630F607E}" dt="2024-02-21T18:18:43.746" v="170" actId="700"/>
          <ac:spMkLst>
            <pc:docMk/>
            <pc:sldMk cId="956194960" sldId="465"/>
            <ac:spMk id="2" creationId="{D6764140-2949-CD97-B169-3D4F8445C460}"/>
          </ac:spMkLst>
        </pc:spChg>
        <pc:spChg chg="mod ord">
          <ac:chgData name="Katz, Lee S. (CDC/NCEZID/DFWED/EDLB)" userId="2f2a2d86-0949-46a4-8abf-a07c88803aba" providerId="ADAL" clId="{5AFE48DF-0E54-4707-80B5-592E630F607E}" dt="2024-02-21T18:23:53.439" v="233" actId="27636"/>
          <ac:spMkLst>
            <pc:docMk/>
            <pc:sldMk cId="956194960" sldId="465"/>
            <ac:spMk id="3" creationId="{EB47F4C9-3295-C04C-60C9-89898B2DEE59}"/>
          </ac:spMkLst>
        </pc:spChg>
        <pc:spChg chg="del">
          <ac:chgData name="Katz, Lee S. (CDC/NCEZID/DFWED/EDLB)" userId="2f2a2d86-0949-46a4-8abf-a07c88803aba" providerId="ADAL" clId="{5AFE48DF-0E54-4707-80B5-592E630F607E}" dt="2024-02-21T18:18:43.746" v="170" actId="700"/>
          <ac:spMkLst>
            <pc:docMk/>
            <pc:sldMk cId="956194960" sldId="465"/>
            <ac:spMk id="4" creationId="{E1A253BF-5BFE-F9B6-AF0F-521FE2E8B0E5}"/>
          </ac:spMkLst>
        </pc:spChg>
      </pc:sldChg>
      <pc:sldChg chg="modSp add mod ord">
        <pc:chgData name="Katz, Lee S. (CDC/NCEZID/DFWED/EDLB)" userId="2f2a2d86-0949-46a4-8abf-a07c88803aba" providerId="ADAL" clId="{5AFE48DF-0E54-4707-80B5-592E630F607E}" dt="2024-02-21T18:24:33.104" v="239" actId="20577"/>
        <pc:sldMkLst>
          <pc:docMk/>
          <pc:sldMk cId="3479872341" sldId="466"/>
        </pc:sldMkLst>
        <pc:spChg chg="mod">
          <ac:chgData name="Katz, Lee S. (CDC/NCEZID/DFWED/EDLB)" userId="2f2a2d86-0949-46a4-8abf-a07c88803aba" providerId="ADAL" clId="{5AFE48DF-0E54-4707-80B5-592E630F607E}" dt="2024-02-21T18:24:33.104" v="239" actId="20577"/>
          <ac:spMkLst>
            <pc:docMk/>
            <pc:sldMk cId="3479872341" sldId="466"/>
            <ac:spMk id="3" creationId="{EB47F4C9-3295-C04C-60C9-89898B2DEE59}"/>
          </ac:spMkLst>
        </pc:spChg>
      </pc:sldChg>
      <pc:sldChg chg="addSp delSp modSp new mod">
        <pc:chgData name="Katz, Lee S. (CDC/NCEZID/DFWED/EDLB)" userId="2f2a2d86-0949-46a4-8abf-a07c88803aba" providerId="ADAL" clId="{5AFE48DF-0E54-4707-80B5-592E630F607E}" dt="2024-02-21T18:26:53.418" v="334" actId="1076"/>
        <pc:sldMkLst>
          <pc:docMk/>
          <pc:sldMk cId="3128701453" sldId="467"/>
        </pc:sldMkLst>
        <pc:spChg chg="mod">
          <ac:chgData name="Katz, Lee S. (CDC/NCEZID/DFWED/EDLB)" userId="2f2a2d86-0949-46a4-8abf-a07c88803aba" providerId="ADAL" clId="{5AFE48DF-0E54-4707-80B5-592E630F607E}" dt="2024-02-21T18:26:30.140" v="331" actId="20577"/>
          <ac:spMkLst>
            <pc:docMk/>
            <pc:sldMk cId="3128701453" sldId="467"/>
            <ac:spMk id="2" creationId="{E487FFBD-A2E8-3E9A-6DCF-55C9171B7E80}"/>
          </ac:spMkLst>
        </pc:spChg>
        <pc:spChg chg="del">
          <ac:chgData name="Katz, Lee S. (CDC/NCEZID/DFWED/EDLB)" userId="2f2a2d86-0949-46a4-8abf-a07c88803aba" providerId="ADAL" clId="{5AFE48DF-0E54-4707-80B5-592E630F607E}" dt="2024-02-21T18:26:43.775" v="332"/>
          <ac:spMkLst>
            <pc:docMk/>
            <pc:sldMk cId="3128701453" sldId="467"/>
            <ac:spMk id="3" creationId="{ACE55055-2781-4C15-F8D9-7841D789DC7C}"/>
          </ac:spMkLst>
        </pc:spChg>
        <pc:spChg chg="add mod">
          <ac:chgData name="Katz, Lee S. (CDC/NCEZID/DFWED/EDLB)" userId="2f2a2d86-0949-46a4-8abf-a07c88803aba" providerId="ADAL" clId="{5AFE48DF-0E54-4707-80B5-592E630F607E}" dt="2024-02-21T18:26:53.418" v="334" actId="1076"/>
          <ac:spMkLst>
            <pc:docMk/>
            <pc:sldMk cId="3128701453" sldId="467"/>
            <ac:spMk id="7" creationId="{CE7F335D-9561-89CD-7665-8CA06B2F189B}"/>
          </ac:spMkLst>
        </pc:spChg>
        <pc:picChg chg="add mod">
          <ac:chgData name="Katz, Lee S. (CDC/NCEZID/DFWED/EDLB)" userId="2f2a2d86-0949-46a4-8abf-a07c88803aba" providerId="ADAL" clId="{5AFE48DF-0E54-4707-80B5-592E630F607E}" dt="2024-02-21T18:26:43.775" v="332"/>
          <ac:picMkLst>
            <pc:docMk/>
            <pc:sldMk cId="3128701453" sldId="467"/>
            <ac:picMk id="5" creationId="{42316490-9ACC-EA37-2056-4096CD3855C0}"/>
          </ac:picMkLst>
        </pc:picChg>
      </pc:sldChg>
      <pc:sldChg chg="modSp add mod ord">
        <pc:chgData name="Katz, Lee S. (CDC/NCEZID/DFWED/EDLB)" userId="2f2a2d86-0949-46a4-8abf-a07c88803aba" providerId="ADAL" clId="{5AFE48DF-0E54-4707-80B5-592E630F607E}" dt="2024-02-21T18:32:00.425" v="390" actId="20577"/>
        <pc:sldMkLst>
          <pc:docMk/>
          <pc:sldMk cId="3429857342" sldId="468"/>
        </pc:sldMkLst>
        <pc:spChg chg="mod">
          <ac:chgData name="Katz, Lee S. (CDC/NCEZID/DFWED/EDLB)" userId="2f2a2d86-0949-46a4-8abf-a07c88803aba" providerId="ADAL" clId="{5AFE48DF-0E54-4707-80B5-592E630F607E}" dt="2024-02-21T18:32:00.425" v="390" actId="20577"/>
          <ac:spMkLst>
            <pc:docMk/>
            <pc:sldMk cId="3429857342" sldId="468"/>
            <ac:spMk id="2" creationId="{D6764140-2949-CD97-B169-3D4F8445C460}"/>
          </ac:spMkLst>
        </pc:spChg>
        <pc:spChg chg="mod">
          <ac:chgData name="Katz, Lee S. (CDC/NCEZID/DFWED/EDLB)" userId="2f2a2d86-0949-46a4-8abf-a07c88803aba" providerId="ADAL" clId="{5AFE48DF-0E54-4707-80B5-592E630F607E}" dt="2024-02-21T18:28:33.032" v="348" actId="20577"/>
          <ac:spMkLst>
            <pc:docMk/>
            <pc:sldMk cId="3429857342" sldId="468"/>
            <ac:spMk id="3" creationId="{EB47F4C9-3295-C04C-60C9-89898B2DEE59}"/>
          </ac:spMkLst>
        </pc:spChg>
      </pc:sldChg>
      <pc:sldChg chg="addSp delSp modSp add mod modClrScheme chgLayout">
        <pc:chgData name="Katz, Lee S. (CDC/NCEZID/DFWED/EDLB)" userId="2f2a2d86-0949-46a4-8abf-a07c88803aba" providerId="ADAL" clId="{5AFE48DF-0E54-4707-80B5-592E630F607E}" dt="2024-02-21T18:32:05.855" v="399" actId="20577"/>
        <pc:sldMkLst>
          <pc:docMk/>
          <pc:sldMk cId="3079093546" sldId="469"/>
        </pc:sldMkLst>
        <pc:spChg chg="mod ord">
          <ac:chgData name="Katz, Lee S. (CDC/NCEZID/DFWED/EDLB)" userId="2f2a2d86-0949-46a4-8abf-a07c88803aba" providerId="ADAL" clId="{5AFE48DF-0E54-4707-80B5-592E630F607E}" dt="2024-02-21T18:32:05.855" v="399" actId="20577"/>
          <ac:spMkLst>
            <pc:docMk/>
            <pc:sldMk cId="3079093546" sldId="469"/>
            <ac:spMk id="2" creationId="{D6764140-2949-CD97-B169-3D4F8445C460}"/>
          </ac:spMkLst>
        </pc:spChg>
        <pc:spChg chg="mod ord">
          <ac:chgData name="Katz, Lee S. (CDC/NCEZID/DFWED/EDLB)" userId="2f2a2d86-0949-46a4-8abf-a07c88803aba" providerId="ADAL" clId="{5AFE48DF-0E54-4707-80B5-592E630F607E}" dt="2024-02-21T18:31:08.054" v="353" actId="700"/>
          <ac:spMkLst>
            <pc:docMk/>
            <pc:sldMk cId="3079093546" sldId="469"/>
            <ac:spMk id="3" creationId="{EB47F4C9-3295-C04C-60C9-89898B2DEE59}"/>
          </ac:spMkLst>
        </pc:spChg>
        <pc:spChg chg="add del mod ord">
          <ac:chgData name="Katz, Lee S. (CDC/NCEZID/DFWED/EDLB)" userId="2f2a2d86-0949-46a4-8abf-a07c88803aba" providerId="ADAL" clId="{5AFE48DF-0E54-4707-80B5-592E630F607E}" dt="2024-02-21T18:31:10.192" v="354" actId="22"/>
          <ac:spMkLst>
            <pc:docMk/>
            <pc:sldMk cId="3079093546" sldId="469"/>
            <ac:spMk id="4" creationId="{7B7DAC97-D4FD-066B-C174-F5FEFECEA045}"/>
          </ac:spMkLst>
        </pc:spChg>
        <pc:spChg chg="add del mod">
          <ac:chgData name="Katz, Lee S. (CDC/NCEZID/DFWED/EDLB)" userId="2f2a2d86-0949-46a4-8abf-a07c88803aba" providerId="ADAL" clId="{5AFE48DF-0E54-4707-80B5-592E630F607E}" dt="2024-02-21T18:31:33.036" v="358" actId="22"/>
          <ac:spMkLst>
            <pc:docMk/>
            <pc:sldMk cId="3079093546" sldId="469"/>
            <ac:spMk id="8" creationId="{7C12F68C-1D2D-20C0-DEE6-BD22E3814ED1}"/>
          </ac:spMkLst>
        </pc:spChg>
        <pc:picChg chg="add del mod ord">
          <ac:chgData name="Katz, Lee S. (CDC/NCEZID/DFWED/EDLB)" userId="2f2a2d86-0949-46a4-8abf-a07c88803aba" providerId="ADAL" clId="{5AFE48DF-0E54-4707-80B5-592E630F607E}" dt="2024-02-21T18:31:21.298" v="355" actId="478"/>
          <ac:picMkLst>
            <pc:docMk/>
            <pc:sldMk cId="3079093546" sldId="469"/>
            <ac:picMk id="6" creationId="{36034B76-0061-D08A-111A-22FCDC2F7BAC}"/>
          </ac:picMkLst>
        </pc:picChg>
        <pc:picChg chg="add del">
          <ac:chgData name="Katz, Lee S. (CDC/NCEZID/DFWED/EDLB)" userId="2f2a2d86-0949-46a4-8abf-a07c88803aba" providerId="ADAL" clId="{5AFE48DF-0E54-4707-80B5-592E630F607E}" dt="2024-02-21T18:31:23.469" v="357" actId="22"/>
          <ac:picMkLst>
            <pc:docMk/>
            <pc:sldMk cId="3079093546" sldId="469"/>
            <ac:picMk id="10" creationId="{97D49AEE-721F-3836-DC1E-BCA2DF8FB800}"/>
          </ac:picMkLst>
        </pc:picChg>
        <pc:picChg chg="add mod ord">
          <ac:chgData name="Katz, Lee S. (CDC/NCEZID/DFWED/EDLB)" userId="2f2a2d86-0949-46a4-8abf-a07c88803aba" providerId="ADAL" clId="{5AFE48DF-0E54-4707-80B5-592E630F607E}" dt="2024-02-21T18:31:33.036" v="358" actId="22"/>
          <ac:picMkLst>
            <pc:docMk/>
            <pc:sldMk cId="3079093546" sldId="469"/>
            <ac:picMk id="12" creationId="{5113571D-7C89-8817-33CD-10FED772F356}"/>
          </ac:picMkLst>
        </pc:picChg>
      </pc:sldChg>
      <pc:sldChg chg="addSp delSp modSp new mod modClrScheme chgLayout modNotesTx">
        <pc:chgData name="Katz, Lee S. (CDC/NCEZID/DFWED/EDLB)" userId="2f2a2d86-0949-46a4-8abf-a07c88803aba" providerId="ADAL" clId="{5AFE48DF-0E54-4707-80B5-592E630F607E}" dt="2024-02-21T18:38:29.805" v="489" actId="20577"/>
        <pc:sldMkLst>
          <pc:docMk/>
          <pc:sldMk cId="1409203806" sldId="470"/>
        </pc:sldMkLst>
        <pc:spChg chg="mod ord">
          <ac:chgData name="Katz, Lee S. (CDC/NCEZID/DFWED/EDLB)" userId="2f2a2d86-0949-46a4-8abf-a07c88803aba" providerId="ADAL" clId="{5AFE48DF-0E54-4707-80B5-592E630F607E}" dt="2024-02-21T18:36:55.520" v="428" actId="700"/>
          <ac:spMkLst>
            <pc:docMk/>
            <pc:sldMk cId="1409203806" sldId="470"/>
            <ac:spMk id="2" creationId="{BBDA30F8-1276-EA4F-A66C-C1146BE22ED1}"/>
          </ac:spMkLst>
        </pc:spChg>
        <pc:spChg chg="del mod ord">
          <ac:chgData name="Katz, Lee S. (CDC/NCEZID/DFWED/EDLB)" userId="2f2a2d86-0949-46a4-8abf-a07c88803aba" providerId="ADAL" clId="{5AFE48DF-0E54-4707-80B5-592E630F607E}" dt="2024-02-21T18:36:55.520" v="428" actId="700"/>
          <ac:spMkLst>
            <pc:docMk/>
            <pc:sldMk cId="1409203806" sldId="470"/>
            <ac:spMk id="3" creationId="{79F066CA-48C4-CDD8-6771-3AD2556F6812}"/>
          </ac:spMkLst>
        </pc:spChg>
        <pc:spChg chg="del">
          <ac:chgData name="Katz, Lee S. (CDC/NCEZID/DFWED/EDLB)" userId="2f2a2d86-0949-46a4-8abf-a07c88803aba" providerId="ADAL" clId="{5AFE48DF-0E54-4707-80B5-592E630F607E}" dt="2024-02-21T18:36:55.520" v="428" actId="700"/>
          <ac:spMkLst>
            <pc:docMk/>
            <pc:sldMk cId="1409203806" sldId="470"/>
            <ac:spMk id="4" creationId="{7B5DA05E-18E6-415B-1A1B-CDC8E990C1B9}"/>
          </ac:spMkLst>
        </pc:spChg>
        <pc:spChg chg="add del mod ord">
          <ac:chgData name="Katz, Lee S. (CDC/NCEZID/DFWED/EDLB)" userId="2f2a2d86-0949-46a4-8abf-a07c88803aba" providerId="ADAL" clId="{5AFE48DF-0E54-4707-80B5-592E630F607E}" dt="2024-02-21T18:36:56.926" v="429" actId="22"/>
          <ac:spMkLst>
            <pc:docMk/>
            <pc:sldMk cId="1409203806" sldId="470"/>
            <ac:spMk id="5" creationId="{ACBCF758-46D8-E021-DF62-5152D337EA33}"/>
          </ac:spMkLst>
        </pc:spChg>
        <pc:picChg chg="add mod ord">
          <ac:chgData name="Katz, Lee S. (CDC/NCEZID/DFWED/EDLB)" userId="2f2a2d86-0949-46a4-8abf-a07c88803aba" providerId="ADAL" clId="{5AFE48DF-0E54-4707-80B5-592E630F607E}" dt="2024-02-21T18:36:56.926" v="429" actId="22"/>
          <ac:picMkLst>
            <pc:docMk/>
            <pc:sldMk cId="1409203806" sldId="470"/>
            <ac:picMk id="7" creationId="{5544DE2B-E7CF-AAC9-B19E-F66B0AABB7A7}"/>
          </ac:picMkLst>
        </pc:picChg>
      </pc:sldChg>
      <pc:sldChg chg="addSp delSp modSp new mod">
        <pc:chgData name="Katz, Lee S. (CDC/NCEZID/DFWED/EDLB)" userId="2f2a2d86-0949-46a4-8abf-a07c88803aba" providerId="ADAL" clId="{5AFE48DF-0E54-4707-80B5-592E630F607E}" dt="2024-02-21T21:37:36.980" v="542" actId="22"/>
        <pc:sldMkLst>
          <pc:docMk/>
          <pc:sldMk cId="3563761115" sldId="471"/>
        </pc:sldMkLst>
        <pc:spChg chg="mod">
          <ac:chgData name="Katz, Lee S. (CDC/NCEZID/DFWED/EDLB)" userId="2f2a2d86-0949-46a4-8abf-a07c88803aba" providerId="ADAL" clId="{5AFE48DF-0E54-4707-80B5-592E630F607E}" dt="2024-02-21T21:37:35.024" v="541" actId="20577"/>
          <ac:spMkLst>
            <pc:docMk/>
            <pc:sldMk cId="3563761115" sldId="471"/>
            <ac:spMk id="2" creationId="{1E175AE1-1B01-9650-E8CD-34CC3AC3B74A}"/>
          </ac:spMkLst>
        </pc:spChg>
        <pc:spChg chg="del">
          <ac:chgData name="Katz, Lee S. (CDC/NCEZID/DFWED/EDLB)" userId="2f2a2d86-0949-46a4-8abf-a07c88803aba" providerId="ADAL" clId="{5AFE48DF-0E54-4707-80B5-592E630F607E}" dt="2024-02-21T21:37:36.980" v="542" actId="22"/>
          <ac:spMkLst>
            <pc:docMk/>
            <pc:sldMk cId="3563761115" sldId="471"/>
            <ac:spMk id="3" creationId="{4E423A26-22F6-E187-BE8D-AB2164E0B5EE}"/>
          </ac:spMkLst>
        </pc:spChg>
        <pc:picChg chg="add mod ord">
          <ac:chgData name="Katz, Lee S. (CDC/NCEZID/DFWED/EDLB)" userId="2f2a2d86-0949-46a4-8abf-a07c88803aba" providerId="ADAL" clId="{5AFE48DF-0E54-4707-80B5-592E630F607E}" dt="2024-02-21T21:37:36.980" v="542" actId="22"/>
          <ac:picMkLst>
            <pc:docMk/>
            <pc:sldMk cId="3563761115" sldId="471"/>
            <ac:picMk id="5" creationId="{D3DB9F32-F0DF-A606-F445-E9AF14348FA3}"/>
          </ac:picMkLst>
        </pc:picChg>
      </pc:sldChg>
    </pc:docChg>
  </pc:docChgLst>
  <pc:docChgLst>
    <pc:chgData name="Katz, Lee S. (CDC/DDID/NCEZID/DFWED)" userId="2f2a2d86-0949-46a4-8abf-a07c88803aba" providerId="ADAL" clId="{22DD7C2E-17A6-40F0-B257-8A79A0CEA8A1}"/>
    <pc:docChg chg="custSel addSld delSld modSld sldOrd">
      <pc:chgData name="Katz, Lee S. (CDC/DDID/NCEZID/DFWED)" userId="2f2a2d86-0949-46a4-8abf-a07c88803aba" providerId="ADAL" clId="{22DD7C2E-17A6-40F0-B257-8A79A0CEA8A1}" dt="2023-02-22T17:39:42.093" v="1496" actId="20577"/>
      <pc:docMkLst>
        <pc:docMk/>
      </pc:docMkLst>
      <pc:sldChg chg="modSp mod">
        <pc:chgData name="Katz, Lee S. (CDC/DDID/NCEZID/DFWED)" userId="2f2a2d86-0949-46a4-8abf-a07c88803aba" providerId="ADAL" clId="{22DD7C2E-17A6-40F0-B257-8A79A0CEA8A1}" dt="2023-02-22T16:10:59.947" v="847" actId="20577"/>
        <pc:sldMkLst>
          <pc:docMk/>
          <pc:sldMk cId="2728085668" sldId="256"/>
        </pc:sldMkLst>
        <pc:spChg chg="mod">
          <ac:chgData name="Katz, Lee S. (CDC/DDID/NCEZID/DFWED)" userId="2f2a2d86-0949-46a4-8abf-a07c88803aba" providerId="ADAL" clId="{22DD7C2E-17A6-40F0-B257-8A79A0CEA8A1}" dt="2023-02-22T16:10:59.947" v="847" actId="20577"/>
          <ac:spMkLst>
            <pc:docMk/>
            <pc:sldMk cId="2728085668" sldId="256"/>
            <ac:spMk id="2" creationId="{12C17A6C-BC82-4998-AEB5-9E01F6399219}"/>
          </ac:spMkLst>
        </pc:spChg>
        <pc:spChg chg="mod">
          <ac:chgData name="Katz, Lee S. (CDC/DDID/NCEZID/DFWED)" userId="2f2a2d86-0949-46a4-8abf-a07c88803aba" providerId="ADAL" clId="{22DD7C2E-17A6-40F0-B257-8A79A0CEA8A1}" dt="2023-02-22T14:28:28.386" v="34" actId="20577"/>
          <ac:spMkLst>
            <pc:docMk/>
            <pc:sldMk cId="2728085668" sldId="256"/>
            <ac:spMk id="3" creationId="{DA92AF2A-36E1-49FA-9985-E85BE8A3F172}"/>
          </ac:spMkLst>
        </pc:spChg>
      </pc:sldChg>
      <pc:sldChg chg="addSp delSp modSp mod ord modAnim">
        <pc:chgData name="Katz, Lee S. (CDC/DDID/NCEZID/DFWED)" userId="2f2a2d86-0949-46a4-8abf-a07c88803aba" providerId="ADAL" clId="{22DD7C2E-17A6-40F0-B257-8A79A0CEA8A1}" dt="2023-02-22T14:37:43.053" v="223" actId="6549"/>
        <pc:sldMkLst>
          <pc:docMk/>
          <pc:sldMk cId="226178737" sldId="257"/>
        </pc:sldMkLst>
        <pc:spChg chg="mod">
          <ac:chgData name="Katz, Lee S. (CDC/DDID/NCEZID/DFWED)" userId="2f2a2d86-0949-46a4-8abf-a07c88803aba" providerId="ADAL" clId="{22DD7C2E-17A6-40F0-B257-8A79A0CEA8A1}" dt="2023-02-22T14:37:43.053" v="223" actId="6549"/>
          <ac:spMkLst>
            <pc:docMk/>
            <pc:sldMk cId="226178737" sldId="257"/>
            <ac:spMk id="3" creationId="{8C64A9D6-D4E5-4A13-A565-4AE73AEC12E0}"/>
          </ac:spMkLst>
        </pc:spChg>
        <pc:graphicFrameChg chg="add del mod">
          <ac:chgData name="Katz, Lee S. (CDC/DDID/NCEZID/DFWED)" userId="2f2a2d86-0949-46a4-8abf-a07c88803aba" providerId="ADAL" clId="{22DD7C2E-17A6-40F0-B257-8A79A0CEA8A1}" dt="2023-02-22T14:30:34.803" v="99" actId="478"/>
          <ac:graphicFrameMkLst>
            <pc:docMk/>
            <pc:sldMk cId="226178737" sldId="257"/>
            <ac:graphicFrameMk id="4" creationId="{55A16A0D-8939-A093-0F3C-AE14AE120F96}"/>
          </ac:graphicFrameMkLst>
        </pc:graphicFrameChg>
        <pc:graphicFrameChg chg="add mod">
          <ac:chgData name="Katz, Lee S. (CDC/DDID/NCEZID/DFWED)" userId="2f2a2d86-0949-46a4-8abf-a07c88803aba" providerId="ADAL" clId="{22DD7C2E-17A6-40F0-B257-8A79A0CEA8A1}" dt="2023-02-22T14:30:35.188" v="100"/>
          <ac:graphicFrameMkLst>
            <pc:docMk/>
            <pc:sldMk cId="226178737" sldId="257"/>
            <ac:graphicFrameMk id="6" creationId="{59B9A30E-555C-C235-3394-B86F5FA9C336}"/>
          </ac:graphicFrameMkLst>
        </pc:graphicFrameChg>
        <pc:picChg chg="add del mod">
          <ac:chgData name="Katz, Lee S. (CDC/DDID/NCEZID/DFWED)" userId="2f2a2d86-0949-46a4-8abf-a07c88803aba" providerId="ADAL" clId="{22DD7C2E-17A6-40F0-B257-8A79A0CEA8A1}" dt="2023-02-22T14:30:34.803" v="99" actId="478"/>
          <ac:picMkLst>
            <pc:docMk/>
            <pc:sldMk cId="226178737" sldId="257"/>
            <ac:picMk id="5" creationId="{6772232B-5A9B-E460-178E-17D0AA5C0C8F}"/>
          </ac:picMkLst>
        </pc:picChg>
        <pc:picChg chg="add mod">
          <ac:chgData name="Katz, Lee S. (CDC/DDID/NCEZID/DFWED)" userId="2f2a2d86-0949-46a4-8abf-a07c88803aba" providerId="ADAL" clId="{22DD7C2E-17A6-40F0-B257-8A79A0CEA8A1}" dt="2023-02-22T14:30:45.413" v="139" actId="1037"/>
          <ac:picMkLst>
            <pc:docMk/>
            <pc:sldMk cId="226178737" sldId="257"/>
            <ac:picMk id="7" creationId="{B43BF651-2205-5028-8241-E72A6A356463}"/>
          </ac:picMkLst>
        </pc:picChg>
      </pc:sldChg>
      <pc:sldChg chg="modSp mod">
        <pc:chgData name="Katz, Lee S. (CDC/DDID/NCEZID/DFWED)" userId="2f2a2d86-0949-46a4-8abf-a07c88803aba" providerId="ADAL" clId="{22DD7C2E-17A6-40F0-B257-8A79A0CEA8A1}" dt="2023-02-22T16:46:06.887" v="930" actId="20577"/>
        <pc:sldMkLst>
          <pc:docMk/>
          <pc:sldMk cId="1144897757" sldId="258"/>
        </pc:sldMkLst>
        <pc:spChg chg="mod">
          <ac:chgData name="Katz, Lee S. (CDC/DDID/NCEZID/DFWED)" userId="2f2a2d86-0949-46a4-8abf-a07c88803aba" providerId="ADAL" clId="{22DD7C2E-17A6-40F0-B257-8A79A0CEA8A1}" dt="2023-02-22T16:46:06.887" v="930" actId="20577"/>
          <ac:spMkLst>
            <pc:docMk/>
            <pc:sldMk cId="1144897757" sldId="258"/>
            <ac:spMk id="5" creationId="{0ABA41D9-1252-4E94-9945-F3F665CAAA7E}"/>
          </ac:spMkLst>
        </pc:spChg>
      </pc:sldChg>
      <pc:sldChg chg="del">
        <pc:chgData name="Katz, Lee S. (CDC/DDID/NCEZID/DFWED)" userId="2f2a2d86-0949-46a4-8abf-a07c88803aba" providerId="ADAL" clId="{22DD7C2E-17A6-40F0-B257-8A79A0CEA8A1}" dt="2023-02-22T14:50:58.472" v="637" actId="47"/>
        <pc:sldMkLst>
          <pc:docMk/>
          <pc:sldMk cId="2129918093" sldId="264"/>
        </pc:sldMkLst>
      </pc:sldChg>
      <pc:sldChg chg="del">
        <pc:chgData name="Katz, Lee S. (CDC/DDID/NCEZID/DFWED)" userId="2f2a2d86-0949-46a4-8abf-a07c88803aba" providerId="ADAL" clId="{22DD7C2E-17A6-40F0-B257-8A79A0CEA8A1}" dt="2023-02-22T14:38:01.266" v="224" actId="47"/>
        <pc:sldMkLst>
          <pc:docMk/>
          <pc:sldMk cId="2205822305" sldId="268"/>
        </pc:sldMkLst>
      </pc:sldChg>
      <pc:sldChg chg="del">
        <pc:chgData name="Katz, Lee S. (CDC/DDID/NCEZID/DFWED)" userId="2f2a2d86-0949-46a4-8abf-a07c88803aba" providerId="ADAL" clId="{22DD7C2E-17A6-40F0-B257-8A79A0CEA8A1}" dt="2023-02-22T14:38:01.266" v="224" actId="47"/>
        <pc:sldMkLst>
          <pc:docMk/>
          <pc:sldMk cId="3827026520" sldId="295"/>
        </pc:sldMkLst>
      </pc:sldChg>
      <pc:sldChg chg="del">
        <pc:chgData name="Katz, Lee S. (CDC/DDID/NCEZID/DFWED)" userId="2f2a2d86-0949-46a4-8abf-a07c88803aba" providerId="ADAL" clId="{22DD7C2E-17A6-40F0-B257-8A79A0CEA8A1}" dt="2023-02-22T14:38:01.266" v="224" actId="47"/>
        <pc:sldMkLst>
          <pc:docMk/>
          <pc:sldMk cId="3976313106" sldId="296"/>
        </pc:sldMkLst>
      </pc:sldChg>
      <pc:sldChg chg="add">
        <pc:chgData name="Katz, Lee S. (CDC/DDID/NCEZID/DFWED)" userId="2f2a2d86-0949-46a4-8abf-a07c88803aba" providerId="ADAL" clId="{22DD7C2E-17A6-40F0-B257-8A79A0CEA8A1}" dt="2023-02-22T14:33:31.574" v="148"/>
        <pc:sldMkLst>
          <pc:docMk/>
          <pc:sldMk cId="1686704082" sldId="320"/>
        </pc:sldMkLst>
      </pc:sldChg>
      <pc:sldChg chg="add">
        <pc:chgData name="Katz, Lee S. (CDC/DDID/NCEZID/DFWED)" userId="2f2a2d86-0949-46a4-8abf-a07c88803aba" providerId="ADAL" clId="{22DD7C2E-17A6-40F0-B257-8A79A0CEA8A1}" dt="2023-02-22T14:32:56.028" v="146"/>
        <pc:sldMkLst>
          <pc:docMk/>
          <pc:sldMk cId="1027086242" sldId="334"/>
        </pc:sldMkLst>
      </pc:sldChg>
      <pc:sldChg chg="modSp add mod modNotesTx">
        <pc:chgData name="Katz, Lee S. (CDC/DDID/NCEZID/DFWED)" userId="2f2a2d86-0949-46a4-8abf-a07c88803aba" providerId="ADAL" clId="{22DD7C2E-17A6-40F0-B257-8A79A0CEA8A1}" dt="2023-02-22T16:12:20.727" v="927" actId="20577"/>
        <pc:sldMkLst>
          <pc:docMk/>
          <pc:sldMk cId="3467286737" sldId="401"/>
        </pc:sldMkLst>
        <pc:spChg chg="mod">
          <ac:chgData name="Katz, Lee S. (CDC/DDID/NCEZID/DFWED)" userId="2f2a2d86-0949-46a4-8abf-a07c88803aba" providerId="ADAL" clId="{22DD7C2E-17A6-40F0-B257-8A79A0CEA8A1}" dt="2023-02-22T16:12:12.881" v="881" actId="20577"/>
          <ac:spMkLst>
            <pc:docMk/>
            <pc:sldMk cId="3467286737" sldId="401"/>
            <ac:spMk id="2" creationId="{52053772-6040-4B44-9A87-E3B242456D48}"/>
          </ac:spMkLst>
        </pc:spChg>
      </pc:sldChg>
      <pc:sldChg chg="add">
        <pc:chgData name="Katz, Lee S. (CDC/DDID/NCEZID/DFWED)" userId="2f2a2d86-0949-46a4-8abf-a07c88803aba" providerId="ADAL" clId="{22DD7C2E-17A6-40F0-B257-8A79A0CEA8A1}" dt="2023-02-22T14:31:19.839" v="140"/>
        <pc:sldMkLst>
          <pc:docMk/>
          <pc:sldMk cId="4160663535" sldId="402"/>
        </pc:sldMkLst>
      </pc:sldChg>
      <pc:sldChg chg="add">
        <pc:chgData name="Katz, Lee S. (CDC/DDID/NCEZID/DFWED)" userId="2f2a2d86-0949-46a4-8abf-a07c88803aba" providerId="ADAL" clId="{22DD7C2E-17A6-40F0-B257-8A79A0CEA8A1}" dt="2023-02-22T14:31:19.839" v="140"/>
        <pc:sldMkLst>
          <pc:docMk/>
          <pc:sldMk cId="2771482851" sldId="403"/>
        </pc:sldMkLst>
      </pc:sldChg>
      <pc:sldChg chg="add">
        <pc:chgData name="Katz, Lee S. (CDC/DDID/NCEZID/DFWED)" userId="2f2a2d86-0949-46a4-8abf-a07c88803aba" providerId="ADAL" clId="{22DD7C2E-17A6-40F0-B257-8A79A0CEA8A1}" dt="2023-02-22T14:31:49.211" v="142"/>
        <pc:sldMkLst>
          <pc:docMk/>
          <pc:sldMk cId="4046558540" sldId="405"/>
        </pc:sldMkLst>
      </pc:sldChg>
      <pc:sldChg chg="add">
        <pc:chgData name="Katz, Lee S. (CDC/DDID/NCEZID/DFWED)" userId="2f2a2d86-0949-46a4-8abf-a07c88803aba" providerId="ADAL" clId="{22DD7C2E-17A6-40F0-B257-8A79A0CEA8A1}" dt="2023-02-22T14:32:05.770" v="143"/>
        <pc:sldMkLst>
          <pc:docMk/>
          <pc:sldMk cId="2015950502" sldId="406"/>
        </pc:sldMkLst>
      </pc:sldChg>
      <pc:sldChg chg="add">
        <pc:chgData name="Katz, Lee S. (CDC/DDID/NCEZID/DFWED)" userId="2f2a2d86-0949-46a4-8abf-a07c88803aba" providerId="ADAL" clId="{22DD7C2E-17A6-40F0-B257-8A79A0CEA8A1}" dt="2023-02-22T14:32:56.028" v="146"/>
        <pc:sldMkLst>
          <pc:docMk/>
          <pc:sldMk cId="1567934166" sldId="409"/>
        </pc:sldMkLst>
      </pc:sldChg>
      <pc:sldChg chg="modSp add mod">
        <pc:chgData name="Katz, Lee S. (CDC/DDID/NCEZID/DFWED)" userId="2f2a2d86-0949-46a4-8abf-a07c88803aba" providerId="ADAL" clId="{22DD7C2E-17A6-40F0-B257-8A79A0CEA8A1}" dt="2023-02-22T16:58:11.042" v="932" actId="27636"/>
        <pc:sldMkLst>
          <pc:docMk/>
          <pc:sldMk cId="1784781955" sldId="410"/>
        </pc:sldMkLst>
        <pc:spChg chg="mod">
          <ac:chgData name="Katz, Lee S. (CDC/DDID/NCEZID/DFWED)" userId="2f2a2d86-0949-46a4-8abf-a07c88803aba" providerId="ADAL" clId="{22DD7C2E-17A6-40F0-B257-8A79A0CEA8A1}" dt="2023-02-22T16:58:11.042" v="932" actId="27636"/>
          <ac:spMkLst>
            <pc:docMk/>
            <pc:sldMk cId="1784781955" sldId="410"/>
            <ac:spMk id="5" creationId="{09FF88CD-D70A-4668-BCB8-C1A15CEC135B}"/>
          </ac:spMkLst>
        </pc:spChg>
      </pc:sldChg>
      <pc:sldChg chg="add">
        <pc:chgData name="Katz, Lee S. (CDC/DDID/NCEZID/DFWED)" userId="2f2a2d86-0949-46a4-8abf-a07c88803aba" providerId="ADAL" clId="{22DD7C2E-17A6-40F0-B257-8A79A0CEA8A1}" dt="2023-02-22T14:31:19.839" v="140"/>
        <pc:sldMkLst>
          <pc:docMk/>
          <pc:sldMk cId="3535138650" sldId="412"/>
        </pc:sldMkLst>
      </pc:sldChg>
      <pc:sldChg chg="add">
        <pc:chgData name="Katz, Lee S. (CDC/DDID/NCEZID/DFWED)" userId="2f2a2d86-0949-46a4-8abf-a07c88803aba" providerId="ADAL" clId="{22DD7C2E-17A6-40F0-B257-8A79A0CEA8A1}" dt="2023-02-22T14:31:19.839" v="140"/>
        <pc:sldMkLst>
          <pc:docMk/>
          <pc:sldMk cId="967143799" sldId="413"/>
        </pc:sldMkLst>
      </pc:sldChg>
      <pc:sldChg chg="add del">
        <pc:chgData name="Katz, Lee S. (CDC/DDID/NCEZID/DFWED)" userId="2f2a2d86-0949-46a4-8abf-a07c88803aba" providerId="ADAL" clId="{22DD7C2E-17A6-40F0-B257-8A79A0CEA8A1}" dt="2023-02-22T14:31:37.787" v="141" actId="47"/>
        <pc:sldMkLst>
          <pc:docMk/>
          <pc:sldMk cId="442499058" sldId="414"/>
        </pc:sldMkLst>
      </pc:sldChg>
      <pc:sldChg chg="del">
        <pc:chgData name="Katz, Lee S. (CDC/DDID/NCEZID/DFWED)" userId="2f2a2d86-0949-46a4-8abf-a07c88803aba" providerId="ADAL" clId="{22DD7C2E-17A6-40F0-B257-8A79A0CEA8A1}" dt="2023-02-22T14:50:58.472" v="637" actId="47"/>
        <pc:sldMkLst>
          <pc:docMk/>
          <pc:sldMk cId="3031519455" sldId="423"/>
        </pc:sldMkLst>
      </pc:sldChg>
      <pc:sldChg chg="del">
        <pc:chgData name="Katz, Lee S. (CDC/DDID/NCEZID/DFWED)" userId="2f2a2d86-0949-46a4-8abf-a07c88803aba" providerId="ADAL" clId="{22DD7C2E-17A6-40F0-B257-8A79A0CEA8A1}" dt="2023-02-22T14:50:58.472" v="637" actId="47"/>
        <pc:sldMkLst>
          <pc:docMk/>
          <pc:sldMk cId="1714678397" sldId="424"/>
        </pc:sldMkLst>
      </pc:sldChg>
      <pc:sldChg chg="del">
        <pc:chgData name="Katz, Lee S. (CDC/DDID/NCEZID/DFWED)" userId="2f2a2d86-0949-46a4-8abf-a07c88803aba" providerId="ADAL" clId="{22DD7C2E-17A6-40F0-B257-8A79A0CEA8A1}" dt="2023-02-22T14:50:58.472" v="637" actId="47"/>
        <pc:sldMkLst>
          <pc:docMk/>
          <pc:sldMk cId="3093354361" sldId="425"/>
        </pc:sldMkLst>
      </pc:sldChg>
      <pc:sldChg chg="modSp mod modNotesTx">
        <pc:chgData name="Katz, Lee S. (CDC/DDID/NCEZID/DFWED)" userId="2f2a2d86-0949-46a4-8abf-a07c88803aba" providerId="ADAL" clId="{22DD7C2E-17A6-40F0-B257-8A79A0CEA8A1}" dt="2023-02-22T17:11:25.700" v="1016"/>
        <pc:sldMkLst>
          <pc:docMk/>
          <pc:sldMk cId="1865330176" sldId="426"/>
        </pc:sldMkLst>
        <pc:spChg chg="mod">
          <ac:chgData name="Katz, Lee S. (CDC/DDID/NCEZID/DFWED)" userId="2f2a2d86-0949-46a4-8abf-a07c88803aba" providerId="ADAL" clId="{22DD7C2E-17A6-40F0-B257-8A79A0CEA8A1}" dt="2023-02-22T17:11:25.700" v="1016"/>
          <ac:spMkLst>
            <pc:docMk/>
            <pc:sldMk cId="1865330176" sldId="426"/>
            <ac:spMk id="4" creationId="{59B5ABA7-E40D-491B-86A2-211D623D51A3}"/>
          </ac:spMkLst>
        </pc:spChg>
      </pc:sldChg>
      <pc:sldChg chg="modSp del mod">
        <pc:chgData name="Katz, Lee S. (CDC/DDID/NCEZID/DFWED)" userId="2f2a2d86-0949-46a4-8abf-a07c88803aba" providerId="ADAL" clId="{22DD7C2E-17A6-40F0-B257-8A79A0CEA8A1}" dt="2023-02-22T14:38:52.462" v="282" actId="47"/>
        <pc:sldMkLst>
          <pc:docMk/>
          <pc:sldMk cId="476281873" sldId="429"/>
        </pc:sldMkLst>
        <pc:spChg chg="mod">
          <ac:chgData name="Katz, Lee S. (CDC/DDID/NCEZID/DFWED)" userId="2f2a2d86-0949-46a4-8abf-a07c88803aba" providerId="ADAL" clId="{22DD7C2E-17A6-40F0-B257-8A79A0CEA8A1}" dt="2023-02-22T14:38:17.628" v="263" actId="20577"/>
          <ac:spMkLst>
            <pc:docMk/>
            <pc:sldMk cId="476281873" sldId="429"/>
            <ac:spMk id="3" creationId="{478D2C14-5EAC-4D0E-8415-A0E94CFF7CFE}"/>
          </ac:spMkLst>
        </pc:spChg>
      </pc:sldChg>
      <pc:sldChg chg="del">
        <pc:chgData name="Katz, Lee S. (CDC/DDID/NCEZID/DFWED)" userId="2f2a2d86-0949-46a4-8abf-a07c88803aba" providerId="ADAL" clId="{22DD7C2E-17A6-40F0-B257-8A79A0CEA8A1}" dt="2023-02-22T14:38:01.266" v="224" actId="47"/>
        <pc:sldMkLst>
          <pc:docMk/>
          <pc:sldMk cId="2487971065" sldId="430"/>
        </pc:sldMkLst>
      </pc:sldChg>
      <pc:sldChg chg="del">
        <pc:chgData name="Katz, Lee S. (CDC/DDID/NCEZID/DFWED)" userId="2f2a2d86-0949-46a4-8abf-a07c88803aba" providerId="ADAL" clId="{22DD7C2E-17A6-40F0-B257-8A79A0CEA8A1}" dt="2023-02-22T14:38:01.266" v="224" actId="47"/>
        <pc:sldMkLst>
          <pc:docMk/>
          <pc:sldMk cId="3979887180" sldId="431"/>
        </pc:sldMkLst>
      </pc:sldChg>
      <pc:sldChg chg="del">
        <pc:chgData name="Katz, Lee S. (CDC/DDID/NCEZID/DFWED)" userId="2f2a2d86-0949-46a4-8abf-a07c88803aba" providerId="ADAL" clId="{22DD7C2E-17A6-40F0-B257-8A79A0CEA8A1}" dt="2023-02-22T14:38:01.266" v="224" actId="47"/>
        <pc:sldMkLst>
          <pc:docMk/>
          <pc:sldMk cId="843234929" sldId="432"/>
        </pc:sldMkLst>
      </pc:sldChg>
      <pc:sldChg chg="del">
        <pc:chgData name="Katz, Lee S. (CDC/DDID/NCEZID/DFWED)" userId="2f2a2d86-0949-46a4-8abf-a07c88803aba" providerId="ADAL" clId="{22DD7C2E-17A6-40F0-B257-8A79A0CEA8A1}" dt="2023-02-22T14:38:01.266" v="224" actId="47"/>
        <pc:sldMkLst>
          <pc:docMk/>
          <pc:sldMk cId="326811769" sldId="433"/>
        </pc:sldMkLst>
      </pc:sldChg>
      <pc:sldChg chg="del">
        <pc:chgData name="Katz, Lee S. (CDC/DDID/NCEZID/DFWED)" userId="2f2a2d86-0949-46a4-8abf-a07c88803aba" providerId="ADAL" clId="{22DD7C2E-17A6-40F0-B257-8A79A0CEA8A1}" dt="2023-02-22T14:38:01.266" v="224" actId="47"/>
        <pc:sldMkLst>
          <pc:docMk/>
          <pc:sldMk cId="4048427848" sldId="434"/>
        </pc:sldMkLst>
      </pc:sldChg>
      <pc:sldChg chg="del">
        <pc:chgData name="Katz, Lee S. (CDC/DDID/NCEZID/DFWED)" userId="2f2a2d86-0949-46a4-8abf-a07c88803aba" providerId="ADAL" clId="{22DD7C2E-17A6-40F0-B257-8A79A0CEA8A1}" dt="2023-02-22T14:38:01.266" v="224" actId="47"/>
        <pc:sldMkLst>
          <pc:docMk/>
          <pc:sldMk cId="5055906" sldId="435"/>
        </pc:sldMkLst>
      </pc:sldChg>
      <pc:sldChg chg="del">
        <pc:chgData name="Katz, Lee S. (CDC/DDID/NCEZID/DFWED)" userId="2f2a2d86-0949-46a4-8abf-a07c88803aba" providerId="ADAL" clId="{22DD7C2E-17A6-40F0-B257-8A79A0CEA8A1}" dt="2023-02-22T14:38:01.266" v="224" actId="47"/>
        <pc:sldMkLst>
          <pc:docMk/>
          <pc:sldMk cId="2122520095" sldId="436"/>
        </pc:sldMkLst>
      </pc:sldChg>
      <pc:sldChg chg="del">
        <pc:chgData name="Katz, Lee S. (CDC/DDID/NCEZID/DFWED)" userId="2f2a2d86-0949-46a4-8abf-a07c88803aba" providerId="ADAL" clId="{22DD7C2E-17A6-40F0-B257-8A79A0CEA8A1}" dt="2023-02-22T14:38:01.266" v="224" actId="47"/>
        <pc:sldMkLst>
          <pc:docMk/>
          <pc:sldMk cId="3546546321" sldId="437"/>
        </pc:sldMkLst>
      </pc:sldChg>
      <pc:sldChg chg="del">
        <pc:chgData name="Katz, Lee S. (CDC/DDID/NCEZID/DFWED)" userId="2f2a2d86-0949-46a4-8abf-a07c88803aba" providerId="ADAL" clId="{22DD7C2E-17A6-40F0-B257-8A79A0CEA8A1}" dt="2023-02-22T14:38:01.266" v="224" actId="47"/>
        <pc:sldMkLst>
          <pc:docMk/>
          <pc:sldMk cId="16605472" sldId="438"/>
        </pc:sldMkLst>
      </pc:sldChg>
      <pc:sldChg chg="del">
        <pc:chgData name="Katz, Lee S. (CDC/DDID/NCEZID/DFWED)" userId="2f2a2d86-0949-46a4-8abf-a07c88803aba" providerId="ADAL" clId="{22DD7C2E-17A6-40F0-B257-8A79A0CEA8A1}" dt="2023-02-22T14:38:01.266" v="224" actId="47"/>
        <pc:sldMkLst>
          <pc:docMk/>
          <pc:sldMk cId="3261921296" sldId="439"/>
        </pc:sldMkLst>
      </pc:sldChg>
      <pc:sldChg chg="del">
        <pc:chgData name="Katz, Lee S. (CDC/DDID/NCEZID/DFWED)" userId="2f2a2d86-0949-46a4-8abf-a07c88803aba" providerId="ADAL" clId="{22DD7C2E-17A6-40F0-B257-8A79A0CEA8A1}" dt="2023-02-22T14:38:01.266" v="224" actId="47"/>
        <pc:sldMkLst>
          <pc:docMk/>
          <pc:sldMk cId="1916754707" sldId="440"/>
        </pc:sldMkLst>
      </pc:sldChg>
      <pc:sldChg chg="del">
        <pc:chgData name="Katz, Lee S. (CDC/DDID/NCEZID/DFWED)" userId="2f2a2d86-0949-46a4-8abf-a07c88803aba" providerId="ADAL" clId="{22DD7C2E-17A6-40F0-B257-8A79A0CEA8A1}" dt="2023-02-22T14:38:01.266" v="224" actId="47"/>
        <pc:sldMkLst>
          <pc:docMk/>
          <pc:sldMk cId="63858699" sldId="441"/>
        </pc:sldMkLst>
      </pc:sldChg>
      <pc:sldChg chg="addSp modSp mod modAnim">
        <pc:chgData name="Katz, Lee S. (CDC/DDID/NCEZID/DFWED)" userId="2f2a2d86-0949-46a4-8abf-a07c88803aba" providerId="ADAL" clId="{22DD7C2E-17A6-40F0-B257-8A79A0CEA8A1}" dt="2023-02-22T17:39:42.093" v="1496" actId="20577"/>
        <pc:sldMkLst>
          <pc:docMk/>
          <pc:sldMk cId="3013875915" sldId="442"/>
        </pc:sldMkLst>
        <pc:spChg chg="mod">
          <ac:chgData name="Katz, Lee S. (CDC/DDID/NCEZID/DFWED)" userId="2f2a2d86-0949-46a4-8abf-a07c88803aba" providerId="ADAL" clId="{22DD7C2E-17A6-40F0-B257-8A79A0CEA8A1}" dt="2023-02-22T17:39:42.093" v="1496" actId="20577"/>
          <ac:spMkLst>
            <pc:docMk/>
            <pc:sldMk cId="3013875915" sldId="442"/>
            <ac:spMk id="3" creationId="{6FC9702B-7E3D-4538-881D-D2A63209AE93}"/>
          </ac:spMkLst>
        </pc:spChg>
        <pc:graphicFrameChg chg="add mod">
          <ac:chgData name="Katz, Lee S. (CDC/DDID/NCEZID/DFWED)" userId="2f2a2d86-0949-46a4-8abf-a07c88803aba" providerId="ADAL" clId="{22DD7C2E-17A6-40F0-B257-8A79A0CEA8A1}" dt="2023-02-22T14:38:43.951" v="281"/>
          <ac:graphicFrameMkLst>
            <pc:docMk/>
            <pc:sldMk cId="3013875915" sldId="442"/>
            <ac:graphicFrameMk id="4" creationId="{80E7681C-5366-FB97-975C-FF5DCA29356B}"/>
          </ac:graphicFrameMkLst>
        </pc:graphicFrameChg>
        <pc:picChg chg="add mod">
          <ac:chgData name="Katz, Lee S. (CDC/DDID/NCEZID/DFWED)" userId="2f2a2d86-0949-46a4-8abf-a07c88803aba" providerId="ADAL" clId="{22DD7C2E-17A6-40F0-B257-8A79A0CEA8A1}" dt="2023-02-22T14:38:43.951" v="281"/>
          <ac:picMkLst>
            <pc:docMk/>
            <pc:sldMk cId="3013875915" sldId="442"/>
            <ac:picMk id="5" creationId="{17270399-EB30-112B-F4D4-BE964F2D8500}"/>
          </ac:picMkLst>
        </pc:picChg>
      </pc:sldChg>
      <pc:sldChg chg="add">
        <pc:chgData name="Katz, Lee S. (CDC/DDID/NCEZID/DFWED)" userId="2f2a2d86-0949-46a4-8abf-a07c88803aba" providerId="ADAL" clId="{22DD7C2E-17A6-40F0-B257-8A79A0CEA8A1}" dt="2023-02-22T14:31:49.211" v="142"/>
        <pc:sldMkLst>
          <pc:docMk/>
          <pc:sldMk cId="3347057573" sldId="443"/>
        </pc:sldMkLst>
      </pc:sldChg>
      <pc:sldChg chg="modSp add mod modAnim">
        <pc:chgData name="Katz, Lee S. (CDC/DDID/NCEZID/DFWED)" userId="2f2a2d86-0949-46a4-8abf-a07c88803aba" providerId="ADAL" clId="{22DD7C2E-17A6-40F0-B257-8A79A0CEA8A1}" dt="2023-02-22T14:32:21.549" v="145" actId="27636"/>
        <pc:sldMkLst>
          <pc:docMk/>
          <pc:sldMk cId="3058974819" sldId="444"/>
        </pc:sldMkLst>
        <pc:spChg chg="mod">
          <ac:chgData name="Katz, Lee S. (CDC/DDID/NCEZID/DFWED)" userId="2f2a2d86-0949-46a4-8abf-a07c88803aba" providerId="ADAL" clId="{22DD7C2E-17A6-40F0-B257-8A79A0CEA8A1}" dt="2023-02-22T14:32:21.549" v="145" actId="27636"/>
          <ac:spMkLst>
            <pc:docMk/>
            <pc:sldMk cId="3058974819" sldId="444"/>
            <ac:spMk id="3" creationId="{2FB5E957-780E-44B3-9F72-1C3BC248E90E}"/>
          </ac:spMkLst>
        </pc:spChg>
      </pc:sldChg>
      <pc:sldChg chg="modSp add mod">
        <pc:chgData name="Katz, Lee S. (CDC/DDID/NCEZID/DFWED)" userId="2f2a2d86-0949-46a4-8abf-a07c88803aba" providerId="ADAL" clId="{22DD7C2E-17A6-40F0-B257-8A79A0CEA8A1}" dt="2023-02-22T16:59:34.790" v="1014" actId="6549"/>
        <pc:sldMkLst>
          <pc:docMk/>
          <pc:sldMk cId="1768119314" sldId="445"/>
        </pc:sldMkLst>
        <pc:spChg chg="mod">
          <ac:chgData name="Katz, Lee S. (CDC/DDID/NCEZID/DFWED)" userId="2f2a2d86-0949-46a4-8abf-a07c88803aba" providerId="ADAL" clId="{22DD7C2E-17A6-40F0-B257-8A79A0CEA8A1}" dt="2023-02-22T16:59:34.790" v="1014" actId="6549"/>
          <ac:spMkLst>
            <pc:docMk/>
            <pc:sldMk cId="1768119314" sldId="445"/>
            <ac:spMk id="5" creationId="{D5877E9E-6609-4489-B764-9AEBD274EF03}"/>
          </ac:spMkLst>
        </pc:spChg>
      </pc:sldChg>
      <pc:sldChg chg="add">
        <pc:chgData name="Katz, Lee S. (CDC/DDID/NCEZID/DFWED)" userId="2f2a2d86-0949-46a4-8abf-a07c88803aba" providerId="ADAL" clId="{22DD7C2E-17A6-40F0-B257-8A79A0CEA8A1}" dt="2023-02-22T14:32:56.028" v="146"/>
        <pc:sldMkLst>
          <pc:docMk/>
          <pc:sldMk cId="1802164091" sldId="446"/>
        </pc:sldMkLst>
      </pc:sldChg>
      <pc:sldChg chg="add">
        <pc:chgData name="Katz, Lee S. (CDC/DDID/NCEZID/DFWED)" userId="2f2a2d86-0949-46a4-8abf-a07c88803aba" providerId="ADAL" clId="{22DD7C2E-17A6-40F0-B257-8A79A0CEA8A1}" dt="2023-02-22T14:32:56.028" v="146"/>
        <pc:sldMkLst>
          <pc:docMk/>
          <pc:sldMk cId="1611270750" sldId="447"/>
        </pc:sldMkLst>
      </pc:sldChg>
      <pc:sldChg chg="add">
        <pc:chgData name="Katz, Lee S. (CDC/DDID/NCEZID/DFWED)" userId="2f2a2d86-0949-46a4-8abf-a07c88803aba" providerId="ADAL" clId="{22DD7C2E-17A6-40F0-B257-8A79A0CEA8A1}" dt="2023-02-22T14:32:56.028" v="146"/>
        <pc:sldMkLst>
          <pc:docMk/>
          <pc:sldMk cId="3854046265" sldId="448"/>
        </pc:sldMkLst>
      </pc:sldChg>
      <pc:sldChg chg="add">
        <pc:chgData name="Katz, Lee S. (CDC/DDID/NCEZID/DFWED)" userId="2f2a2d86-0949-46a4-8abf-a07c88803aba" providerId="ADAL" clId="{22DD7C2E-17A6-40F0-B257-8A79A0CEA8A1}" dt="2023-02-22T14:33:19.082" v="147"/>
        <pc:sldMkLst>
          <pc:docMk/>
          <pc:sldMk cId="108624049" sldId="449"/>
        </pc:sldMkLst>
      </pc:sldChg>
      <pc:sldChg chg="add">
        <pc:chgData name="Katz, Lee S. (CDC/DDID/NCEZID/DFWED)" userId="2f2a2d86-0949-46a4-8abf-a07c88803aba" providerId="ADAL" clId="{22DD7C2E-17A6-40F0-B257-8A79A0CEA8A1}" dt="2023-02-22T14:33:19.082" v="147"/>
        <pc:sldMkLst>
          <pc:docMk/>
          <pc:sldMk cId="2414326774" sldId="450"/>
        </pc:sldMkLst>
      </pc:sldChg>
      <pc:sldChg chg="add">
        <pc:chgData name="Katz, Lee S. (CDC/DDID/NCEZID/DFWED)" userId="2f2a2d86-0949-46a4-8abf-a07c88803aba" providerId="ADAL" clId="{22DD7C2E-17A6-40F0-B257-8A79A0CEA8A1}" dt="2023-02-22T14:33:31.574" v="148"/>
        <pc:sldMkLst>
          <pc:docMk/>
          <pc:sldMk cId="2554403438" sldId="451"/>
        </pc:sldMkLst>
      </pc:sldChg>
      <pc:sldChg chg="add">
        <pc:chgData name="Katz, Lee S. (CDC/DDID/NCEZID/DFWED)" userId="2f2a2d86-0949-46a4-8abf-a07c88803aba" providerId="ADAL" clId="{22DD7C2E-17A6-40F0-B257-8A79A0CEA8A1}" dt="2023-02-22T14:33:31.574" v="148"/>
        <pc:sldMkLst>
          <pc:docMk/>
          <pc:sldMk cId="3065492799" sldId="452"/>
        </pc:sldMkLst>
      </pc:sldChg>
      <pc:sldChg chg="addSp delSp modSp new del mod modClrScheme chgLayout modNotesTx">
        <pc:chgData name="Katz, Lee S. (CDC/DDID/NCEZID/DFWED)" userId="2f2a2d86-0949-46a4-8abf-a07c88803aba" providerId="ADAL" clId="{22DD7C2E-17A6-40F0-B257-8A79A0CEA8A1}" dt="2023-02-22T14:50:58.472" v="637" actId="47"/>
        <pc:sldMkLst>
          <pc:docMk/>
          <pc:sldMk cId="2818909782" sldId="453"/>
        </pc:sldMkLst>
        <pc:spChg chg="del mod ord">
          <ac:chgData name="Katz, Lee S. (CDC/DDID/NCEZID/DFWED)" userId="2f2a2d86-0949-46a4-8abf-a07c88803aba" providerId="ADAL" clId="{22DD7C2E-17A6-40F0-B257-8A79A0CEA8A1}" dt="2023-02-22T14:41:30.155" v="285" actId="700"/>
          <ac:spMkLst>
            <pc:docMk/>
            <pc:sldMk cId="2818909782" sldId="453"/>
            <ac:spMk id="2" creationId="{56677EC2-6724-FABD-F420-1701F5229DA6}"/>
          </ac:spMkLst>
        </pc:spChg>
        <pc:spChg chg="del mod ord">
          <ac:chgData name="Katz, Lee S. (CDC/DDID/NCEZID/DFWED)" userId="2f2a2d86-0949-46a4-8abf-a07c88803aba" providerId="ADAL" clId="{22DD7C2E-17A6-40F0-B257-8A79A0CEA8A1}" dt="2023-02-22T14:41:30.155" v="285" actId="700"/>
          <ac:spMkLst>
            <pc:docMk/>
            <pc:sldMk cId="2818909782" sldId="453"/>
            <ac:spMk id="3" creationId="{314750C6-2526-4135-0038-8627A85F438E}"/>
          </ac:spMkLst>
        </pc:spChg>
        <pc:spChg chg="del">
          <ac:chgData name="Katz, Lee S. (CDC/DDID/NCEZID/DFWED)" userId="2f2a2d86-0949-46a4-8abf-a07c88803aba" providerId="ADAL" clId="{22DD7C2E-17A6-40F0-B257-8A79A0CEA8A1}" dt="2023-02-22T14:41:30.155" v="285" actId="700"/>
          <ac:spMkLst>
            <pc:docMk/>
            <pc:sldMk cId="2818909782" sldId="453"/>
            <ac:spMk id="4" creationId="{048DA16F-DC62-7836-00B7-0C3171F51E6D}"/>
          </ac:spMkLst>
        </pc:spChg>
        <pc:spChg chg="add mod ord">
          <ac:chgData name="Katz, Lee S. (CDC/DDID/NCEZID/DFWED)" userId="2f2a2d86-0949-46a4-8abf-a07c88803aba" providerId="ADAL" clId="{22DD7C2E-17A6-40F0-B257-8A79A0CEA8A1}" dt="2023-02-22T14:42:10.548" v="331" actId="20577"/>
          <ac:spMkLst>
            <pc:docMk/>
            <pc:sldMk cId="2818909782" sldId="453"/>
            <ac:spMk id="5" creationId="{3DDA7F61-6B79-FBB5-2FBD-044D17695E78}"/>
          </ac:spMkLst>
        </pc:spChg>
        <pc:spChg chg="add del mod ord">
          <ac:chgData name="Katz, Lee S. (CDC/DDID/NCEZID/DFWED)" userId="2f2a2d86-0949-46a4-8abf-a07c88803aba" providerId="ADAL" clId="{22DD7C2E-17A6-40F0-B257-8A79A0CEA8A1}" dt="2023-02-22T14:41:31.801" v="286"/>
          <ac:spMkLst>
            <pc:docMk/>
            <pc:sldMk cId="2818909782" sldId="453"/>
            <ac:spMk id="6" creationId="{5936DC0F-E317-4692-E76C-128F66701080}"/>
          </ac:spMkLst>
        </pc:spChg>
        <pc:spChg chg="add mod">
          <ac:chgData name="Katz, Lee S. (CDC/DDID/NCEZID/DFWED)" userId="2f2a2d86-0949-46a4-8abf-a07c88803aba" providerId="ADAL" clId="{22DD7C2E-17A6-40F0-B257-8A79A0CEA8A1}" dt="2023-02-22T14:41:44.808" v="291" actId="1076"/>
          <ac:spMkLst>
            <pc:docMk/>
            <pc:sldMk cId="2818909782" sldId="453"/>
            <ac:spMk id="8" creationId="{C0A02D32-0414-7D4A-2BBF-03F3EEB8B34F}"/>
          </ac:spMkLst>
        </pc:spChg>
        <pc:picChg chg="add mod">
          <ac:chgData name="Katz, Lee S. (CDC/DDID/NCEZID/DFWED)" userId="2f2a2d86-0949-46a4-8abf-a07c88803aba" providerId="ADAL" clId="{22DD7C2E-17A6-40F0-B257-8A79A0CEA8A1}" dt="2023-02-22T14:41:31.801" v="286"/>
          <ac:picMkLst>
            <pc:docMk/>
            <pc:sldMk cId="2818909782" sldId="453"/>
            <ac:picMk id="1026" creationId="{A778D29B-2585-F7A4-491B-CE351A8583CD}"/>
          </ac:picMkLst>
        </pc:picChg>
      </pc:sldChg>
      <pc:sldChg chg="addSp delSp modSp new del modNotesTx">
        <pc:chgData name="Katz, Lee S. (CDC/DDID/NCEZID/DFWED)" userId="2f2a2d86-0949-46a4-8abf-a07c88803aba" providerId="ADAL" clId="{22DD7C2E-17A6-40F0-B257-8A79A0CEA8A1}" dt="2023-02-22T14:50:58.472" v="637" actId="47"/>
        <pc:sldMkLst>
          <pc:docMk/>
          <pc:sldMk cId="3654369290" sldId="454"/>
        </pc:sldMkLst>
        <pc:spChg chg="del">
          <ac:chgData name="Katz, Lee S. (CDC/DDID/NCEZID/DFWED)" userId="2f2a2d86-0949-46a4-8abf-a07c88803aba" providerId="ADAL" clId="{22DD7C2E-17A6-40F0-B257-8A79A0CEA8A1}" dt="2023-02-22T14:42:18.007" v="333"/>
          <ac:spMkLst>
            <pc:docMk/>
            <pc:sldMk cId="3654369290" sldId="454"/>
            <ac:spMk id="3" creationId="{EAC60913-59A6-54B2-A2D9-5D36D5407CE4}"/>
          </ac:spMkLst>
        </pc:spChg>
        <pc:picChg chg="add mod">
          <ac:chgData name="Katz, Lee S. (CDC/DDID/NCEZID/DFWED)" userId="2f2a2d86-0949-46a4-8abf-a07c88803aba" providerId="ADAL" clId="{22DD7C2E-17A6-40F0-B257-8A79A0CEA8A1}" dt="2023-02-22T14:42:18.007" v="333"/>
          <ac:picMkLst>
            <pc:docMk/>
            <pc:sldMk cId="3654369290" sldId="454"/>
            <ac:picMk id="2050" creationId="{6BB2EB39-AE03-AA80-51CF-C91F926268E2}"/>
          </ac:picMkLst>
        </pc:picChg>
      </pc:sldChg>
      <pc:sldChg chg="addSp delSp modSp new mod modClrScheme chgLayout modNotesTx">
        <pc:chgData name="Katz, Lee S. (CDC/DDID/NCEZID/DFWED)" userId="2f2a2d86-0949-46a4-8abf-a07c88803aba" providerId="ADAL" clId="{22DD7C2E-17A6-40F0-B257-8A79A0CEA8A1}" dt="2023-02-22T14:50:08.542" v="612" actId="20577"/>
        <pc:sldMkLst>
          <pc:docMk/>
          <pc:sldMk cId="2102051052" sldId="455"/>
        </pc:sldMkLst>
        <pc:spChg chg="mod ord">
          <ac:chgData name="Katz, Lee S. (CDC/DDID/NCEZID/DFWED)" userId="2f2a2d86-0949-46a4-8abf-a07c88803aba" providerId="ADAL" clId="{22DD7C2E-17A6-40F0-B257-8A79A0CEA8A1}" dt="2023-02-22T14:50:08.542" v="612" actId="20577"/>
          <ac:spMkLst>
            <pc:docMk/>
            <pc:sldMk cId="2102051052" sldId="455"/>
            <ac:spMk id="2" creationId="{5E0CFF35-1533-7E6C-52BC-6F654A41F414}"/>
          </ac:spMkLst>
        </pc:spChg>
        <pc:spChg chg="del mod ord">
          <ac:chgData name="Katz, Lee S. (CDC/DDID/NCEZID/DFWED)" userId="2f2a2d86-0949-46a4-8abf-a07c88803aba" providerId="ADAL" clId="{22DD7C2E-17A6-40F0-B257-8A79A0CEA8A1}" dt="2023-02-22T14:49:32.633" v="590" actId="700"/>
          <ac:spMkLst>
            <pc:docMk/>
            <pc:sldMk cId="2102051052" sldId="455"/>
            <ac:spMk id="3" creationId="{FA01B471-6A0C-93AF-0040-4AD3D7365563}"/>
          </ac:spMkLst>
        </pc:spChg>
        <pc:spChg chg="del">
          <ac:chgData name="Katz, Lee S. (CDC/DDID/NCEZID/DFWED)" userId="2f2a2d86-0949-46a4-8abf-a07c88803aba" providerId="ADAL" clId="{22DD7C2E-17A6-40F0-B257-8A79A0CEA8A1}" dt="2023-02-22T14:49:32.633" v="590" actId="700"/>
          <ac:spMkLst>
            <pc:docMk/>
            <pc:sldMk cId="2102051052" sldId="455"/>
            <ac:spMk id="4" creationId="{6AAD8867-33DB-1C01-ADAE-2769600585B8}"/>
          </ac:spMkLst>
        </pc:spChg>
        <pc:spChg chg="add del mod ord">
          <ac:chgData name="Katz, Lee S. (CDC/DDID/NCEZID/DFWED)" userId="2f2a2d86-0949-46a4-8abf-a07c88803aba" providerId="ADAL" clId="{22DD7C2E-17A6-40F0-B257-8A79A0CEA8A1}" dt="2023-02-22T14:49:34.366" v="591"/>
          <ac:spMkLst>
            <pc:docMk/>
            <pc:sldMk cId="2102051052" sldId="455"/>
            <ac:spMk id="5" creationId="{B4CFC60A-9096-CE00-8CD3-C1622BA1BC38}"/>
          </ac:spMkLst>
        </pc:spChg>
        <pc:spChg chg="add mod">
          <ac:chgData name="Katz, Lee S. (CDC/DDID/NCEZID/DFWED)" userId="2f2a2d86-0949-46a4-8abf-a07c88803aba" providerId="ADAL" clId="{22DD7C2E-17A6-40F0-B257-8A79A0CEA8A1}" dt="2023-02-22T14:49:39.754" v="593" actId="1076"/>
          <ac:spMkLst>
            <pc:docMk/>
            <pc:sldMk cId="2102051052" sldId="455"/>
            <ac:spMk id="7" creationId="{66143E27-E93E-B3CF-569E-B73FCF9EB59D}"/>
          </ac:spMkLst>
        </pc:spChg>
        <pc:picChg chg="add mod">
          <ac:chgData name="Katz, Lee S. (CDC/DDID/NCEZID/DFWED)" userId="2f2a2d86-0949-46a4-8abf-a07c88803aba" providerId="ADAL" clId="{22DD7C2E-17A6-40F0-B257-8A79A0CEA8A1}" dt="2023-02-22T14:49:34.366" v="591"/>
          <ac:picMkLst>
            <pc:docMk/>
            <pc:sldMk cId="2102051052" sldId="455"/>
            <ac:picMk id="3074" creationId="{DF9E9527-4DB4-F719-5C98-70DB8E888563}"/>
          </ac:picMkLst>
        </pc:picChg>
      </pc:sldChg>
      <pc:sldChg chg="addSp delSp modSp new mod modNotesTx">
        <pc:chgData name="Katz, Lee S. (CDC/DDID/NCEZID/DFWED)" userId="2f2a2d86-0949-46a4-8abf-a07c88803aba" providerId="ADAL" clId="{22DD7C2E-17A6-40F0-B257-8A79A0CEA8A1}" dt="2023-02-22T14:50:48.734" v="636" actId="12788"/>
        <pc:sldMkLst>
          <pc:docMk/>
          <pc:sldMk cId="3227187374" sldId="456"/>
        </pc:sldMkLst>
        <pc:spChg chg="mod">
          <ac:chgData name="Katz, Lee S. (CDC/DDID/NCEZID/DFWED)" userId="2f2a2d86-0949-46a4-8abf-a07c88803aba" providerId="ADAL" clId="{22DD7C2E-17A6-40F0-B257-8A79A0CEA8A1}" dt="2023-02-22T14:50:15.087" v="632" actId="20577"/>
          <ac:spMkLst>
            <pc:docMk/>
            <pc:sldMk cId="3227187374" sldId="456"/>
            <ac:spMk id="2" creationId="{10B4CC2E-0C4C-003C-7A95-C77C37E80620}"/>
          </ac:spMkLst>
        </pc:spChg>
        <pc:spChg chg="del">
          <ac:chgData name="Katz, Lee S. (CDC/DDID/NCEZID/DFWED)" userId="2f2a2d86-0949-46a4-8abf-a07c88803aba" providerId="ADAL" clId="{22DD7C2E-17A6-40F0-B257-8A79A0CEA8A1}" dt="2023-02-22T14:50:00.702" v="599"/>
          <ac:spMkLst>
            <pc:docMk/>
            <pc:sldMk cId="3227187374" sldId="456"/>
            <ac:spMk id="3" creationId="{98E7F87E-D1D9-D62E-0074-45A22F9B98A6}"/>
          </ac:spMkLst>
        </pc:spChg>
        <pc:picChg chg="add mod">
          <ac:chgData name="Katz, Lee S. (CDC/DDID/NCEZID/DFWED)" userId="2f2a2d86-0949-46a4-8abf-a07c88803aba" providerId="ADAL" clId="{22DD7C2E-17A6-40F0-B257-8A79A0CEA8A1}" dt="2023-02-22T14:50:48.734" v="636" actId="12788"/>
          <ac:picMkLst>
            <pc:docMk/>
            <pc:sldMk cId="3227187374" sldId="456"/>
            <ac:picMk id="4098" creationId="{FED1DB32-7591-65F5-97A1-4FB6D356F45A}"/>
          </ac:picMkLst>
        </pc:picChg>
      </pc:sldChg>
      <pc:sldChg chg="addSp modSp add mod modAnim modNotesTx">
        <pc:chgData name="Katz, Lee S. (CDC/DDID/NCEZID/DFWED)" userId="2f2a2d86-0949-46a4-8abf-a07c88803aba" providerId="ADAL" clId="{22DD7C2E-17A6-40F0-B257-8A79A0CEA8A1}" dt="2023-02-22T14:58:55.510" v="832" actId="207"/>
        <pc:sldMkLst>
          <pc:docMk/>
          <pc:sldMk cId="2318912625" sldId="457"/>
        </pc:sldMkLst>
        <pc:spChg chg="mod">
          <ac:chgData name="Katz, Lee S. (CDC/DDID/NCEZID/DFWED)" userId="2f2a2d86-0949-46a4-8abf-a07c88803aba" providerId="ADAL" clId="{22DD7C2E-17A6-40F0-B257-8A79A0CEA8A1}" dt="2023-02-22T14:53:13.360" v="646" actId="20577"/>
          <ac:spMkLst>
            <pc:docMk/>
            <pc:sldMk cId="2318912625" sldId="457"/>
            <ac:spMk id="2" creationId="{10B4CC2E-0C4C-003C-7A95-C77C37E80620}"/>
          </ac:spMkLst>
        </pc:spChg>
        <pc:spChg chg="add mod">
          <ac:chgData name="Katz, Lee S. (CDC/DDID/NCEZID/DFWED)" userId="2f2a2d86-0949-46a4-8abf-a07c88803aba" providerId="ADAL" clId="{22DD7C2E-17A6-40F0-B257-8A79A0CEA8A1}" dt="2023-02-22T14:55:08.403" v="689" actId="1076"/>
          <ac:spMkLst>
            <pc:docMk/>
            <pc:sldMk cId="2318912625" sldId="457"/>
            <ac:spMk id="3" creationId="{51637646-C0FC-CC1A-5419-6D06880DD377}"/>
          </ac:spMkLst>
        </pc:spChg>
        <pc:spChg chg="add mod">
          <ac:chgData name="Katz, Lee S. (CDC/DDID/NCEZID/DFWED)" userId="2f2a2d86-0949-46a4-8abf-a07c88803aba" providerId="ADAL" clId="{22DD7C2E-17A6-40F0-B257-8A79A0CEA8A1}" dt="2023-02-22T14:54:31.440" v="682" actId="20577"/>
          <ac:spMkLst>
            <pc:docMk/>
            <pc:sldMk cId="2318912625" sldId="457"/>
            <ac:spMk id="4" creationId="{98C5433E-9453-C9A0-41A2-292F25B31C30}"/>
          </ac:spMkLst>
        </pc:spChg>
        <pc:spChg chg="add mod">
          <ac:chgData name="Katz, Lee S. (CDC/DDID/NCEZID/DFWED)" userId="2f2a2d86-0949-46a4-8abf-a07c88803aba" providerId="ADAL" clId="{22DD7C2E-17A6-40F0-B257-8A79A0CEA8A1}" dt="2023-02-22T14:54:50.133" v="684" actId="1076"/>
          <ac:spMkLst>
            <pc:docMk/>
            <pc:sldMk cId="2318912625" sldId="457"/>
            <ac:spMk id="5" creationId="{659E2227-0073-DA6D-3671-E70B48FB25C6}"/>
          </ac:spMkLst>
        </pc:spChg>
        <pc:spChg chg="add mod">
          <ac:chgData name="Katz, Lee S. (CDC/DDID/NCEZID/DFWED)" userId="2f2a2d86-0949-46a4-8abf-a07c88803aba" providerId="ADAL" clId="{22DD7C2E-17A6-40F0-B257-8A79A0CEA8A1}" dt="2023-02-22T14:55:48.927" v="696" actId="20577"/>
          <ac:spMkLst>
            <pc:docMk/>
            <pc:sldMk cId="2318912625" sldId="457"/>
            <ac:spMk id="6" creationId="{D83B24B7-4ECD-B4A1-38D0-8855064927C5}"/>
          </ac:spMkLst>
        </pc:spChg>
        <pc:spChg chg="add mod">
          <ac:chgData name="Katz, Lee S. (CDC/DDID/NCEZID/DFWED)" userId="2f2a2d86-0949-46a4-8abf-a07c88803aba" providerId="ADAL" clId="{22DD7C2E-17A6-40F0-B257-8A79A0CEA8A1}" dt="2023-02-22T14:58:04.406" v="735" actId="14100"/>
          <ac:spMkLst>
            <pc:docMk/>
            <pc:sldMk cId="2318912625" sldId="457"/>
            <ac:spMk id="7" creationId="{F2E01367-24B5-DBD9-20BD-157316CAE268}"/>
          </ac:spMkLst>
        </pc:spChg>
        <pc:spChg chg="add mod">
          <ac:chgData name="Katz, Lee S. (CDC/DDID/NCEZID/DFWED)" userId="2f2a2d86-0949-46a4-8abf-a07c88803aba" providerId="ADAL" clId="{22DD7C2E-17A6-40F0-B257-8A79A0CEA8A1}" dt="2023-02-22T14:56:54.648" v="714" actId="20577"/>
          <ac:spMkLst>
            <pc:docMk/>
            <pc:sldMk cId="2318912625" sldId="457"/>
            <ac:spMk id="8" creationId="{E1EEA3F2-416C-AC04-06F6-E8FAB8B67A12}"/>
          </ac:spMkLst>
        </pc:spChg>
        <pc:spChg chg="add mod">
          <ac:chgData name="Katz, Lee S. (CDC/DDID/NCEZID/DFWED)" userId="2f2a2d86-0949-46a4-8abf-a07c88803aba" providerId="ADAL" clId="{22DD7C2E-17A6-40F0-B257-8A79A0CEA8A1}" dt="2023-02-22T14:58:55.510" v="832" actId="207"/>
          <ac:spMkLst>
            <pc:docMk/>
            <pc:sldMk cId="2318912625" sldId="457"/>
            <ac:spMk id="9" creationId="{F4234517-6B18-0E5A-B44C-0219496225CE}"/>
          </ac:spMkLst>
        </pc:spChg>
      </pc:sldChg>
      <pc:sldChg chg="modSp new mod modAnim">
        <pc:chgData name="Katz, Lee S. (CDC/DDID/NCEZID/DFWED)" userId="2f2a2d86-0949-46a4-8abf-a07c88803aba" providerId="ADAL" clId="{22DD7C2E-17A6-40F0-B257-8A79A0CEA8A1}" dt="2023-02-22T17:36:29.109" v="1440" actId="20577"/>
        <pc:sldMkLst>
          <pc:docMk/>
          <pc:sldMk cId="553853699" sldId="458"/>
        </pc:sldMkLst>
        <pc:spChg chg="mod">
          <ac:chgData name="Katz, Lee S. (CDC/DDID/NCEZID/DFWED)" userId="2f2a2d86-0949-46a4-8abf-a07c88803aba" providerId="ADAL" clId="{22DD7C2E-17A6-40F0-B257-8A79A0CEA8A1}" dt="2023-02-22T17:16:21.187" v="1061" actId="20577"/>
          <ac:spMkLst>
            <pc:docMk/>
            <pc:sldMk cId="553853699" sldId="458"/>
            <ac:spMk id="2" creationId="{465D4AA9-3BF1-253C-4EF2-F16502A62D67}"/>
          </ac:spMkLst>
        </pc:spChg>
        <pc:spChg chg="mod">
          <ac:chgData name="Katz, Lee S. (CDC/DDID/NCEZID/DFWED)" userId="2f2a2d86-0949-46a4-8abf-a07c88803aba" providerId="ADAL" clId="{22DD7C2E-17A6-40F0-B257-8A79A0CEA8A1}" dt="2023-02-22T17:36:29.109" v="1440" actId="20577"/>
          <ac:spMkLst>
            <pc:docMk/>
            <pc:sldMk cId="553853699" sldId="458"/>
            <ac:spMk id="3" creationId="{58A62441-16F7-65A6-199A-911A08D4121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41A407-DCD4-4EB6-B60E-4B2241AE4DBB}" type="doc">
      <dgm:prSet loTypeId="urn:microsoft.com/office/officeart/2005/8/layout/process1" loCatId="process" qsTypeId="urn:microsoft.com/office/officeart/2005/8/quickstyle/simple1" qsCatId="simple" csTypeId="urn:microsoft.com/office/officeart/2005/8/colors/accent2_3" csCatId="accent2" phldr="1"/>
      <dgm:spPr/>
    </dgm:pt>
    <dgm:pt modelId="{3EC47B4E-7542-4E60-BEFD-EB92EAC40D13}">
      <dgm:prSet phldrT="[Text]"/>
      <dgm:spPr>
        <a:ln w="38100">
          <a:solidFill>
            <a:srgbClr val="680000"/>
          </a:solidFill>
        </a:ln>
      </dgm:spPr>
      <dgm:t>
        <a:bodyPr/>
        <a:lstStyle/>
        <a:p>
          <a:r>
            <a:rPr lang="en-US" dirty="0"/>
            <a:t>Sequencing</a:t>
          </a:r>
        </a:p>
      </dgm:t>
    </dgm:pt>
    <dgm:pt modelId="{6BBA72E4-768B-491C-9039-4805EFDF4ADD}" type="parTrans" cxnId="{A699AC6B-36D6-4190-BBAE-C6C701E2370F}">
      <dgm:prSet/>
      <dgm:spPr/>
      <dgm:t>
        <a:bodyPr/>
        <a:lstStyle/>
        <a:p>
          <a:endParaRPr lang="en-US"/>
        </a:p>
      </dgm:t>
    </dgm:pt>
    <dgm:pt modelId="{711AE2BD-C890-41B5-808C-098648606C35}" type="sibTrans" cxnId="{A699AC6B-36D6-4190-BBAE-C6C701E2370F}">
      <dgm:prSet/>
      <dgm:spPr/>
      <dgm:t>
        <a:bodyPr/>
        <a:lstStyle/>
        <a:p>
          <a:endParaRPr lang="en-US"/>
        </a:p>
      </dgm:t>
    </dgm:pt>
    <dgm:pt modelId="{72CB550B-28EE-42EF-996E-C0CF5E170A5E}">
      <dgm:prSet phldrT="[Text]"/>
      <dgm:spPr/>
      <dgm:t>
        <a:bodyPr/>
        <a:lstStyle/>
        <a:p>
          <a:r>
            <a:rPr lang="en-US" dirty="0"/>
            <a:t>prediction</a:t>
          </a:r>
        </a:p>
      </dgm:t>
    </dgm:pt>
    <dgm:pt modelId="{ADD0E00C-CDDB-4D16-8F53-927BB03B501D}" type="parTrans" cxnId="{53CDBD6B-9CFC-4AEB-B4BF-7097C7A9EE3D}">
      <dgm:prSet/>
      <dgm:spPr/>
      <dgm:t>
        <a:bodyPr/>
        <a:lstStyle/>
        <a:p>
          <a:endParaRPr lang="en-US"/>
        </a:p>
      </dgm:t>
    </dgm:pt>
    <dgm:pt modelId="{259CD236-B6D5-4A57-A16C-023E1A1DCB3D}" type="sibTrans" cxnId="{53CDBD6B-9CFC-4AEB-B4BF-7097C7A9EE3D}">
      <dgm:prSet/>
      <dgm:spPr/>
      <dgm:t>
        <a:bodyPr/>
        <a:lstStyle/>
        <a:p>
          <a:endParaRPr lang="en-US"/>
        </a:p>
      </dgm:t>
    </dgm:pt>
    <dgm:pt modelId="{C4F1E519-47CB-40FE-B0D1-71C83E521BC7}">
      <dgm:prSet phldrT="[Text]"/>
      <dgm:spPr/>
      <dgm:t>
        <a:bodyPr/>
        <a:lstStyle/>
        <a:p>
          <a:r>
            <a:rPr lang="en-US" dirty="0"/>
            <a:t>annotation</a:t>
          </a:r>
        </a:p>
      </dgm:t>
    </dgm:pt>
    <dgm:pt modelId="{255A34A8-76F6-42F4-8A32-99B0A996A425}" type="parTrans" cxnId="{19FFF863-4613-49AC-A44E-5B526809EA82}">
      <dgm:prSet/>
      <dgm:spPr/>
      <dgm:t>
        <a:bodyPr/>
        <a:lstStyle/>
        <a:p>
          <a:endParaRPr lang="en-US"/>
        </a:p>
      </dgm:t>
    </dgm:pt>
    <dgm:pt modelId="{6B60B1C4-18E5-454A-A321-8D59A9598805}" type="sibTrans" cxnId="{19FFF863-4613-49AC-A44E-5B526809EA82}">
      <dgm:prSet/>
      <dgm:spPr/>
      <dgm:t>
        <a:bodyPr/>
        <a:lstStyle/>
        <a:p>
          <a:endParaRPr lang="en-US"/>
        </a:p>
      </dgm:t>
    </dgm:pt>
    <dgm:pt modelId="{210C046D-E521-4236-B0FE-0D2122A3A949}">
      <dgm:prSet phldrT="[Text]"/>
      <dgm:spPr/>
      <dgm:t>
        <a:bodyPr/>
        <a:lstStyle/>
        <a:p>
          <a:r>
            <a:rPr lang="en-US" dirty="0"/>
            <a:t>Display</a:t>
          </a:r>
        </a:p>
      </dgm:t>
    </dgm:pt>
    <dgm:pt modelId="{4183BAD1-4265-44C8-9AB8-C28130906D6E}" type="parTrans" cxnId="{E821A26F-D5A2-4514-852E-FB6050148A98}">
      <dgm:prSet/>
      <dgm:spPr/>
      <dgm:t>
        <a:bodyPr/>
        <a:lstStyle/>
        <a:p>
          <a:endParaRPr lang="en-US"/>
        </a:p>
      </dgm:t>
    </dgm:pt>
    <dgm:pt modelId="{21EB752F-88A5-4496-9179-983FFB912665}" type="sibTrans" cxnId="{E821A26F-D5A2-4514-852E-FB6050148A98}">
      <dgm:prSet/>
      <dgm:spPr/>
      <dgm:t>
        <a:bodyPr/>
        <a:lstStyle/>
        <a:p>
          <a:endParaRPr lang="en-US"/>
        </a:p>
      </dgm:t>
    </dgm:pt>
    <dgm:pt modelId="{A412EE50-2235-4E2A-87F0-23627512E403}">
      <dgm:prSet phldrT="[Text]"/>
      <dgm:spPr>
        <a:ln w="38100">
          <a:solidFill>
            <a:srgbClr val="680000"/>
          </a:solidFill>
        </a:ln>
      </dgm:spPr>
      <dgm:t>
        <a:bodyPr/>
        <a:lstStyle/>
        <a:p>
          <a:r>
            <a:rPr lang="en-US" dirty="0"/>
            <a:t>Assembly</a:t>
          </a:r>
        </a:p>
      </dgm:t>
    </dgm:pt>
    <dgm:pt modelId="{1A2071DD-ED81-4C0E-B1C9-46BCFDCAE6D9}" type="parTrans" cxnId="{0D9BB4C7-D180-4914-855D-A60EEF04E2E9}">
      <dgm:prSet/>
      <dgm:spPr/>
      <dgm:t>
        <a:bodyPr/>
        <a:lstStyle/>
        <a:p>
          <a:endParaRPr lang="en-US"/>
        </a:p>
      </dgm:t>
    </dgm:pt>
    <dgm:pt modelId="{49FA4E56-EF80-44F7-84D1-702F8B33838C}" type="sibTrans" cxnId="{0D9BB4C7-D180-4914-855D-A60EEF04E2E9}">
      <dgm:prSet/>
      <dgm:spPr/>
      <dgm:t>
        <a:bodyPr/>
        <a:lstStyle/>
        <a:p>
          <a:endParaRPr lang="en-US"/>
        </a:p>
      </dgm:t>
    </dgm:pt>
    <dgm:pt modelId="{73F3467F-3578-487A-B6D0-F1887F09B08C}" type="pres">
      <dgm:prSet presAssocID="{2241A407-DCD4-4EB6-B60E-4B2241AE4DBB}" presName="Name0" presStyleCnt="0">
        <dgm:presLayoutVars>
          <dgm:dir/>
          <dgm:resizeHandles val="exact"/>
        </dgm:presLayoutVars>
      </dgm:prSet>
      <dgm:spPr/>
    </dgm:pt>
    <dgm:pt modelId="{F8DFF8D6-B2F6-4612-B61D-DB436A066081}" type="pres">
      <dgm:prSet presAssocID="{3EC47B4E-7542-4E60-BEFD-EB92EAC40D13}" presName="node" presStyleLbl="node1" presStyleIdx="0" presStyleCnt="5">
        <dgm:presLayoutVars>
          <dgm:bulletEnabled val="1"/>
        </dgm:presLayoutVars>
      </dgm:prSet>
      <dgm:spPr/>
    </dgm:pt>
    <dgm:pt modelId="{88D67C0E-FEAC-4545-BDBF-7C153DADE73F}" type="pres">
      <dgm:prSet presAssocID="{711AE2BD-C890-41B5-808C-098648606C35}" presName="sibTrans" presStyleLbl="sibTrans2D1" presStyleIdx="0" presStyleCnt="4"/>
      <dgm:spPr/>
    </dgm:pt>
    <dgm:pt modelId="{C2882CAC-C0F4-4065-8CB6-8C6A7C086ACC}" type="pres">
      <dgm:prSet presAssocID="{711AE2BD-C890-41B5-808C-098648606C35}" presName="connectorText" presStyleLbl="sibTrans2D1" presStyleIdx="0" presStyleCnt="4"/>
      <dgm:spPr/>
    </dgm:pt>
    <dgm:pt modelId="{E9E0A6D7-7890-4414-A427-2FF39A1205DA}" type="pres">
      <dgm:prSet presAssocID="{A412EE50-2235-4E2A-87F0-23627512E403}" presName="node" presStyleLbl="node1" presStyleIdx="1" presStyleCnt="5">
        <dgm:presLayoutVars>
          <dgm:bulletEnabled val="1"/>
        </dgm:presLayoutVars>
      </dgm:prSet>
      <dgm:spPr/>
    </dgm:pt>
    <dgm:pt modelId="{6A55E80A-5E60-4670-958C-F728CD8804D5}" type="pres">
      <dgm:prSet presAssocID="{49FA4E56-EF80-44F7-84D1-702F8B33838C}" presName="sibTrans" presStyleLbl="sibTrans2D1" presStyleIdx="1" presStyleCnt="4"/>
      <dgm:spPr/>
    </dgm:pt>
    <dgm:pt modelId="{26A58352-9098-46B5-9CBF-E7EC2529EEB9}" type="pres">
      <dgm:prSet presAssocID="{49FA4E56-EF80-44F7-84D1-702F8B33838C}" presName="connectorText" presStyleLbl="sibTrans2D1" presStyleIdx="1" presStyleCnt="4"/>
      <dgm:spPr/>
    </dgm:pt>
    <dgm:pt modelId="{7635999E-82A8-463B-B5A2-52AD247A1DEB}" type="pres">
      <dgm:prSet presAssocID="{72CB550B-28EE-42EF-996E-C0CF5E170A5E}" presName="node" presStyleLbl="node1" presStyleIdx="2" presStyleCnt="5">
        <dgm:presLayoutVars>
          <dgm:bulletEnabled val="1"/>
        </dgm:presLayoutVars>
      </dgm:prSet>
      <dgm:spPr/>
    </dgm:pt>
    <dgm:pt modelId="{F409437A-7895-4E2B-8409-274C7B595C4B}" type="pres">
      <dgm:prSet presAssocID="{259CD236-B6D5-4A57-A16C-023E1A1DCB3D}" presName="sibTrans" presStyleLbl="sibTrans2D1" presStyleIdx="2" presStyleCnt="4"/>
      <dgm:spPr/>
    </dgm:pt>
    <dgm:pt modelId="{72D55F26-DFC7-4DA8-9D89-C713FA3257DC}" type="pres">
      <dgm:prSet presAssocID="{259CD236-B6D5-4A57-A16C-023E1A1DCB3D}" presName="connectorText" presStyleLbl="sibTrans2D1" presStyleIdx="2" presStyleCnt="4"/>
      <dgm:spPr/>
    </dgm:pt>
    <dgm:pt modelId="{E3A9E0E3-6084-4050-AE7C-95DC2112781E}" type="pres">
      <dgm:prSet presAssocID="{C4F1E519-47CB-40FE-B0D1-71C83E521BC7}" presName="node" presStyleLbl="node1" presStyleIdx="3" presStyleCnt="5">
        <dgm:presLayoutVars>
          <dgm:bulletEnabled val="1"/>
        </dgm:presLayoutVars>
      </dgm:prSet>
      <dgm:spPr/>
    </dgm:pt>
    <dgm:pt modelId="{197BE034-B276-47D6-AEAB-15C98D16E012}" type="pres">
      <dgm:prSet presAssocID="{6B60B1C4-18E5-454A-A321-8D59A9598805}" presName="sibTrans" presStyleLbl="sibTrans2D1" presStyleIdx="3" presStyleCnt="4"/>
      <dgm:spPr/>
    </dgm:pt>
    <dgm:pt modelId="{C14A69F0-99C9-46AD-A4D9-A9D43C7D9BBB}" type="pres">
      <dgm:prSet presAssocID="{6B60B1C4-18E5-454A-A321-8D59A9598805}" presName="connectorText" presStyleLbl="sibTrans2D1" presStyleIdx="3" presStyleCnt="4"/>
      <dgm:spPr/>
    </dgm:pt>
    <dgm:pt modelId="{10600A3F-F881-4C22-80F3-8597C801BEB4}" type="pres">
      <dgm:prSet presAssocID="{210C046D-E521-4236-B0FE-0D2122A3A949}" presName="node" presStyleLbl="node1" presStyleIdx="4" presStyleCnt="5">
        <dgm:presLayoutVars>
          <dgm:bulletEnabled val="1"/>
        </dgm:presLayoutVars>
      </dgm:prSet>
      <dgm:spPr/>
    </dgm:pt>
  </dgm:ptLst>
  <dgm:cxnLst>
    <dgm:cxn modelId="{0A735127-9B58-4CBB-AF4D-60B121862EA1}" type="presOf" srcId="{72CB550B-28EE-42EF-996E-C0CF5E170A5E}" destId="{7635999E-82A8-463B-B5A2-52AD247A1DEB}" srcOrd="0" destOrd="0" presId="urn:microsoft.com/office/officeart/2005/8/layout/process1"/>
    <dgm:cxn modelId="{C7898538-26BA-4CBB-AEE0-26D1CF3959B7}" type="presOf" srcId="{C4F1E519-47CB-40FE-B0D1-71C83E521BC7}" destId="{E3A9E0E3-6084-4050-AE7C-95DC2112781E}" srcOrd="0" destOrd="0" presId="urn:microsoft.com/office/officeart/2005/8/layout/process1"/>
    <dgm:cxn modelId="{5DF0943D-FD6F-44D9-A8D8-DC68DA321FF1}" type="presOf" srcId="{711AE2BD-C890-41B5-808C-098648606C35}" destId="{C2882CAC-C0F4-4065-8CB6-8C6A7C086ACC}" srcOrd="1" destOrd="0" presId="urn:microsoft.com/office/officeart/2005/8/layout/process1"/>
    <dgm:cxn modelId="{65260B5E-1E3D-4D69-BD01-919F85DDDC4C}" type="presOf" srcId="{711AE2BD-C890-41B5-808C-098648606C35}" destId="{88D67C0E-FEAC-4545-BDBF-7C153DADE73F}" srcOrd="0" destOrd="0" presId="urn:microsoft.com/office/officeart/2005/8/layout/process1"/>
    <dgm:cxn modelId="{098C8441-E82B-42B6-A317-BDDCA2F2D64D}" type="presOf" srcId="{259CD236-B6D5-4A57-A16C-023E1A1DCB3D}" destId="{F409437A-7895-4E2B-8409-274C7B595C4B}" srcOrd="0" destOrd="0" presId="urn:microsoft.com/office/officeart/2005/8/layout/process1"/>
    <dgm:cxn modelId="{19FFF863-4613-49AC-A44E-5B526809EA82}" srcId="{2241A407-DCD4-4EB6-B60E-4B2241AE4DBB}" destId="{C4F1E519-47CB-40FE-B0D1-71C83E521BC7}" srcOrd="3" destOrd="0" parTransId="{255A34A8-76F6-42F4-8A32-99B0A996A425}" sibTransId="{6B60B1C4-18E5-454A-A321-8D59A9598805}"/>
    <dgm:cxn modelId="{A699AC6B-36D6-4190-BBAE-C6C701E2370F}" srcId="{2241A407-DCD4-4EB6-B60E-4B2241AE4DBB}" destId="{3EC47B4E-7542-4E60-BEFD-EB92EAC40D13}" srcOrd="0" destOrd="0" parTransId="{6BBA72E4-768B-491C-9039-4805EFDF4ADD}" sibTransId="{711AE2BD-C890-41B5-808C-098648606C35}"/>
    <dgm:cxn modelId="{53CDBD6B-9CFC-4AEB-B4BF-7097C7A9EE3D}" srcId="{2241A407-DCD4-4EB6-B60E-4B2241AE4DBB}" destId="{72CB550B-28EE-42EF-996E-C0CF5E170A5E}" srcOrd="2" destOrd="0" parTransId="{ADD0E00C-CDDB-4D16-8F53-927BB03B501D}" sibTransId="{259CD236-B6D5-4A57-A16C-023E1A1DCB3D}"/>
    <dgm:cxn modelId="{E821A26F-D5A2-4514-852E-FB6050148A98}" srcId="{2241A407-DCD4-4EB6-B60E-4B2241AE4DBB}" destId="{210C046D-E521-4236-B0FE-0D2122A3A949}" srcOrd="4" destOrd="0" parTransId="{4183BAD1-4265-44C8-9AB8-C28130906D6E}" sibTransId="{21EB752F-88A5-4496-9179-983FFB912665}"/>
    <dgm:cxn modelId="{C1719173-1969-4A3D-BB0C-5F5AAEE19625}" type="presOf" srcId="{A412EE50-2235-4E2A-87F0-23627512E403}" destId="{E9E0A6D7-7890-4414-A427-2FF39A1205DA}" srcOrd="0" destOrd="0" presId="urn:microsoft.com/office/officeart/2005/8/layout/process1"/>
    <dgm:cxn modelId="{3DB06E56-5724-49D2-BD3C-8F17EC5280CE}" type="presOf" srcId="{2241A407-DCD4-4EB6-B60E-4B2241AE4DBB}" destId="{73F3467F-3578-487A-B6D0-F1887F09B08C}" srcOrd="0" destOrd="0" presId="urn:microsoft.com/office/officeart/2005/8/layout/process1"/>
    <dgm:cxn modelId="{7C73B457-E738-4871-BD5E-005CA0723777}" type="presOf" srcId="{3EC47B4E-7542-4E60-BEFD-EB92EAC40D13}" destId="{F8DFF8D6-B2F6-4612-B61D-DB436A066081}" srcOrd="0" destOrd="0" presId="urn:microsoft.com/office/officeart/2005/8/layout/process1"/>
    <dgm:cxn modelId="{F2C61C8D-C5AB-41C5-88DB-BF9D20737C26}" type="presOf" srcId="{49FA4E56-EF80-44F7-84D1-702F8B33838C}" destId="{6A55E80A-5E60-4670-958C-F728CD8804D5}" srcOrd="0" destOrd="0" presId="urn:microsoft.com/office/officeart/2005/8/layout/process1"/>
    <dgm:cxn modelId="{8E6615A0-7A1C-48A6-A62C-39DB3450865A}" type="presOf" srcId="{210C046D-E521-4236-B0FE-0D2122A3A949}" destId="{10600A3F-F881-4C22-80F3-8597C801BEB4}" srcOrd="0" destOrd="0" presId="urn:microsoft.com/office/officeart/2005/8/layout/process1"/>
    <dgm:cxn modelId="{2AED4FBF-D838-496F-BC6F-A94BA5F7D760}" type="presOf" srcId="{259CD236-B6D5-4A57-A16C-023E1A1DCB3D}" destId="{72D55F26-DFC7-4DA8-9D89-C713FA3257DC}" srcOrd="1" destOrd="0" presId="urn:microsoft.com/office/officeart/2005/8/layout/process1"/>
    <dgm:cxn modelId="{B5C14EC3-EAB6-4758-93CE-72D89534D07B}" type="presOf" srcId="{6B60B1C4-18E5-454A-A321-8D59A9598805}" destId="{C14A69F0-99C9-46AD-A4D9-A9D43C7D9BBB}" srcOrd="1" destOrd="0" presId="urn:microsoft.com/office/officeart/2005/8/layout/process1"/>
    <dgm:cxn modelId="{0D9BB4C7-D180-4914-855D-A60EEF04E2E9}" srcId="{2241A407-DCD4-4EB6-B60E-4B2241AE4DBB}" destId="{A412EE50-2235-4E2A-87F0-23627512E403}" srcOrd="1" destOrd="0" parTransId="{1A2071DD-ED81-4C0E-B1C9-46BCFDCAE6D9}" sibTransId="{49FA4E56-EF80-44F7-84D1-702F8B33838C}"/>
    <dgm:cxn modelId="{8718A8D9-E1AF-44BE-83C4-3DB42A869E9D}" type="presOf" srcId="{49FA4E56-EF80-44F7-84D1-702F8B33838C}" destId="{26A58352-9098-46B5-9CBF-E7EC2529EEB9}" srcOrd="1" destOrd="0" presId="urn:microsoft.com/office/officeart/2005/8/layout/process1"/>
    <dgm:cxn modelId="{D4016FDF-9630-493C-8E66-AA5C4A0DDA58}" type="presOf" srcId="{6B60B1C4-18E5-454A-A321-8D59A9598805}" destId="{197BE034-B276-47D6-AEAB-15C98D16E012}" srcOrd="0" destOrd="0" presId="urn:microsoft.com/office/officeart/2005/8/layout/process1"/>
    <dgm:cxn modelId="{B83E654C-B961-44EF-825B-E3DBC6C1D467}" type="presParOf" srcId="{73F3467F-3578-487A-B6D0-F1887F09B08C}" destId="{F8DFF8D6-B2F6-4612-B61D-DB436A066081}" srcOrd="0" destOrd="0" presId="urn:microsoft.com/office/officeart/2005/8/layout/process1"/>
    <dgm:cxn modelId="{A3F2DA7D-DC6C-4A02-B782-F62AEDDA6B24}" type="presParOf" srcId="{73F3467F-3578-487A-B6D0-F1887F09B08C}" destId="{88D67C0E-FEAC-4545-BDBF-7C153DADE73F}" srcOrd="1" destOrd="0" presId="urn:microsoft.com/office/officeart/2005/8/layout/process1"/>
    <dgm:cxn modelId="{B17AB5CB-C599-4FF0-9D5B-2A72992B3850}" type="presParOf" srcId="{88D67C0E-FEAC-4545-BDBF-7C153DADE73F}" destId="{C2882CAC-C0F4-4065-8CB6-8C6A7C086ACC}" srcOrd="0" destOrd="0" presId="urn:microsoft.com/office/officeart/2005/8/layout/process1"/>
    <dgm:cxn modelId="{34EB8401-DC8A-408A-B230-F027B8437D29}" type="presParOf" srcId="{73F3467F-3578-487A-B6D0-F1887F09B08C}" destId="{E9E0A6D7-7890-4414-A427-2FF39A1205DA}" srcOrd="2" destOrd="0" presId="urn:microsoft.com/office/officeart/2005/8/layout/process1"/>
    <dgm:cxn modelId="{BE205488-50CE-47D1-A651-616189D8BE6B}" type="presParOf" srcId="{73F3467F-3578-487A-B6D0-F1887F09B08C}" destId="{6A55E80A-5E60-4670-958C-F728CD8804D5}" srcOrd="3" destOrd="0" presId="urn:microsoft.com/office/officeart/2005/8/layout/process1"/>
    <dgm:cxn modelId="{4E32AE78-17BB-4C2B-81E7-3FBA1B388454}" type="presParOf" srcId="{6A55E80A-5E60-4670-958C-F728CD8804D5}" destId="{26A58352-9098-46B5-9CBF-E7EC2529EEB9}" srcOrd="0" destOrd="0" presId="urn:microsoft.com/office/officeart/2005/8/layout/process1"/>
    <dgm:cxn modelId="{F38888E0-BE13-4BC8-8BE2-6212DDD651C3}" type="presParOf" srcId="{73F3467F-3578-487A-B6D0-F1887F09B08C}" destId="{7635999E-82A8-463B-B5A2-52AD247A1DEB}" srcOrd="4" destOrd="0" presId="urn:microsoft.com/office/officeart/2005/8/layout/process1"/>
    <dgm:cxn modelId="{F1B0EC77-3FEB-451C-B0A3-1B732612C215}" type="presParOf" srcId="{73F3467F-3578-487A-B6D0-F1887F09B08C}" destId="{F409437A-7895-4E2B-8409-274C7B595C4B}" srcOrd="5" destOrd="0" presId="urn:microsoft.com/office/officeart/2005/8/layout/process1"/>
    <dgm:cxn modelId="{73751698-E1ED-4DC6-9E9D-3D7AF8AC8B9D}" type="presParOf" srcId="{F409437A-7895-4E2B-8409-274C7B595C4B}" destId="{72D55F26-DFC7-4DA8-9D89-C713FA3257DC}" srcOrd="0" destOrd="0" presId="urn:microsoft.com/office/officeart/2005/8/layout/process1"/>
    <dgm:cxn modelId="{C57CAE1C-B870-47F1-9718-284B151DE86A}" type="presParOf" srcId="{73F3467F-3578-487A-B6D0-F1887F09B08C}" destId="{E3A9E0E3-6084-4050-AE7C-95DC2112781E}" srcOrd="6" destOrd="0" presId="urn:microsoft.com/office/officeart/2005/8/layout/process1"/>
    <dgm:cxn modelId="{7770F3A0-2F26-415F-82B3-81820CB2BEBF}" type="presParOf" srcId="{73F3467F-3578-487A-B6D0-F1887F09B08C}" destId="{197BE034-B276-47D6-AEAB-15C98D16E012}" srcOrd="7" destOrd="0" presId="urn:microsoft.com/office/officeart/2005/8/layout/process1"/>
    <dgm:cxn modelId="{7182A22F-401C-4EE0-8C85-4ABEDAF5F6DE}" type="presParOf" srcId="{197BE034-B276-47D6-AEAB-15C98D16E012}" destId="{C14A69F0-99C9-46AD-A4D9-A9D43C7D9BBB}" srcOrd="0" destOrd="0" presId="urn:microsoft.com/office/officeart/2005/8/layout/process1"/>
    <dgm:cxn modelId="{76209869-CDED-42CD-A19C-9C76C94E0221}" type="presParOf" srcId="{73F3467F-3578-487A-B6D0-F1887F09B08C}" destId="{10600A3F-F881-4C22-80F3-8597C801BEB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41A407-DCD4-4EB6-B60E-4B2241AE4DBB}" type="doc">
      <dgm:prSet loTypeId="urn:microsoft.com/office/officeart/2005/8/layout/process1" loCatId="process" qsTypeId="urn:microsoft.com/office/officeart/2005/8/quickstyle/simple1" qsCatId="simple" csTypeId="urn:microsoft.com/office/officeart/2005/8/colors/accent2_3" csCatId="accent2" phldr="1"/>
      <dgm:spPr/>
    </dgm:pt>
    <dgm:pt modelId="{3EC47B4E-7542-4E60-BEFD-EB92EAC40D13}">
      <dgm:prSet phldrT="[Text]"/>
      <dgm:spPr>
        <a:ln w="38100">
          <a:solidFill>
            <a:srgbClr val="680000"/>
          </a:solidFill>
        </a:ln>
      </dgm:spPr>
      <dgm:t>
        <a:bodyPr/>
        <a:lstStyle/>
        <a:p>
          <a:r>
            <a:rPr lang="en-US" dirty="0"/>
            <a:t>Sequencing</a:t>
          </a:r>
        </a:p>
      </dgm:t>
    </dgm:pt>
    <dgm:pt modelId="{6BBA72E4-768B-491C-9039-4805EFDF4ADD}" type="parTrans" cxnId="{A699AC6B-36D6-4190-BBAE-C6C701E2370F}">
      <dgm:prSet/>
      <dgm:spPr/>
      <dgm:t>
        <a:bodyPr/>
        <a:lstStyle/>
        <a:p>
          <a:endParaRPr lang="en-US"/>
        </a:p>
      </dgm:t>
    </dgm:pt>
    <dgm:pt modelId="{711AE2BD-C890-41B5-808C-098648606C35}" type="sibTrans" cxnId="{A699AC6B-36D6-4190-BBAE-C6C701E2370F}">
      <dgm:prSet/>
      <dgm:spPr/>
      <dgm:t>
        <a:bodyPr/>
        <a:lstStyle/>
        <a:p>
          <a:endParaRPr lang="en-US"/>
        </a:p>
      </dgm:t>
    </dgm:pt>
    <dgm:pt modelId="{72CB550B-28EE-42EF-996E-C0CF5E170A5E}">
      <dgm:prSet phldrT="[Text]"/>
      <dgm:spPr/>
      <dgm:t>
        <a:bodyPr/>
        <a:lstStyle/>
        <a:p>
          <a:r>
            <a:rPr lang="en-US" dirty="0"/>
            <a:t>prediction</a:t>
          </a:r>
        </a:p>
      </dgm:t>
    </dgm:pt>
    <dgm:pt modelId="{ADD0E00C-CDDB-4D16-8F53-927BB03B501D}" type="parTrans" cxnId="{53CDBD6B-9CFC-4AEB-B4BF-7097C7A9EE3D}">
      <dgm:prSet/>
      <dgm:spPr/>
      <dgm:t>
        <a:bodyPr/>
        <a:lstStyle/>
        <a:p>
          <a:endParaRPr lang="en-US"/>
        </a:p>
      </dgm:t>
    </dgm:pt>
    <dgm:pt modelId="{259CD236-B6D5-4A57-A16C-023E1A1DCB3D}" type="sibTrans" cxnId="{53CDBD6B-9CFC-4AEB-B4BF-7097C7A9EE3D}">
      <dgm:prSet/>
      <dgm:spPr/>
      <dgm:t>
        <a:bodyPr/>
        <a:lstStyle/>
        <a:p>
          <a:endParaRPr lang="en-US"/>
        </a:p>
      </dgm:t>
    </dgm:pt>
    <dgm:pt modelId="{C4F1E519-47CB-40FE-B0D1-71C83E521BC7}">
      <dgm:prSet phldrT="[Text]"/>
      <dgm:spPr/>
      <dgm:t>
        <a:bodyPr/>
        <a:lstStyle/>
        <a:p>
          <a:r>
            <a:rPr lang="en-US" dirty="0"/>
            <a:t>annotation</a:t>
          </a:r>
        </a:p>
      </dgm:t>
    </dgm:pt>
    <dgm:pt modelId="{255A34A8-76F6-42F4-8A32-99B0A996A425}" type="parTrans" cxnId="{19FFF863-4613-49AC-A44E-5B526809EA82}">
      <dgm:prSet/>
      <dgm:spPr/>
      <dgm:t>
        <a:bodyPr/>
        <a:lstStyle/>
        <a:p>
          <a:endParaRPr lang="en-US"/>
        </a:p>
      </dgm:t>
    </dgm:pt>
    <dgm:pt modelId="{6B60B1C4-18E5-454A-A321-8D59A9598805}" type="sibTrans" cxnId="{19FFF863-4613-49AC-A44E-5B526809EA82}">
      <dgm:prSet/>
      <dgm:spPr/>
      <dgm:t>
        <a:bodyPr/>
        <a:lstStyle/>
        <a:p>
          <a:endParaRPr lang="en-US"/>
        </a:p>
      </dgm:t>
    </dgm:pt>
    <dgm:pt modelId="{210C046D-E521-4236-B0FE-0D2122A3A949}">
      <dgm:prSet phldrT="[Text]"/>
      <dgm:spPr/>
      <dgm:t>
        <a:bodyPr/>
        <a:lstStyle/>
        <a:p>
          <a:r>
            <a:rPr lang="en-US" dirty="0"/>
            <a:t>Display</a:t>
          </a:r>
        </a:p>
      </dgm:t>
    </dgm:pt>
    <dgm:pt modelId="{4183BAD1-4265-44C8-9AB8-C28130906D6E}" type="parTrans" cxnId="{E821A26F-D5A2-4514-852E-FB6050148A98}">
      <dgm:prSet/>
      <dgm:spPr/>
      <dgm:t>
        <a:bodyPr/>
        <a:lstStyle/>
        <a:p>
          <a:endParaRPr lang="en-US"/>
        </a:p>
      </dgm:t>
    </dgm:pt>
    <dgm:pt modelId="{21EB752F-88A5-4496-9179-983FFB912665}" type="sibTrans" cxnId="{E821A26F-D5A2-4514-852E-FB6050148A98}">
      <dgm:prSet/>
      <dgm:spPr/>
      <dgm:t>
        <a:bodyPr/>
        <a:lstStyle/>
        <a:p>
          <a:endParaRPr lang="en-US"/>
        </a:p>
      </dgm:t>
    </dgm:pt>
    <dgm:pt modelId="{A412EE50-2235-4E2A-87F0-23627512E403}">
      <dgm:prSet phldrT="[Text]"/>
      <dgm:spPr>
        <a:ln w="38100">
          <a:solidFill>
            <a:srgbClr val="680000"/>
          </a:solidFill>
        </a:ln>
      </dgm:spPr>
      <dgm:t>
        <a:bodyPr/>
        <a:lstStyle/>
        <a:p>
          <a:r>
            <a:rPr lang="en-US" dirty="0"/>
            <a:t>Assembly</a:t>
          </a:r>
        </a:p>
      </dgm:t>
    </dgm:pt>
    <dgm:pt modelId="{1A2071DD-ED81-4C0E-B1C9-46BCFDCAE6D9}" type="parTrans" cxnId="{0D9BB4C7-D180-4914-855D-A60EEF04E2E9}">
      <dgm:prSet/>
      <dgm:spPr/>
      <dgm:t>
        <a:bodyPr/>
        <a:lstStyle/>
        <a:p>
          <a:endParaRPr lang="en-US"/>
        </a:p>
      </dgm:t>
    </dgm:pt>
    <dgm:pt modelId="{49FA4E56-EF80-44F7-84D1-702F8B33838C}" type="sibTrans" cxnId="{0D9BB4C7-D180-4914-855D-A60EEF04E2E9}">
      <dgm:prSet/>
      <dgm:spPr/>
      <dgm:t>
        <a:bodyPr/>
        <a:lstStyle/>
        <a:p>
          <a:endParaRPr lang="en-US"/>
        </a:p>
      </dgm:t>
    </dgm:pt>
    <dgm:pt modelId="{73F3467F-3578-487A-B6D0-F1887F09B08C}" type="pres">
      <dgm:prSet presAssocID="{2241A407-DCD4-4EB6-B60E-4B2241AE4DBB}" presName="Name0" presStyleCnt="0">
        <dgm:presLayoutVars>
          <dgm:dir/>
          <dgm:resizeHandles val="exact"/>
        </dgm:presLayoutVars>
      </dgm:prSet>
      <dgm:spPr/>
    </dgm:pt>
    <dgm:pt modelId="{F8DFF8D6-B2F6-4612-B61D-DB436A066081}" type="pres">
      <dgm:prSet presAssocID="{3EC47B4E-7542-4E60-BEFD-EB92EAC40D13}" presName="node" presStyleLbl="node1" presStyleIdx="0" presStyleCnt="5">
        <dgm:presLayoutVars>
          <dgm:bulletEnabled val="1"/>
        </dgm:presLayoutVars>
      </dgm:prSet>
      <dgm:spPr/>
    </dgm:pt>
    <dgm:pt modelId="{88D67C0E-FEAC-4545-BDBF-7C153DADE73F}" type="pres">
      <dgm:prSet presAssocID="{711AE2BD-C890-41B5-808C-098648606C35}" presName="sibTrans" presStyleLbl="sibTrans2D1" presStyleIdx="0" presStyleCnt="4"/>
      <dgm:spPr/>
    </dgm:pt>
    <dgm:pt modelId="{C2882CAC-C0F4-4065-8CB6-8C6A7C086ACC}" type="pres">
      <dgm:prSet presAssocID="{711AE2BD-C890-41B5-808C-098648606C35}" presName="connectorText" presStyleLbl="sibTrans2D1" presStyleIdx="0" presStyleCnt="4"/>
      <dgm:spPr/>
    </dgm:pt>
    <dgm:pt modelId="{E9E0A6D7-7890-4414-A427-2FF39A1205DA}" type="pres">
      <dgm:prSet presAssocID="{A412EE50-2235-4E2A-87F0-23627512E403}" presName="node" presStyleLbl="node1" presStyleIdx="1" presStyleCnt="5">
        <dgm:presLayoutVars>
          <dgm:bulletEnabled val="1"/>
        </dgm:presLayoutVars>
      </dgm:prSet>
      <dgm:spPr/>
    </dgm:pt>
    <dgm:pt modelId="{6A55E80A-5E60-4670-958C-F728CD8804D5}" type="pres">
      <dgm:prSet presAssocID="{49FA4E56-EF80-44F7-84D1-702F8B33838C}" presName="sibTrans" presStyleLbl="sibTrans2D1" presStyleIdx="1" presStyleCnt="4"/>
      <dgm:spPr/>
    </dgm:pt>
    <dgm:pt modelId="{26A58352-9098-46B5-9CBF-E7EC2529EEB9}" type="pres">
      <dgm:prSet presAssocID="{49FA4E56-EF80-44F7-84D1-702F8B33838C}" presName="connectorText" presStyleLbl="sibTrans2D1" presStyleIdx="1" presStyleCnt="4"/>
      <dgm:spPr/>
    </dgm:pt>
    <dgm:pt modelId="{7635999E-82A8-463B-B5A2-52AD247A1DEB}" type="pres">
      <dgm:prSet presAssocID="{72CB550B-28EE-42EF-996E-C0CF5E170A5E}" presName="node" presStyleLbl="node1" presStyleIdx="2" presStyleCnt="5">
        <dgm:presLayoutVars>
          <dgm:bulletEnabled val="1"/>
        </dgm:presLayoutVars>
      </dgm:prSet>
      <dgm:spPr/>
    </dgm:pt>
    <dgm:pt modelId="{F409437A-7895-4E2B-8409-274C7B595C4B}" type="pres">
      <dgm:prSet presAssocID="{259CD236-B6D5-4A57-A16C-023E1A1DCB3D}" presName="sibTrans" presStyleLbl="sibTrans2D1" presStyleIdx="2" presStyleCnt="4"/>
      <dgm:spPr/>
    </dgm:pt>
    <dgm:pt modelId="{72D55F26-DFC7-4DA8-9D89-C713FA3257DC}" type="pres">
      <dgm:prSet presAssocID="{259CD236-B6D5-4A57-A16C-023E1A1DCB3D}" presName="connectorText" presStyleLbl="sibTrans2D1" presStyleIdx="2" presStyleCnt="4"/>
      <dgm:spPr/>
    </dgm:pt>
    <dgm:pt modelId="{E3A9E0E3-6084-4050-AE7C-95DC2112781E}" type="pres">
      <dgm:prSet presAssocID="{C4F1E519-47CB-40FE-B0D1-71C83E521BC7}" presName="node" presStyleLbl="node1" presStyleIdx="3" presStyleCnt="5">
        <dgm:presLayoutVars>
          <dgm:bulletEnabled val="1"/>
        </dgm:presLayoutVars>
      </dgm:prSet>
      <dgm:spPr/>
    </dgm:pt>
    <dgm:pt modelId="{197BE034-B276-47D6-AEAB-15C98D16E012}" type="pres">
      <dgm:prSet presAssocID="{6B60B1C4-18E5-454A-A321-8D59A9598805}" presName="sibTrans" presStyleLbl="sibTrans2D1" presStyleIdx="3" presStyleCnt="4"/>
      <dgm:spPr/>
    </dgm:pt>
    <dgm:pt modelId="{C14A69F0-99C9-46AD-A4D9-A9D43C7D9BBB}" type="pres">
      <dgm:prSet presAssocID="{6B60B1C4-18E5-454A-A321-8D59A9598805}" presName="connectorText" presStyleLbl="sibTrans2D1" presStyleIdx="3" presStyleCnt="4"/>
      <dgm:spPr/>
    </dgm:pt>
    <dgm:pt modelId="{10600A3F-F881-4C22-80F3-8597C801BEB4}" type="pres">
      <dgm:prSet presAssocID="{210C046D-E521-4236-B0FE-0D2122A3A949}" presName="node" presStyleLbl="node1" presStyleIdx="4" presStyleCnt="5">
        <dgm:presLayoutVars>
          <dgm:bulletEnabled val="1"/>
        </dgm:presLayoutVars>
      </dgm:prSet>
      <dgm:spPr/>
    </dgm:pt>
  </dgm:ptLst>
  <dgm:cxnLst>
    <dgm:cxn modelId="{0A735127-9B58-4CBB-AF4D-60B121862EA1}" type="presOf" srcId="{72CB550B-28EE-42EF-996E-C0CF5E170A5E}" destId="{7635999E-82A8-463B-B5A2-52AD247A1DEB}" srcOrd="0" destOrd="0" presId="urn:microsoft.com/office/officeart/2005/8/layout/process1"/>
    <dgm:cxn modelId="{C7898538-26BA-4CBB-AEE0-26D1CF3959B7}" type="presOf" srcId="{C4F1E519-47CB-40FE-B0D1-71C83E521BC7}" destId="{E3A9E0E3-6084-4050-AE7C-95DC2112781E}" srcOrd="0" destOrd="0" presId="urn:microsoft.com/office/officeart/2005/8/layout/process1"/>
    <dgm:cxn modelId="{5DF0943D-FD6F-44D9-A8D8-DC68DA321FF1}" type="presOf" srcId="{711AE2BD-C890-41B5-808C-098648606C35}" destId="{C2882CAC-C0F4-4065-8CB6-8C6A7C086ACC}" srcOrd="1" destOrd="0" presId="urn:microsoft.com/office/officeart/2005/8/layout/process1"/>
    <dgm:cxn modelId="{65260B5E-1E3D-4D69-BD01-919F85DDDC4C}" type="presOf" srcId="{711AE2BD-C890-41B5-808C-098648606C35}" destId="{88D67C0E-FEAC-4545-BDBF-7C153DADE73F}" srcOrd="0" destOrd="0" presId="urn:microsoft.com/office/officeart/2005/8/layout/process1"/>
    <dgm:cxn modelId="{098C8441-E82B-42B6-A317-BDDCA2F2D64D}" type="presOf" srcId="{259CD236-B6D5-4A57-A16C-023E1A1DCB3D}" destId="{F409437A-7895-4E2B-8409-274C7B595C4B}" srcOrd="0" destOrd="0" presId="urn:microsoft.com/office/officeart/2005/8/layout/process1"/>
    <dgm:cxn modelId="{19FFF863-4613-49AC-A44E-5B526809EA82}" srcId="{2241A407-DCD4-4EB6-B60E-4B2241AE4DBB}" destId="{C4F1E519-47CB-40FE-B0D1-71C83E521BC7}" srcOrd="3" destOrd="0" parTransId="{255A34A8-76F6-42F4-8A32-99B0A996A425}" sibTransId="{6B60B1C4-18E5-454A-A321-8D59A9598805}"/>
    <dgm:cxn modelId="{A699AC6B-36D6-4190-BBAE-C6C701E2370F}" srcId="{2241A407-DCD4-4EB6-B60E-4B2241AE4DBB}" destId="{3EC47B4E-7542-4E60-BEFD-EB92EAC40D13}" srcOrd="0" destOrd="0" parTransId="{6BBA72E4-768B-491C-9039-4805EFDF4ADD}" sibTransId="{711AE2BD-C890-41B5-808C-098648606C35}"/>
    <dgm:cxn modelId="{53CDBD6B-9CFC-4AEB-B4BF-7097C7A9EE3D}" srcId="{2241A407-DCD4-4EB6-B60E-4B2241AE4DBB}" destId="{72CB550B-28EE-42EF-996E-C0CF5E170A5E}" srcOrd="2" destOrd="0" parTransId="{ADD0E00C-CDDB-4D16-8F53-927BB03B501D}" sibTransId="{259CD236-B6D5-4A57-A16C-023E1A1DCB3D}"/>
    <dgm:cxn modelId="{E821A26F-D5A2-4514-852E-FB6050148A98}" srcId="{2241A407-DCD4-4EB6-B60E-4B2241AE4DBB}" destId="{210C046D-E521-4236-B0FE-0D2122A3A949}" srcOrd="4" destOrd="0" parTransId="{4183BAD1-4265-44C8-9AB8-C28130906D6E}" sibTransId="{21EB752F-88A5-4496-9179-983FFB912665}"/>
    <dgm:cxn modelId="{C1719173-1969-4A3D-BB0C-5F5AAEE19625}" type="presOf" srcId="{A412EE50-2235-4E2A-87F0-23627512E403}" destId="{E9E0A6D7-7890-4414-A427-2FF39A1205DA}" srcOrd="0" destOrd="0" presId="urn:microsoft.com/office/officeart/2005/8/layout/process1"/>
    <dgm:cxn modelId="{3DB06E56-5724-49D2-BD3C-8F17EC5280CE}" type="presOf" srcId="{2241A407-DCD4-4EB6-B60E-4B2241AE4DBB}" destId="{73F3467F-3578-487A-B6D0-F1887F09B08C}" srcOrd="0" destOrd="0" presId="urn:microsoft.com/office/officeart/2005/8/layout/process1"/>
    <dgm:cxn modelId="{7C73B457-E738-4871-BD5E-005CA0723777}" type="presOf" srcId="{3EC47B4E-7542-4E60-BEFD-EB92EAC40D13}" destId="{F8DFF8D6-B2F6-4612-B61D-DB436A066081}" srcOrd="0" destOrd="0" presId="urn:microsoft.com/office/officeart/2005/8/layout/process1"/>
    <dgm:cxn modelId="{F2C61C8D-C5AB-41C5-88DB-BF9D20737C26}" type="presOf" srcId="{49FA4E56-EF80-44F7-84D1-702F8B33838C}" destId="{6A55E80A-5E60-4670-958C-F728CD8804D5}" srcOrd="0" destOrd="0" presId="urn:microsoft.com/office/officeart/2005/8/layout/process1"/>
    <dgm:cxn modelId="{8E6615A0-7A1C-48A6-A62C-39DB3450865A}" type="presOf" srcId="{210C046D-E521-4236-B0FE-0D2122A3A949}" destId="{10600A3F-F881-4C22-80F3-8597C801BEB4}" srcOrd="0" destOrd="0" presId="urn:microsoft.com/office/officeart/2005/8/layout/process1"/>
    <dgm:cxn modelId="{2AED4FBF-D838-496F-BC6F-A94BA5F7D760}" type="presOf" srcId="{259CD236-B6D5-4A57-A16C-023E1A1DCB3D}" destId="{72D55F26-DFC7-4DA8-9D89-C713FA3257DC}" srcOrd="1" destOrd="0" presId="urn:microsoft.com/office/officeart/2005/8/layout/process1"/>
    <dgm:cxn modelId="{B5C14EC3-EAB6-4758-93CE-72D89534D07B}" type="presOf" srcId="{6B60B1C4-18E5-454A-A321-8D59A9598805}" destId="{C14A69F0-99C9-46AD-A4D9-A9D43C7D9BBB}" srcOrd="1" destOrd="0" presId="urn:microsoft.com/office/officeart/2005/8/layout/process1"/>
    <dgm:cxn modelId="{0D9BB4C7-D180-4914-855D-A60EEF04E2E9}" srcId="{2241A407-DCD4-4EB6-B60E-4B2241AE4DBB}" destId="{A412EE50-2235-4E2A-87F0-23627512E403}" srcOrd="1" destOrd="0" parTransId="{1A2071DD-ED81-4C0E-B1C9-46BCFDCAE6D9}" sibTransId="{49FA4E56-EF80-44F7-84D1-702F8B33838C}"/>
    <dgm:cxn modelId="{8718A8D9-E1AF-44BE-83C4-3DB42A869E9D}" type="presOf" srcId="{49FA4E56-EF80-44F7-84D1-702F8B33838C}" destId="{26A58352-9098-46B5-9CBF-E7EC2529EEB9}" srcOrd="1" destOrd="0" presId="urn:microsoft.com/office/officeart/2005/8/layout/process1"/>
    <dgm:cxn modelId="{D4016FDF-9630-493C-8E66-AA5C4A0DDA58}" type="presOf" srcId="{6B60B1C4-18E5-454A-A321-8D59A9598805}" destId="{197BE034-B276-47D6-AEAB-15C98D16E012}" srcOrd="0" destOrd="0" presId="urn:microsoft.com/office/officeart/2005/8/layout/process1"/>
    <dgm:cxn modelId="{B83E654C-B961-44EF-825B-E3DBC6C1D467}" type="presParOf" srcId="{73F3467F-3578-487A-B6D0-F1887F09B08C}" destId="{F8DFF8D6-B2F6-4612-B61D-DB436A066081}" srcOrd="0" destOrd="0" presId="urn:microsoft.com/office/officeart/2005/8/layout/process1"/>
    <dgm:cxn modelId="{A3F2DA7D-DC6C-4A02-B782-F62AEDDA6B24}" type="presParOf" srcId="{73F3467F-3578-487A-B6D0-F1887F09B08C}" destId="{88D67C0E-FEAC-4545-BDBF-7C153DADE73F}" srcOrd="1" destOrd="0" presId="urn:microsoft.com/office/officeart/2005/8/layout/process1"/>
    <dgm:cxn modelId="{B17AB5CB-C599-4FF0-9D5B-2A72992B3850}" type="presParOf" srcId="{88D67C0E-FEAC-4545-BDBF-7C153DADE73F}" destId="{C2882CAC-C0F4-4065-8CB6-8C6A7C086ACC}" srcOrd="0" destOrd="0" presId="urn:microsoft.com/office/officeart/2005/8/layout/process1"/>
    <dgm:cxn modelId="{34EB8401-DC8A-408A-B230-F027B8437D29}" type="presParOf" srcId="{73F3467F-3578-487A-B6D0-F1887F09B08C}" destId="{E9E0A6D7-7890-4414-A427-2FF39A1205DA}" srcOrd="2" destOrd="0" presId="urn:microsoft.com/office/officeart/2005/8/layout/process1"/>
    <dgm:cxn modelId="{BE205488-50CE-47D1-A651-616189D8BE6B}" type="presParOf" srcId="{73F3467F-3578-487A-B6D0-F1887F09B08C}" destId="{6A55E80A-5E60-4670-958C-F728CD8804D5}" srcOrd="3" destOrd="0" presId="urn:microsoft.com/office/officeart/2005/8/layout/process1"/>
    <dgm:cxn modelId="{4E32AE78-17BB-4C2B-81E7-3FBA1B388454}" type="presParOf" srcId="{6A55E80A-5E60-4670-958C-F728CD8804D5}" destId="{26A58352-9098-46B5-9CBF-E7EC2529EEB9}" srcOrd="0" destOrd="0" presId="urn:microsoft.com/office/officeart/2005/8/layout/process1"/>
    <dgm:cxn modelId="{F38888E0-BE13-4BC8-8BE2-6212DDD651C3}" type="presParOf" srcId="{73F3467F-3578-487A-B6D0-F1887F09B08C}" destId="{7635999E-82A8-463B-B5A2-52AD247A1DEB}" srcOrd="4" destOrd="0" presId="urn:microsoft.com/office/officeart/2005/8/layout/process1"/>
    <dgm:cxn modelId="{F1B0EC77-3FEB-451C-B0A3-1B732612C215}" type="presParOf" srcId="{73F3467F-3578-487A-B6D0-F1887F09B08C}" destId="{F409437A-7895-4E2B-8409-274C7B595C4B}" srcOrd="5" destOrd="0" presId="urn:microsoft.com/office/officeart/2005/8/layout/process1"/>
    <dgm:cxn modelId="{73751698-E1ED-4DC6-9E9D-3D7AF8AC8B9D}" type="presParOf" srcId="{F409437A-7895-4E2B-8409-274C7B595C4B}" destId="{72D55F26-DFC7-4DA8-9D89-C713FA3257DC}" srcOrd="0" destOrd="0" presId="urn:microsoft.com/office/officeart/2005/8/layout/process1"/>
    <dgm:cxn modelId="{C57CAE1C-B870-47F1-9718-284B151DE86A}" type="presParOf" srcId="{73F3467F-3578-487A-B6D0-F1887F09B08C}" destId="{E3A9E0E3-6084-4050-AE7C-95DC2112781E}" srcOrd="6" destOrd="0" presId="urn:microsoft.com/office/officeart/2005/8/layout/process1"/>
    <dgm:cxn modelId="{7770F3A0-2F26-415F-82B3-81820CB2BEBF}" type="presParOf" srcId="{73F3467F-3578-487A-B6D0-F1887F09B08C}" destId="{197BE034-B276-47D6-AEAB-15C98D16E012}" srcOrd="7" destOrd="0" presId="urn:microsoft.com/office/officeart/2005/8/layout/process1"/>
    <dgm:cxn modelId="{7182A22F-401C-4EE0-8C85-4ABEDAF5F6DE}" type="presParOf" srcId="{197BE034-B276-47D6-AEAB-15C98D16E012}" destId="{C14A69F0-99C9-46AD-A4D9-A9D43C7D9BBB}" srcOrd="0" destOrd="0" presId="urn:microsoft.com/office/officeart/2005/8/layout/process1"/>
    <dgm:cxn modelId="{76209869-CDED-42CD-A19C-9C76C94E0221}" type="presParOf" srcId="{73F3467F-3578-487A-B6D0-F1887F09B08C}" destId="{10600A3F-F881-4C22-80F3-8597C801BEB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FF8D6-B2F6-4612-B61D-DB436A066081}">
      <dsp:nvSpPr>
        <dsp:cNvPr id="0" name=""/>
        <dsp:cNvSpPr/>
      </dsp:nvSpPr>
      <dsp:spPr>
        <a:xfrm>
          <a:off x="3646" y="397495"/>
          <a:ext cx="1130349" cy="678209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68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Sequencing</a:t>
          </a:r>
        </a:p>
      </dsp:txBody>
      <dsp:txXfrm>
        <a:off x="23510" y="417359"/>
        <a:ext cx="1090621" cy="638481"/>
      </dsp:txXfrm>
    </dsp:sp>
    <dsp:sp modelId="{88D67C0E-FEAC-4545-BDBF-7C153DADE73F}">
      <dsp:nvSpPr>
        <dsp:cNvPr id="0" name=""/>
        <dsp:cNvSpPr/>
      </dsp:nvSpPr>
      <dsp:spPr>
        <a:xfrm>
          <a:off x="1247030" y="596436"/>
          <a:ext cx="239634" cy="2803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247030" y="652501"/>
        <a:ext cx="167744" cy="168196"/>
      </dsp:txXfrm>
    </dsp:sp>
    <dsp:sp modelId="{E9E0A6D7-7890-4414-A427-2FF39A1205DA}">
      <dsp:nvSpPr>
        <dsp:cNvPr id="0" name=""/>
        <dsp:cNvSpPr/>
      </dsp:nvSpPr>
      <dsp:spPr>
        <a:xfrm>
          <a:off x="1586135" y="397495"/>
          <a:ext cx="1130349" cy="678209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120354"/>
            <a:satOff val="2542"/>
            <a:lumOff val="6770"/>
            <a:alphaOff val="0"/>
          </a:schemeClr>
        </a:solidFill>
        <a:ln w="38100" cap="flat" cmpd="sng" algn="ctr">
          <a:solidFill>
            <a:srgbClr val="68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Assembly</a:t>
          </a:r>
        </a:p>
      </dsp:txBody>
      <dsp:txXfrm>
        <a:off x="1605999" y="417359"/>
        <a:ext cx="1090621" cy="638481"/>
      </dsp:txXfrm>
    </dsp:sp>
    <dsp:sp modelId="{6A55E80A-5E60-4670-958C-F728CD8804D5}">
      <dsp:nvSpPr>
        <dsp:cNvPr id="0" name=""/>
        <dsp:cNvSpPr/>
      </dsp:nvSpPr>
      <dsp:spPr>
        <a:xfrm>
          <a:off x="2829520" y="596436"/>
          <a:ext cx="239634" cy="2803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160484"/>
            <a:satOff val="805"/>
            <a:lumOff val="80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829520" y="652501"/>
        <a:ext cx="167744" cy="168196"/>
      </dsp:txXfrm>
    </dsp:sp>
    <dsp:sp modelId="{7635999E-82A8-463B-B5A2-52AD247A1DEB}">
      <dsp:nvSpPr>
        <dsp:cNvPr id="0" name=""/>
        <dsp:cNvSpPr/>
      </dsp:nvSpPr>
      <dsp:spPr>
        <a:xfrm>
          <a:off x="3168625" y="397495"/>
          <a:ext cx="1130349" cy="678209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240708"/>
            <a:satOff val="5083"/>
            <a:lumOff val="135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prediction</a:t>
          </a:r>
        </a:p>
      </dsp:txBody>
      <dsp:txXfrm>
        <a:off x="3188489" y="417359"/>
        <a:ext cx="1090621" cy="638481"/>
      </dsp:txXfrm>
    </dsp:sp>
    <dsp:sp modelId="{F409437A-7895-4E2B-8409-274C7B595C4B}">
      <dsp:nvSpPr>
        <dsp:cNvPr id="0" name=""/>
        <dsp:cNvSpPr/>
      </dsp:nvSpPr>
      <dsp:spPr>
        <a:xfrm>
          <a:off x="4412009" y="596436"/>
          <a:ext cx="239634" cy="2803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320968"/>
            <a:satOff val="1611"/>
            <a:lumOff val="161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412009" y="652501"/>
        <a:ext cx="167744" cy="168196"/>
      </dsp:txXfrm>
    </dsp:sp>
    <dsp:sp modelId="{E3A9E0E3-6084-4050-AE7C-95DC2112781E}">
      <dsp:nvSpPr>
        <dsp:cNvPr id="0" name=""/>
        <dsp:cNvSpPr/>
      </dsp:nvSpPr>
      <dsp:spPr>
        <a:xfrm>
          <a:off x="4751114" y="397495"/>
          <a:ext cx="1130349" cy="678209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361061"/>
            <a:satOff val="7625"/>
            <a:lumOff val="203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annotation</a:t>
          </a:r>
        </a:p>
      </dsp:txBody>
      <dsp:txXfrm>
        <a:off x="4770978" y="417359"/>
        <a:ext cx="1090621" cy="638481"/>
      </dsp:txXfrm>
    </dsp:sp>
    <dsp:sp modelId="{197BE034-B276-47D6-AEAB-15C98D16E012}">
      <dsp:nvSpPr>
        <dsp:cNvPr id="0" name=""/>
        <dsp:cNvSpPr/>
      </dsp:nvSpPr>
      <dsp:spPr>
        <a:xfrm>
          <a:off x="5994499" y="596436"/>
          <a:ext cx="239634" cy="2803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481452"/>
            <a:satOff val="2416"/>
            <a:lumOff val="242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994499" y="652501"/>
        <a:ext cx="167744" cy="168196"/>
      </dsp:txXfrm>
    </dsp:sp>
    <dsp:sp modelId="{10600A3F-F881-4C22-80F3-8597C801BEB4}">
      <dsp:nvSpPr>
        <dsp:cNvPr id="0" name=""/>
        <dsp:cNvSpPr/>
      </dsp:nvSpPr>
      <dsp:spPr>
        <a:xfrm>
          <a:off x="6333604" y="397495"/>
          <a:ext cx="1130349" cy="678209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Display</a:t>
          </a:r>
        </a:p>
      </dsp:txBody>
      <dsp:txXfrm>
        <a:off x="6353468" y="417359"/>
        <a:ext cx="1090621" cy="638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FF8D6-B2F6-4612-B61D-DB436A066081}">
      <dsp:nvSpPr>
        <dsp:cNvPr id="0" name=""/>
        <dsp:cNvSpPr/>
      </dsp:nvSpPr>
      <dsp:spPr>
        <a:xfrm>
          <a:off x="3646" y="397495"/>
          <a:ext cx="1130349" cy="678209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68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Sequencing</a:t>
          </a:r>
        </a:p>
      </dsp:txBody>
      <dsp:txXfrm>
        <a:off x="23510" y="417359"/>
        <a:ext cx="1090621" cy="638481"/>
      </dsp:txXfrm>
    </dsp:sp>
    <dsp:sp modelId="{88D67C0E-FEAC-4545-BDBF-7C153DADE73F}">
      <dsp:nvSpPr>
        <dsp:cNvPr id="0" name=""/>
        <dsp:cNvSpPr/>
      </dsp:nvSpPr>
      <dsp:spPr>
        <a:xfrm>
          <a:off x="1247030" y="596436"/>
          <a:ext cx="239634" cy="2803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247030" y="652501"/>
        <a:ext cx="167744" cy="168196"/>
      </dsp:txXfrm>
    </dsp:sp>
    <dsp:sp modelId="{E9E0A6D7-7890-4414-A427-2FF39A1205DA}">
      <dsp:nvSpPr>
        <dsp:cNvPr id="0" name=""/>
        <dsp:cNvSpPr/>
      </dsp:nvSpPr>
      <dsp:spPr>
        <a:xfrm>
          <a:off x="1586135" y="397495"/>
          <a:ext cx="1130349" cy="678209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120354"/>
            <a:satOff val="2542"/>
            <a:lumOff val="6770"/>
            <a:alphaOff val="0"/>
          </a:schemeClr>
        </a:solidFill>
        <a:ln w="38100" cap="flat" cmpd="sng" algn="ctr">
          <a:solidFill>
            <a:srgbClr val="68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Assembly</a:t>
          </a:r>
        </a:p>
      </dsp:txBody>
      <dsp:txXfrm>
        <a:off x="1605999" y="417359"/>
        <a:ext cx="1090621" cy="638481"/>
      </dsp:txXfrm>
    </dsp:sp>
    <dsp:sp modelId="{6A55E80A-5E60-4670-958C-F728CD8804D5}">
      <dsp:nvSpPr>
        <dsp:cNvPr id="0" name=""/>
        <dsp:cNvSpPr/>
      </dsp:nvSpPr>
      <dsp:spPr>
        <a:xfrm>
          <a:off x="2829520" y="596436"/>
          <a:ext cx="239634" cy="2803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160484"/>
            <a:satOff val="805"/>
            <a:lumOff val="80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829520" y="652501"/>
        <a:ext cx="167744" cy="168196"/>
      </dsp:txXfrm>
    </dsp:sp>
    <dsp:sp modelId="{7635999E-82A8-463B-B5A2-52AD247A1DEB}">
      <dsp:nvSpPr>
        <dsp:cNvPr id="0" name=""/>
        <dsp:cNvSpPr/>
      </dsp:nvSpPr>
      <dsp:spPr>
        <a:xfrm>
          <a:off x="3168625" y="397495"/>
          <a:ext cx="1130349" cy="678209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240708"/>
            <a:satOff val="5083"/>
            <a:lumOff val="135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prediction</a:t>
          </a:r>
        </a:p>
      </dsp:txBody>
      <dsp:txXfrm>
        <a:off x="3188489" y="417359"/>
        <a:ext cx="1090621" cy="638481"/>
      </dsp:txXfrm>
    </dsp:sp>
    <dsp:sp modelId="{F409437A-7895-4E2B-8409-274C7B595C4B}">
      <dsp:nvSpPr>
        <dsp:cNvPr id="0" name=""/>
        <dsp:cNvSpPr/>
      </dsp:nvSpPr>
      <dsp:spPr>
        <a:xfrm>
          <a:off x="4412009" y="596436"/>
          <a:ext cx="239634" cy="2803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320968"/>
            <a:satOff val="1611"/>
            <a:lumOff val="161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412009" y="652501"/>
        <a:ext cx="167744" cy="168196"/>
      </dsp:txXfrm>
    </dsp:sp>
    <dsp:sp modelId="{E3A9E0E3-6084-4050-AE7C-95DC2112781E}">
      <dsp:nvSpPr>
        <dsp:cNvPr id="0" name=""/>
        <dsp:cNvSpPr/>
      </dsp:nvSpPr>
      <dsp:spPr>
        <a:xfrm>
          <a:off x="4751114" y="397495"/>
          <a:ext cx="1130349" cy="678209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361061"/>
            <a:satOff val="7625"/>
            <a:lumOff val="203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annotation</a:t>
          </a:r>
        </a:p>
      </dsp:txBody>
      <dsp:txXfrm>
        <a:off x="4770978" y="417359"/>
        <a:ext cx="1090621" cy="638481"/>
      </dsp:txXfrm>
    </dsp:sp>
    <dsp:sp modelId="{197BE034-B276-47D6-AEAB-15C98D16E012}">
      <dsp:nvSpPr>
        <dsp:cNvPr id="0" name=""/>
        <dsp:cNvSpPr/>
      </dsp:nvSpPr>
      <dsp:spPr>
        <a:xfrm>
          <a:off x="5994499" y="596436"/>
          <a:ext cx="239634" cy="2803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481452"/>
            <a:satOff val="2416"/>
            <a:lumOff val="242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994499" y="652501"/>
        <a:ext cx="167744" cy="168196"/>
      </dsp:txXfrm>
    </dsp:sp>
    <dsp:sp modelId="{10600A3F-F881-4C22-80F3-8597C801BEB4}">
      <dsp:nvSpPr>
        <dsp:cNvPr id="0" name=""/>
        <dsp:cNvSpPr/>
      </dsp:nvSpPr>
      <dsp:spPr>
        <a:xfrm>
          <a:off x="6333604" y="397495"/>
          <a:ext cx="1130349" cy="678209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Display</a:t>
          </a:r>
        </a:p>
      </dsp:txBody>
      <dsp:txXfrm>
        <a:off x="6353468" y="417359"/>
        <a:ext cx="1090621" cy="638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02604-0203-4EDD-868B-967CD9DF0448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9A52E-D34E-4923-8A3E-B7D5B01D4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12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D9A52E-D34E-4923-8A3E-B7D5B01D4A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A3069"/>
                </a:solidFill>
                <a:effectLst/>
                <a:latin typeface="ui-monospace"/>
              </a:rPr>
              <a:t>is a play on the words 'Spades' and 'Illumina’</a:t>
            </a:r>
          </a:p>
          <a:p>
            <a:r>
              <a:rPr lang="en-US" b="0" i="0" dirty="0">
                <a:solidFill>
                  <a:srgbClr val="0A3069"/>
                </a:solidFill>
                <a:effectLst/>
                <a:latin typeface="ui-monospace"/>
              </a:rPr>
              <a:t>pronounced as 'shovel' in English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F8C1B-EAC4-4799-BEBA-C35F0EF3CAC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88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Estimate genome size: needed to reduce the reads to 100x</a:t>
            </a:r>
          </a:p>
          <a:p>
            <a:r>
              <a:rPr lang="en-US" dirty="0"/>
              <a:t>2. reduce coverage to 100x: this helps the genome assembler to not get confused</a:t>
            </a:r>
          </a:p>
          <a:p>
            <a:r>
              <a:rPr lang="en-US" dirty="0"/>
              <a:t>3. trim adapters: some read healing to get rid of artificial sequence</a:t>
            </a:r>
          </a:p>
          <a:p>
            <a:r>
              <a:rPr lang="en-US" dirty="0"/>
              <a:t>4. correct sequencing errors in reads: read healing</a:t>
            </a:r>
          </a:p>
          <a:p>
            <a:r>
              <a:rPr lang="en-US" dirty="0"/>
              <a:t>5. stitch paired-end reads together: create long single end reads from pairs when they overlap</a:t>
            </a:r>
          </a:p>
          <a:p>
            <a:r>
              <a:rPr lang="en-US" dirty="0"/>
              <a:t>6. assembly: make consensus sequences in contigs</a:t>
            </a:r>
          </a:p>
          <a:p>
            <a:r>
              <a:rPr lang="en-US" dirty="0"/>
              <a:t>7. correct minor assembly errors: polishing</a:t>
            </a:r>
          </a:p>
          <a:p>
            <a:r>
              <a:rPr lang="en-US" dirty="0"/>
              <a:t>8. remove contigs that are too short: removes probable contamination or artifacts</a:t>
            </a:r>
          </a:p>
          <a:p>
            <a:r>
              <a:rPr lang="en-US" dirty="0"/>
              <a:t>9. produce final fasta: final assembly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F8C1B-EAC4-4799-BEBA-C35F0EF3CAC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94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fastqc</a:t>
            </a:r>
            <a:r>
              <a:rPr lang="en-US" dirty="0"/>
              <a:t>; files are generated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F8C1B-EAC4-4799-BEBA-C35F0EF3CAC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57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F8C1B-EAC4-4799-BEBA-C35F0EF3CAC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26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see that we have accessions starting with GCF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D9A52E-D34E-4923-8A3E-B7D5B01D4A7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55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Colinear Blocks</a:t>
            </a:r>
          </a:p>
          <a:p>
            <a:r>
              <a:rPr lang="en-US" dirty="0"/>
              <a:t>Histograms of similarity</a:t>
            </a:r>
          </a:p>
          <a:p>
            <a:r>
              <a:rPr lang="en-US" dirty="0"/>
              <a:t>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D9A52E-D34E-4923-8A3E-B7D5B01D4A7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3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Scale is logarithmic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D9A52E-D34E-4923-8A3E-B7D5B01D4A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23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a reminder of what we went over last 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D9A52E-D34E-4923-8A3E-B7D5B01D4A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28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https://hpc.nih.gov/apps/sratoolkit.html</a:t>
            </a:r>
          </a:p>
          <a:p>
            <a:r>
              <a:rPr lang="en-US" dirty="0"/>
              <a:t>https://github.com/ncbi/sra-tools/wiki/HowTo:-fasterq-dump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F8C1B-EAC4-4799-BEBA-C35F0EF3CA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77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F8C1B-EAC4-4799-BEBA-C35F0EF3CA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48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make a directory for today’s lesson</a:t>
            </a:r>
          </a:p>
          <a:p>
            <a:r>
              <a:rPr lang="en-US" dirty="0">
                <a:solidFill>
                  <a:srgbClr val="FF0000"/>
                </a:solidFill>
              </a:rPr>
              <a:t>Make a subfolder reads, </a:t>
            </a:r>
            <a:r>
              <a:rPr lang="en-US" dirty="0" err="1">
                <a:solidFill>
                  <a:srgbClr val="FF0000"/>
                </a:solidFill>
              </a:rPr>
              <a:t>asm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download the SRA run accession into reads/</a:t>
            </a:r>
          </a:p>
          <a:p>
            <a:r>
              <a:rPr lang="en-US" dirty="0">
                <a:solidFill>
                  <a:srgbClr val="FF0000"/>
                </a:solidFill>
              </a:rPr>
              <a:t>Go ahead and download other chemistries too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F8C1B-EAC4-4799-BEBA-C35F0EF3CA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88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https://www.bioinformatics.babraham.ac.uk/projects/fastqc/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F8C1B-EAC4-4799-BEBA-C35F0EF3CA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16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fastqc</a:t>
            </a:r>
            <a:r>
              <a:rPr lang="en-US" dirty="0"/>
              <a:t>; files are generated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F8C1B-EAC4-4799-BEBA-C35F0EF3CA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72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https://linsalrob.github.io/ComputationalGenomicsManual/SequenceAssembly/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F8C1B-EAC4-4799-BEBA-C35F0EF3CA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99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6AAD-BBC7-4B25-954E-35B970855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1A8B5-D09C-4C79-914A-757EAEFB6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A5939-8B75-4EED-9185-0118762FE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FB8-C2CA-491D-B612-4AC89E821DD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D9E16-C8B5-481E-B77D-FCF89A8A1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A5DC9-13ED-46FB-B1F7-ADBF8C787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9559-037A-4C0D-96CA-C3B4D018D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9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EB10-5545-437F-BADE-F8EDDD2C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3C7C1-8EAF-4135-A9DE-184A3EC0C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96B33-E9B7-4320-9E7E-2506D6DE8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FB8-C2CA-491D-B612-4AC89E821DD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FFE98-688B-4DF8-934F-8496E9AA9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53FA2-FEC9-4DAF-A436-683B3BC0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9559-037A-4C0D-96CA-C3B4D018D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0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905A59-0744-4B82-895F-C030A7E00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989DC-F1A0-49BC-A87D-723FC7358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9BB9D-5931-4557-85CD-21DFF5986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FB8-C2CA-491D-B612-4AC89E821DD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1121B-504F-498D-9CFF-A9965715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545A5-93D3-4411-B0A7-C920F261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9559-037A-4C0D-96CA-C3B4D018D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1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A33B-1563-450F-8DD6-449B849E1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5F78A-AD6A-4F05-B65A-00A6E31FB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7C110-1597-425B-A98E-5CB499E2B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FB8-C2CA-491D-B612-4AC89E821DD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40E0D-114A-4B72-A328-173AA2AE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661B7-2761-49C5-A6C9-A54659D5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9559-037A-4C0D-96CA-C3B4D018D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0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8DC72-E240-4158-ADFF-931639FBA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589BC-754F-4685-960E-C5230816F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6F14D-7C01-480B-BDE4-4ABBC160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FB8-C2CA-491D-B612-4AC89E821DD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2C37A-9743-4216-950F-C205A124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256B7-0235-437A-8D1B-F4B9E9672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9559-037A-4C0D-96CA-C3B4D018D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7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E5FA-DB76-4A0F-9468-5ABDC216E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B6AE5-B5D8-409F-95D1-C56EE303E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5EBCD-7F6E-4D56-8780-726137772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E31DD-FD7A-4D08-AC20-F324B4D51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FB8-C2CA-491D-B612-4AC89E821DD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013E5-60E1-4597-B498-EB76EE0D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A33BC-24F4-4713-B0C2-0FCD2C3B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9559-037A-4C0D-96CA-C3B4D018D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0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6623E-361D-4AB6-8A94-DE3D66827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FA1B0-363F-4244-A625-723D927DD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1F8AB-36D7-40A8-9EDA-ECCA9CDB8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329023-ADC5-4DCD-A020-C51F2D8F5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63FDA-A759-447D-8DD7-409D10C86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7F4DA8-2FAC-411C-A712-9F4E63223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FB8-C2CA-491D-B612-4AC89E821DD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475E89-2A1D-4E75-A029-03356BCF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9744D3-80EC-452C-A797-887EFF70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9559-037A-4C0D-96CA-C3B4D018D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5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B28D-48AB-43C7-A80E-5CB18B1A6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AFAA8A-DD9C-4597-A2C8-F1969B513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FB8-C2CA-491D-B612-4AC89E821DD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9177A-6AEB-44DC-B2DF-9EE159D4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F0DC3-7C2F-4A06-A154-446FE7E9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9559-037A-4C0D-96CA-C3B4D018D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6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D3D612-908B-4B4D-9CD9-24F9E0915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FB8-C2CA-491D-B612-4AC89E821DD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1EAB8-C32C-4954-AD09-9316C102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6BB4D-3C5E-47E4-B624-A2920716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9559-037A-4C0D-96CA-C3B4D018D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C644-3756-42A5-A9A2-283E8E0C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17227-FA64-43E9-9023-AA78CE362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26D22-E978-4797-95F7-374DB4D35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480C6-8096-40A9-9EAB-5BB6D2B1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FB8-C2CA-491D-B612-4AC89E821DD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05B0A-64BF-474E-8C63-B716849A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23230-CF4A-4002-A914-2E53B79A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9559-037A-4C0D-96CA-C3B4D018D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4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D8CA-97AF-4D99-A810-E41F7C64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DD8220-BD84-48E1-8224-81FB3F8B1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C1FA9-142E-42EB-8944-8B7C60255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26A83-EE98-48D8-8106-7312CB48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FB8-C2CA-491D-B612-4AC89E821DD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D7A94-2339-44CD-890F-B42659B4F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A6A38-7B67-4540-9C52-9C71E2D3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29559-037A-4C0D-96CA-C3B4D018D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1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135533-0A88-4228-BCC1-5AEC66577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293D6-5EED-4460-8715-DA8D05681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D444A-3933-42FB-BC78-0459078CE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A8FB8-C2CA-491D-B612-4AC89E821DD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55F98-4934-4FF3-BCE5-044DE74AA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54148-0329-48B6-94E7-6BBB5D150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29559-037A-4C0D-96CA-C3B4D018D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2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7A6C-BC82-4998-AEB5-9E01F6399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Assembly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2AF2A-36E1-49FA-9985-E85BE8A3F1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2025-02-26</a:t>
            </a:r>
          </a:p>
        </p:txBody>
      </p:sp>
    </p:spTree>
    <p:extLst>
      <p:ext uri="{BB962C8B-B14F-4D97-AF65-F5344CB8AC3E}">
        <p14:creationId xmlns:p14="http://schemas.microsoft.com/office/powerpoint/2010/main" val="2728085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F58E-3E6C-4087-B771-1CFCA230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SRA Toolkit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B4FBE-5B8F-4A23-9E1B-F28DF9410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87354"/>
          </a:xfrm>
          <a:solidFill>
            <a:schemeClr val="tx1">
              <a:lumMod val="95000"/>
              <a:lumOff val="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~/bin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cd ~/bin</a:t>
            </a:r>
          </a:p>
          <a:p>
            <a:pPr marL="0" indent="0">
              <a:buNone/>
            </a:pPr>
            <a:r>
              <a:rPr lang="da-DK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wget https://ftp-trace.ncbi.nlm.nih.gov/sra/sdk/3.0.7/sratoolkit.3.0.7-ubuntu64.tar.gz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tar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zxvf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sratoolkit.3.0.7-ubuntu64.tar.gz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export PATH=$PATH:~/bin/sratoolkit.3.0.7-ubuntu64/bin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5E52C-553D-4DA1-AB38-5BE71545E334}"/>
              </a:ext>
            </a:extLst>
          </p:cNvPr>
          <p:cNvSpPr txBox="1"/>
          <p:nvPr/>
        </p:nvSpPr>
        <p:spPr>
          <a:xfrm>
            <a:off x="796158" y="5574039"/>
            <a:ext cx="10160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Installation instructions at https://github.com/ncbi/sra-tools/wiki/01.-Downloading-SRA-Toolkit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export PATH command will need to be run each time you log in. It tells Linux that this is a directory, where it can find executable files.</a:t>
            </a:r>
          </a:p>
        </p:txBody>
      </p:sp>
    </p:spTree>
    <p:extLst>
      <p:ext uri="{BB962C8B-B14F-4D97-AF65-F5344CB8AC3E}">
        <p14:creationId xmlns:p14="http://schemas.microsoft.com/office/powerpoint/2010/main" val="3347057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F58E-3E6C-4087-B771-1CFCA230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SRA run accession for Illumina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B4FBE-5B8F-4A23-9E1B-F28DF9410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87354"/>
          </a:xfrm>
          <a:solidFill>
            <a:schemeClr val="tx1">
              <a:lumMod val="95000"/>
              <a:lumOff val="5000"/>
            </a:schemeClr>
          </a:solidFill>
          <a:ln w="57150"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~/fundamentals/assembly/reads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~/fundamentals/assembly/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cd ~/fundamentals/assembly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SRR=SRR21726463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prefetch $SRR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fasterq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-dump $SRR --threads 1 --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outdir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reads/$SRR --split-files --skip-technical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gzip -v reads/$SRR/*.fastq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5E52C-553D-4DA1-AB38-5BE71545E334}"/>
              </a:ext>
            </a:extLst>
          </p:cNvPr>
          <p:cNvSpPr txBox="1"/>
          <p:nvPr/>
        </p:nvSpPr>
        <p:spPr>
          <a:xfrm>
            <a:off x="796158" y="5369085"/>
            <a:ext cx="10160876" cy="1488915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set of directories under “assembly” which are “reads” and “</a:t>
            </a:r>
            <a:r>
              <a:rPr lang="en-US" dirty="0" err="1"/>
              <a:t>asm</a:t>
            </a:r>
            <a:r>
              <a:rPr lang="en-US" dirty="0"/>
              <a:t>” for raw reads and assemblies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 into the directory with ‘cd’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the SRR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prefetch: download the file so that it can be converted to fastq later. Optional.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</a:t>
            </a:r>
            <a:r>
              <a:rPr lang="en-US" dirty="0" err="1"/>
              <a:t>fasterq</a:t>
            </a:r>
            <a:r>
              <a:rPr lang="en-US" dirty="0"/>
              <a:t>-dump to download/format $SRR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gzip: compress the fastq files into fastq.gz format</a:t>
            </a:r>
          </a:p>
        </p:txBody>
      </p:sp>
    </p:spTree>
    <p:extLst>
      <p:ext uri="{BB962C8B-B14F-4D97-AF65-F5344CB8AC3E}">
        <p14:creationId xmlns:p14="http://schemas.microsoft.com/office/powerpoint/2010/main" val="4046558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35413-D7C1-4148-B87D-0CD122A6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QC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23E5F-0A2D-414E-A697-7B8BFE60DE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QC: Quality Control</a:t>
            </a:r>
          </a:p>
        </p:txBody>
      </p:sp>
    </p:spTree>
    <p:extLst>
      <p:ext uri="{BB962C8B-B14F-4D97-AF65-F5344CB8AC3E}">
        <p14:creationId xmlns:p14="http://schemas.microsoft.com/office/powerpoint/2010/main" val="2015950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3ACAB-B360-45E3-B8C2-CC032BBC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</a:t>
            </a:r>
            <a:r>
              <a:rPr lang="en-US" dirty="0" err="1"/>
              <a:t>fastqc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5E957-780E-44B3-9F72-1C3BC248E9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 err="1"/>
              <a:t>Conda</a:t>
            </a:r>
            <a:r>
              <a:rPr lang="en-US" dirty="0"/>
              <a:t> to install</a:t>
            </a:r>
          </a:p>
          <a:p>
            <a:r>
              <a:rPr lang="en-US" dirty="0"/>
              <a:t>Question: What are the command(s) to install </a:t>
            </a:r>
            <a:r>
              <a:rPr lang="en-US" dirty="0" err="1"/>
              <a:t>fastqc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Hint: package name is </a:t>
            </a:r>
            <a:r>
              <a:rPr lang="en-US" dirty="0" err="1"/>
              <a:t>fastqc</a:t>
            </a:r>
            <a:endParaRPr lang="en-US" dirty="0"/>
          </a:p>
          <a:p>
            <a:r>
              <a:rPr lang="en-US" dirty="0"/>
              <a:t>Answer:</a:t>
            </a:r>
          </a:p>
          <a:p>
            <a:r>
              <a:rPr lang="en-US" dirty="0"/>
              <a:t>mamba create -n </a:t>
            </a:r>
            <a:r>
              <a:rPr lang="en-US" dirty="0" err="1"/>
              <a:t>fastqc</a:t>
            </a:r>
            <a:r>
              <a:rPr lang="en-US" dirty="0"/>
              <a:t> </a:t>
            </a:r>
            <a:r>
              <a:rPr lang="en-US" dirty="0" err="1"/>
              <a:t>fastqc</a:t>
            </a:r>
            <a:endParaRPr lang="en-US" dirty="0"/>
          </a:p>
          <a:p>
            <a:r>
              <a:rPr lang="en-US" dirty="0" err="1"/>
              <a:t>conda</a:t>
            </a:r>
            <a:r>
              <a:rPr lang="en-US" dirty="0"/>
              <a:t> activate </a:t>
            </a:r>
            <a:r>
              <a:rPr lang="en-US" dirty="0" err="1"/>
              <a:t>fastqc</a:t>
            </a:r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F45914D-BD2B-43DD-ABCD-724FCB67EA2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23094"/>
            <a:ext cx="5181600" cy="355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97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BC285F-2A59-4AAC-83AD-51489980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QC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FF88CD-D70A-4668-BCB8-C1A15CEC135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95000"/>
              <a:lumOff val="5000"/>
            </a:schemeClr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activate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fastqc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ls reads/$SRR/*.fastq.gz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SRR21726463_1.fastq.gz SRR21726463_2.fastq.gz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fastqc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reads/$SRR/*.fastq.gz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ls reads/$SRR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SRR21726463_1.fastq.gz     SRR21726463_1_fastqc.zip  SRR21726463_2_fastqc.html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SRR21726463_1_fastqc.html  SRR21726463_2.fastq.gz    SRR21726463_2_fastqc.zip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firefox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reads/$SRR/*.html</a:t>
            </a:r>
          </a:p>
        </p:txBody>
      </p:sp>
    </p:spTree>
    <p:extLst>
      <p:ext uri="{BB962C8B-B14F-4D97-AF65-F5344CB8AC3E}">
        <p14:creationId xmlns:p14="http://schemas.microsoft.com/office/powerpoint/2010/main" val="1784781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35413-D7C1-4148-B87D-0CD122A6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Illumina assembly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23E5F-0A2D-414E-A697-7B8BFE60DE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34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DEE598-012B-4025-85FA-0FA5FE6C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at hand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877E9E-6609-4489-B764-9AEBD274E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microbial genome is 2,000,000bp (2Mb)</a:t>
            </a:r>
          </a:p>
          <a:p>
            <a:pPr lvl="1"/>
            <a:r>
              <a:rPr lang="en-US" dirty="0"/>
              <a:t>about 1Mb, up to 10Mb usually.</a:t>
            </a:r>
          </a:p>
          <a:p>
            <a:r>
              <a:rPr lang="en-US" dirty="0"/>
              <a:t>Reads not as long as a genome</a:t>
            </a:r>
          </a:p>
          <a:p>
            <a:pPr lvl="1"/>
            <a:r>
              <a:rPr lang="en-US" dirty="0"/>
              <a:t>Illumina reads -&gt; 150bp or 250bp</a:t>
            </a:r>
          </a:p>
          <a:p>
            <a:r>
              <a:rPr lang="en-US" dirty="0"/>
              <a:t>Need to put the reads together like a puzzle</a:t>
            </a:r>
          </a:p>
          <a:p>
            <a:pPr lvl="1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41810-3885-C60D-9625-965709B5894D}"/>
              </a:ext>
            </a:extLst>
          </p:cNvPr>
          <p:cNvSpPr txBox="1"/>
          <p:nvPr/>
        </p:nvSpPr>
        <p:spPr>
          <a:xfrm>
            <a:off x="119921" y="6130977"/>
            <a:ext cx="10852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https://linsalrob.github.io/ComputationalGenomicsManual/SequenceAssembly/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119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02B70-A928-48A7-BC8F-02712401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main assemblers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806-6DE6-452B-B6F1-7C4717F18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are based on de Bruijn graph algorithm</a:t>
            </a:r>
          </a:p>
          <a:p>
            <a:r>
              <a:rPr lang="en-US" dirty="0"/>
              <a:t>SPAdes</a:t>
            </a:r>
          </a:p>
          <a:p>
            <a:pPr lvl="1"/>
            <a:r>
              <a:rPr lang="en-US" dirty="0"/>
              <a:t>Values longer contigs</a:t>
            </a:r>
          </a:p>
          <a:p>
            <a:pPr lvl="1"/>
            <a:r>
              <a:rPr lang="en-US" dirty="0"/>
              <a:t>Risk of </a:t>
            </a:r>
            <a:r>
              <a:rPr lang="en-US" dirty="0" err="1"/>
              <a:t>misassembly</a:t>
            </a:r>
            <a:endParaRPr lang="en-US" dirty="0"/>
          </a:p>
          <a:p>
            <a:pPr lvl="1"/>
            <a:r>
              <a:rPr lang="en-US" dirty="0"/>
              <a:t>Stochastic</a:t>
            </a:r>
          </a:p>
          <a:p>
            <a:r>
              <a:rPr lang="en-US" dirty="0"/>
              <a:t>SKESA</a:t>
            </a:r>
          </a:p>
          <a:p>
            <a:pPr lvl="1"/>
            <a:r>
              <a:rPr lang="en-US" dirty="0"/>
              <a:t>Values accurate base calls</a:t>
            </a:r>
          </a:p>
          <a:p>
            <a:pPr lvl="1"/>
            <a:r>
              <a:rPr lang="en-US" dirty="0"/>
              <a:t>Shorter contigs</a:t>
            </a:r>
          </a:p>
          <a:p>
            <a:pPr lvl="1"/>
            <a:r>
              <a:rPr lang="en-US" dirty="0"/>
              <a:t>Deterministic</a:t>
            </a:r>
          </a:p>
        </p:txBody>
      </p:sp>
    </p:spTree>
    <p:extLst>
      <p:ext uri="{BB962C8B-B14F-4D97-AF65-F5344CB8AC3E}">
        <p14:creationId xmlns:p14="http://schemas.microsoft.com/office/powerpoint/2010/main" val="1802164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249CC6-573D-421E-A690-5475A0983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⚡♠️ </a:t>
            </a:r>
            <a:r>
              <a:rPr lang="en-US" dirty="0" err="1"/>
              <a:t>Shovill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1716D7-8480-4E22-BF02-1C5C2AB2BD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https://github.com/tseemann/shovill</a:t>
            </a:r>
          </a:p>
          <a:p>
            <a:r>
              <a:rPr lang="en-US" dirty="0"/>
              <a:t>An assembly </a:t>
            </a:r>
            <a:r>
              <a:rPr lang="en-US" i="1" dirty="0"/>
              <a:t>pipeline</a:t>
            </a:r>
            <a:endParaRPr lang="en-US" dirty="0"/>
          </a:p>
          <a:p>
            <a:pPr lvl="1"/>
            <a:r>
              <a:rPr lang="en-US" dirty="0"/>
              <a:t>Prepares reads</a:t>
            </a:r>
          </a:p>
          <a:p>
            <a:pPr lvl="1"/>
            <a:r>
              <a:rPr lang="en-US" dirty="0"/>
              <a:t>Assembly</a:t>
            </a:r>
          </a:p>
          <a:p>
            <a:pPr lvl="1"/>
            <a:r>
              <a:rPr lang="en-US" dirty="0"/>
              <a:t>Assembly correction</a:t>
            </a:r>
          </a:p>
          <a:p>
            <a:pPr lvl="1"/>
            <a:endParaRPr lang="en-US" dirty="0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FF9DBAB1-5F1D-4DBC-AC85-59B2D48C10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30008" y="1825625"/>
            <a:ext cx="4665984" cy="4351338"/>
          </a:xfrm>
        </p:spPr>
      </p:pic>
    </p:spTree>
    <p:extLst>
      <p:ext uri="{BB962C8B-B14F-4D97-AF65-F5344CB8AC3E}">
        <p14:creationId xmlns:p14="http://schemas.microsoft.com/office/powerpoint/2010/main" val="1611270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249CC6-573D-421E-A690-5475A0983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⚡♠️ </a:t>
            </a:r>
            <a:r>
              <a:rPr lang="en-US" dirty="0" err="1"/>
              <a:t>Shovill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E29459A-7A0D-4CD8-8169-1412C5538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4116" y="1695799"/>
            <a:ext cx="10223768" cy="479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4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A80883-6CD0-4A64-85FE-9D78FB88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“Hey can you do this for me…?”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BA41D9-1252-4E94-9945-F3F665CAAA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 just sequenced a genome. Can you look at it for me?</a:t>
            </a:r>
          </a:p>
          <a:p>
            <a:r>
              <a:rPr lang="en-US" dirty="0"/>
              <a:t>How big is the genome?</a:t>
            </a:r>
          </a:p>
          <a:p>
            <a:r>
              <a:rPr lang="en-US" dirty="0"/>
              <a:t>How many genes are in my genome?</a:t>
            </a:r>
          </a:p>
          <a:p>
            <a:r>
              <a:rPr lang="en-US" dirty="0"/>
              <a:t>Does it look good?</a:t>
            </a:r>
          </a:p>
        </p:txBody>
      </p:sp>
      <p:pic>
        <p:nvPicPr>
          <p:cNvPr id="8" name="Content Placeholder 7" descr="Young businessman explaining">
            <a:extLst>
              <a:ext uri="{FF2B5EF4-FFF2-40B4-BE49-F238E27FC236}">
                <a16:creationId xmlns:a16="http://schemas.microsoft.com/office/drawing/2014/main" id="{C53A3DA5-6B2C-4E1C-8651-6FC97A8866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523" y="1825625"/>
            <a:ext cx="1852954" cy="4351338"/>
          </a:xfrm>
        </p:spPr>
      </p:pic>
    </p:spTree>
    <p:extLst>
      <p:ext uri="{BB962C8B-B14F-4D97-AF65-F5344CB8AC3E}">
        <p14:creationId xmlns:p14="http://schemas.microsoft.com/office/powerpoint/2010/main" val="1144897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BC285F-2A59-4AAC-83AD-51489980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vanilla spades or </a:t>
            </a:r>
            <a:r>
              <a:rPr lang="en-US" dirty="0" err="1"/>
              <a:t>skesa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FF88CD-D70A-4668-BCB8-C1A15CEC135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95000"/>
              <a:lumOff val="5000"/>
            </a:schemeClr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deactivate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shovill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shovill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activate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shovill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R1=reads/$SRR/${SRR}_1.fastq.gz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R2=reads/$SRR/${SRR}_2.fastq.gz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spades.py -1 $R1 -2 $R2 -o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/$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SRR.spades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skesa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--reads $R1 $R2 --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use_paired_ends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contigs_out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/$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SRR.skesa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24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BC285F-2A59-4AAC-83AD-51489980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shovill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FF88CD-D70A-4668-BCB8-C1A15CEC135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95000"/>
              <a:lumOff val="5000"/>
            </a:schemeClr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shovill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--help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shovill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outdir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/$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SRR.shovill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--assembler spades --R1 $R1 --R2 $R2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326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DC39-A489-49A0-A310-CFC25F8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QC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E8749-BF15-480D-8C53-D04D8F66F0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03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Assembly Metrics</a:t>
            </a:r>
            <a:br>
              <a:rPr lang="en-US" dirty="0"/>
            </a:b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How do you tell if your assembly is good?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319388"/>
              </p:ext>
            </p:extLst>
          </p:nvPr>
        </p:nvGraphicFramePr>
        <p:xfrm>
          <a:off x="1714501" y="1846383"/>
          <a:ext cx="7347856" cy="4240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1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6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271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276">
                <a:tc>
                  <a:txBody>
                    <a:bodyPr/>
                    <a:lstStyle/>
                    <a:p>
                      <a:r>
                        <a:rPr lang="en-US" dirty="0"/>
                        <a:t>Assembly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size of the concatenated assembly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271">
                <a:tc>
                  <a:txBody>
                    <a:bodyPr/>
                    <a:lstStyle/>
                    <a:p>
                      <a:r>
                        <a:rPr lang="en-US" dirty="0"/>
                        <a:t>Number of Contigs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count of contigs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271">
                <a:tc>
                  <a:txBody>
                    <a:bodyPr/>
                    <a:lstStyle/>
                    <a:p>
                      <a:r>
                        <a:rPr lang="en-US" dirty="0"/>
                        <a:t>Longest Contig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271">
                <a:tc>
                  <a:txBody>
                    <a:bodyPr/>
                    <a:lstStyle/>
                    <a:p>
                      <a:r>
                        <a:rPr lang="en-US" dirty="0"/>
                        <a:t>Average contig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0276">
                <a:tc>
                  <a:txBody>
                    <a:bodyPr/>
                    <a:lstStyle/>
                    <a:p>
                      <a:r>
                        <a:rPr lang="en-US" dirty="0"/>
                        <a:t>GC-content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</a:t>
                      </a:r>
                      <a:r>
                        <a:rPr lang="en-US" baseline="0" dirty="0"/>
                        <a:t> of the genome that is either G or 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70276">
                <a:tc>
                  <a:txBody>
                    <a:bodyPr/>
                    <a:lstStyle/>
                    <a:p>
                      <a:r>
                        <a:rPr lang="en-US" dirty="0"/>
                        <a:t>N50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size of the contig at where half the genome is located in size &gt;N50 and half is located in size &lt;N50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1956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1FCB-810E-4796-A9CC-B839D41CF61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04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E9731183-D9EC-4891-A5AA-63DDBE1E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N50 in a different way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45733926-253A-4136-9BCC-5D571663C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sort the contigs by size</a:t>
            </a:r>
          </a:p>
          <a:p>
            <a:r>
              <a:rPr lang="en-US" dirty="0"/>
              <a:t>An example genome size (in kb): </a:t>
            </a:r>
            <a:br>
              <a:rPr lang="en-US" dirty="0"/>
            </a:br>
            <a:r>
              <a:rPr lang="en-US" dirty="0"/>
              <a:t>90 + 80 + 70 + 60 + 50 +40 +10 +10 = 410</a:t>
            </a:r>
          </a:p>
          <a:p>
            <a:r>
              <a:rPr lang="en-US" dirty="0"/>
              <a:t>Half the genome size is 205kb</a:t>
            </a:r>
          </a:p>
          <a:p>
            <a:r>
              <a:rPr lang="en-US" dirty="0"/>
              <a:t>90+80+</a:t>
            </a:r>
            <a:r>
              <a:rPr lang="en-US" b="1" dirty="0"/>
              <a:t>70</a:t>
            </a:r>
            <a:r>
              <a:rPr lang="en-US" dirty="0"/>
              <a:t> = 240k.  </a:t>
            </a:r>
          </a:p>
          <a:p>
            <a:r>
              <a:rPr lang="en-US" dirty="0"/>
              <a:t>The contig that gets us to that size is </a:t>
            </a:r>
            <a:r>
              <a:rPr lang="en-US" b="1" dirty="0"/>
              <a:t>70k</a:t>
            </a:r>
            <a:r>
              <a:rPr lang="en-US" dirty="0"/>
              <a:t>.</a:t>
            </a:r>
          </a:p>
          <a:p>
            <a:r>
              <a:rPr lang="en-US" dirty="0"/>
              <a:t>N90: 90% of the genome is contained</a:t>
            </a:r>
          </a:p>
          <a:p>
            <a:pPr lvl="1"/>
            <a:r>
              <a:rPr lang="en-US" dirty="0"/>
              <a:t>90% of 410 = 369</a:t>
            </a:r>
          </a:p>
          <a:p>
            <a:pPr lvl="1"/>
            <a:r>
              <a:rPr lang="en-US" dirty="0"/>
              <a:t>90 + 80 + 70 + 60 +50 + </a:t>
            </a:r>
            <a:r>
              <a:rPr lang="en-US" b="1" dirty="0"/>
              <a:t>40</a:t>
            </a:r>
            <a:r>
              <a:rPr lang="en-US" dirty="0"/>
              <a:t> = 390</a:t>
            </a:r>
          </a:p>
          <a:p>
            <a:pPr lvl="1"/>
            <a:r>
              <a:rPr lang="en-US" dirty="0"/>
              <a:t>N90 = </a:t>
            </a:r>
            <a:r>
              <a:rPr lang="en-US" b="1" dirty="0"/>
              <a:t>40k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EBEDC2-FA8F-48E0-9586-544324B27434}"/>
              </a:ext>
            </a:extLst>
          </p:cNvPr>
          <p:cNvSpPr/>
          <p:nvPr/>
        </p:nvSpPr>
        <p:spPr>
          <a:xfrm>
            <a:off x="8986155" y="365124"/>
            <a:ext cx="2231573" cy="6296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dirty="0"/>
              <a:t>90k</a:t>
            </a:r>
            <a:br>
              <a:rPr lang="en-US" sz="9000" dirty="0"/>
            </a:br>
            <a:r>
              <a:rPr lang="en-US" sz="8000" dirty="0"/>
              <a:t>80k</a:t>
            </a:r>
            <a:br>
              <a:rPr lang="en-US" sz="8000" dirty="0"/>
            </a:br>
            <a:r>
              <a:rPr lang="en-US" sz="7000" dirty="0"/>
              <a:t>70k</a:t>
            </a:r>
            <a:br>
              <a:rPr lang="en-US" sz="7000" dirty="0"/>
            </a:br>
            <a:r>
              <a:rPr lang="en-US" sz="6000" dirty="0"/>
              <a:t>60k</a:t>
            </a:r>
            <a:br>
              <a:rPr lang="en-US" sz="6000" dirty="0"/>
            </a:br>
            <a:r>
              <a:rPr lang="en-US" sz="5000" dirty="0"/>
              <a:t>50k</a:t>
            </a:r>
            <a:br>
              <a:rPr lang="en-US" sz="5000" dirty="0"/>
            </a:br>
            <a:r>
              <a:rPr lang="en-US" sz="4000" dirty="0"/>
              <a:t>40k</a:t>
            </a:r>
            <a:br>
              <a:rPr lang="en-US" sz="4000" dirty="0"/>
            </a:br>
            <a:r>
              <a:rPr lang="en-US" sz="1000" dirty="0"/>
              <a:t>10k</a:t>
            </a:r>
            <a:br>
              <a:rPr lang="en-US" sz="1000" dirty="0"/>
            </a:br>
            <a:r>
              <a:rPr lang="en-US" sz="1000" dirty="0" err="1"/>
              <a:t>10k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815D43-9033-462C-A61A-1B045820AC12}"/>
              </a:ext>
            </a:extLst>
          </p:cNvPr>
          <p:cNvSpPr txBox="1"/>
          <p:nvPr/>
        </p:nvSpPr>
        <p:spPr>
          <a:xfrm rot="16200000">
            <a:off x="6640913" y="3328923"/>
            <a:ext cx="413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⬅Sorted contig sizes in assembly ➡</a:t>
            </a:r>
          </a:p>
        </p:txBody>
      </p:sp>
    </p:spTree>
    <p:extLst>
      <p:ext uri="{BB962C8B-B14F-4D97-AF65-F5344CB8AC3E}">
        <p14:creationId xmlns:p14="http://schemas.microsoft.com/office/powerpoint/2010/main" val="306549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6D51B-5279-266A-D94D-A37E6F97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67181-F6CF-15E8-1837-A204EF5076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Gives metrics on assemblies</a:t>
            </a:r>
          </a:p>
          <a:p>
            <a:r>
              <a:rPr lang="en-US" dirty="0"/>
              <a:t>Can install with `</a:t>
            </a:r>
            <a:r>
              <a:rPr lang="en-US" dirty="0" err="1"/>
              <a:t>conda</a:t>
            </a:r>
            <a:r>
              <a:rPr lang="en-US" dirty="0"/>
              <a:t> create -n </a:t>
            </a:r>
            <a:r>
              <a:rPr lang="en-US" dirty="0" err="1"/>
              <a:t>quast</a:t>
            </a:r>
            <a:r>
              <a:rPr lang="en-US" dirty="0"/>
              <a:t> </a:t>
            </a:r>
            <a:r>
              <a:rPr lang="en-US" dirty="0" err="1"/>
              <a:t>quast</a:t>
            </a:r>
            <a:r>
              <a:rPr lang="en-US" dirty="0"/>
              <a:t>`</a:t>
            </a:r>
          </a:p>
          <a:p>
            <a:pPr marL="0" indent="0">
              <a:buNone/>
            </a:pPr>
            <a:r>
              <a:rPr lang="en-US" b="1" dirty="0"/>
              <a:t>QUAST output contains things like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report.tsv</a:t>
            </a:r>
            <a:r>
              <a:rPr lang="en-US" b="1" dirty="0"/>
              <a:t> </a:t>
            </a:r>
            <a:r>
              <a:rPr lang="en-US" dirty="0"/>
              <a:t>- tab-separated version of the summary, suitable for spreadsheets (Google Docs, Excel,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report.html </a:t>
            </a:r>
            <a:r>
              <a:rPr lang="en-US" dirty="0"/>
              <a:t>- HTML version of the report with interactive plots inside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6E5CB44B-2155-7F72-B0BC-B4FFE07C03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02674"/>
            <a:ext cx="5181600" cy="319723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1B4FCF-FF62-6493-37AF-118E7D6307F9}"/>
              </a:ext>
            </a:extLst>
          </p:cNvPr>
          <p:cNvSpPr txBox="1"/>
          <p:nvPr/>
        </p:nvSpPr>
        <p:spPr>
          <a:xfrm>
            <a:off x="44972" y="6160956"/>
            <a:ext cx="12117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Credit to Taylor Paisie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https://taylorpaisie.github.io/VEME_2023_NGS_Denovo_assembly/#use-quast-to-analyze-the-spades-output-scaffolds-fasta-file</a:t>
            </a:r>
          </a:p>
        </p:txBody>
      </p:sp>
    </p:spTree>
    <p:extLst>
      <p:ext uri="{BB962C8B-B14F-4D97-AF65-F5344CB8AC3E}">
        <p14:creationId xmlns:p14="http://schemas.microsoft.com/office/powerpoint/2010/main" val="3617334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EFCAC5-2018-EA95-3AD2-44B61BB4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comparison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B916C5-E24C-E32A-4042-7F133C2E49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95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40C684-C855-3940-D734-B7A8C625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the two E. coli reference genomes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C0DAEC-38ED-BC98-579C-3BF4644066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https://www.ncbi.nlm.nih.gov/datasets/taxonomy/562/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2E2A790-CC2B-1B70-8791-CA47AEDB26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33483" y="1825625"/>
            <a:ext cx="4059034" cy="4351338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57BD8C7-7326-DBD0-664D-88B9AC563274}"/>
              </a:ext>
            </a:extLst>
          </p:cNvPr>
          <p:cNvSpPr/>
          <p:nvPr/>
        </p:nvSpPr>
        <p:spPr>
          <a:xfrm>
            <a:off x="6733483" y="3048000"/>
            <a:ext cx="1208250" cy="72813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560C1B-5CD6-164E-04C5-F55551D9D0E1}"/>
              </a:ext>
            </a:extLst>
          </p:cNvPr>
          <p:cNvSpPr/>
          <p:nvPr/>
        </p:nvSpPr>
        <p:spPr>
          <a:xfrm>
            <a:off x="6699616" y="5567363"/>
            <a:ext cx="1208250" cy="72813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4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A7E02-8A19-F8E5-496E-86D3D648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 of the two genomes…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9E98E1-1813-ABB7-A0B6-5D32F97077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05267" y="1825625"/>
            <a:ext cx="3447465" cy="435133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768B90-4CFB-E284-E8FE-C8216C9F2F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81629" y="3167740"/>
            <a:ext cx="3162741" cy="1667108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A58FDC4-8C79-9A5A-81E6-DF737D3467B2}"/>
              </a:ext>
            </a:extLst>
          </p:cNvPr>
          <p:cNvSpPr/>
          <p:nvPr/>
        </p:nvSpPr>
        <p:spPr>
          <a:xfrm>
            <a:off x="4424434" y="5764743"/>
            <a:ext cx="960366" cy="54715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8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4140-2949-CD97-B169-3D4F8445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Or, on 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7F4C9-3295-C04C-60C9-89898B2DE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57575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~/fundamentals/assembly/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cd ~/fundamentals/assembly/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mamba create -n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ncbi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-datasets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ncbi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-datasets-cli zip unzip mauve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activate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ncbi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-datasets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87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C047-A05E-4224-A21B-6E850EC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A9D6-D4E5-4A13-A565-4AE73AEC1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Hands on QC of Illumina data</a:t>
            </a:r>
          </a:p>
          <a:p>
            <a:r>
              <a:rPr lang="en-US" dirty="0"/>
              <a:t>Genome assembly with Illumina</a:t>
            </a:r>
          </a:p>
          <a:p>
            <a:r>
              <a:rPr lang="en-US" dirty="0"/>
              <a:t>Genome assembly QC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9B9A30E-555C-C235-3394-B86F5FA9C3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6071805"/>
              </p:ext>
            </p:extLst>
          </p:nvPr>
        </p:nvGraphicFramePr>
        <p:xfrm>
          <a:off x="4380186" y="284957"/>
          <a:ext cx="7467600" cy="147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Right pointing backhand index with solid fill">
            <a:extLst>
              <a:ext uri="{FF2B5EF4-FFF2-40B4-BE49-F238E27FC236}">
                <a16:creationId xmlns:a16="http://schemas.microsoft.com/office/drawing/2014/main" id="{B43BF651-2205-5028-8241-E72A6A3564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4601031" y="14358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7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.13216 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4140-2949-CD97-B169-3D4F8445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Or, on the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7F4C9-3295-C04C-60C9-89898B2DE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57575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datasets download genome accession GCF_000005845.2 GCF_000008865.2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unzip ncbi_dataset.zip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Archive:  ncbi_dataset.zip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inflating: README.md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inflating: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ncbi_dataset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/data/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assembly_data_report.jsonl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inflating: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ncbi_dataset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/data/GCF_000005845.2/GCF_000005845.2_ASM584v2_genomic.fna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inflating: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ncbi_dataset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/data/GCF_000008865.2/GCF_000008865.2_ASM886v2_genomic.fna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inflating: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ncbi_dataset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/data/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dataset_catalog.json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194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7FFBD-A2E8-3E9A-6DCF-55C9171B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Mauve</a:t>
            </a:r>
          </a:p>
        </p:txBody>
      </p:sp>
      <p:pic>
        <p:nvPicPr>
          <p:cNvPr id="5" name="Content Placeholder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42316490-9ACC-EA37-2056-4096CD385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444" y="2960024"/>
            <a:ext cx="7911111" cy="208254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7F335D-9561-89CD-7665-8CA06B2F189B}"/>
              </a:ext>
            </a:extLst>
          </p:cNvPr>
          <p:cNvSpPr txBox="1"/>
          <p:nvPr/>
        </p:nvSpPr>
        <p:spPr>
          <a:xfrm>
            <a:off x="3556000" y="53440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https://darlinglab.org/mauve/mauve.html</a:t>
            </a:r>
          </a:p>
        </p:txBody>
      </p:sp>
    </p:spTree>
    <p:extLst>
      <p:ext uri="{BB962C8B-B14F-4D97-AF65-F5344CB8AC3E}">
        <p14:creationId xmlns:p14="http://schemas.microsoft.com/office/powerpoint/2010/main" val="3128701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4140-2949-CD97-B169-3D4F8445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Mauve on the two genomes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7F4C9-3295-C04C-60C9-89898B2DE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progressiveMauve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ncbi_dataset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/data/GCF_000008865.2/GCF_000008865.2_ASM886v2_genomic.fna ./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ncbi_dataset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/data/GCF_000005845.2/GCF_000005845.2_ASM584v2_genomic.fna --output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comparison.xmfa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Storing raw sequence at 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/rawseq837311.000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loaded successfully.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ncbi_dataset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/data/GCF_000008865.2/GCF_000008865.2_ASM886v2_genomic.fna 5594605 base pairs.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Storing raw sequence at 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/rawseq837311.001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loaded successfully.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ncbi_dataset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/data/GCF_000005845.2/GCF_000005845.2_ASM584v2_genomic.fna 4641652 base pairs.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weight 15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mers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initial seeds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Creating sorted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time was: 2 seconds.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Creating sorted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</a:t>
            </a:r>
          </a:p>
        </p:txBody>
      </p:sp>
    </p:spTree>
    <p:extLst>
      <p:ext uri="{BB962C8B-B14F-4D97-AF65-F5344CB8AC3E}">
        <p14:creationId xmlns:p14="http://schemas.microsoft.com/office/powerpoint/2010/main" val="3429857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4140-2949-CD97-B169-3D4F8445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Mauve viz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7F4C9-3295-C04C-60C9-89898B2DE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Mauve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comparison.xmfa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113571D-7C89-8817-33CD-10FED772F3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47532"/>
            <a:ext cx="5181600" cy="3107524"/>
          </a:xfrm>
        </p:spPr>
      </p:pic>
    </p:spTree>
    <p:extLst>
      <p:ext uri="{BB962C8B-B14F-4D97-AF65-F5344CB8AC3E}">
        <p14:creationId xmlns:p14="http://schemas.microsoft.com/office/powerpoint/2010/main" val="30790935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30F8-1276-EA4F-A66C-C1146BE2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 in a little with Mauve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44DE2B-E7CF-AAC9-B19E-F66B0AABB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55613" y="1825625"/>
            <a:ext cx="6880774" cy="4351338"/>
          </a:xfrm>
        </p:spPr>
      </p:pic>
    </p:spTree>
    <p:extLst>
      <p:ext uri="{BB962C8B-B14F-4D97-AF65-F5344CB8AC3E}">
        <p14:creationId xmlns:p14="http://schemas.microsoft.com/office/powerpoint/2010/main" val="1409203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5AE1-1B01-9650-E8CD-34CC3AC3B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Nucleotide level zoom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DB9F32-F0DF-A606-F445-E9AF14348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4" y="1825625"/>
            <a:ext cx="6857991" cy="4351338"/>
          </a:xfrm>
        </p:spPr>
      </p:pic>
    </p:spTree>
    <p:extLst>
      <p:ext uri="{BB962C8B-B14F-4D97-AF65-F5344CB8AC3E}">
        <p14:creationId xmlns:p14="http://schemas.microsoft.com/office/powerpoint/2010/main" val="3563761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0AE39-29D8-454B-B16A-7C060FB0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9702B-7E3D-4538-881D-D2A63209A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learned</a:t>
            </a:r>
          </a:p>
          <a:p>
            <a:pPr lvl="1"/>
            <a:r>
              <a:rPr lang="en-US" dirty="0"/>
              <a:t>Genome assembly</a:t>
            </a:r>
          </a:p>
          <a:p>
            <a:pPr lvl="1"/>
            <a:r>
              <a:rPr lang="en-US" dirty="0"/>
              <a:t>Assembly comparison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E7681C-5366-FB97-975C-FF5DCA29356B}"/>
              </a:ext>
            </a:extLst>
          </p:cNvPr>
          <p:cNvGraphicFramePr/>
          <p:nvPr/>
        </p:nvGraphicFramePr>
        <p:xfrm>
          <a:off x="4380186" y="284957"/>
          <a:ext cx="7467600" cy="147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phic 4" descr="Right pointing backhand index with solid fill">
            <a:extLst>
              <a:ext uri="{FF2B5EF4-FFF2-40B4-BE49-F238E27FC236}">
                <a16:creationId xmlns:a16="http://schemas.microsoft.com/office/drawing/2014/main" id="{17270399-EB30-112B-F4D4-BE964F2D85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6096000" y="14358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2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.13216 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438D-BD9B-8B91-9216-8142BD53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D85CC56-A69C-991B-B867-82E129EE8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721" y="1825625"/>
            <a:ext cx="6152557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29A179-0FA0-B4F9-72F0-17864ED65AD4}"/>
              </a:ext>
            </a:extLst>
          </p:cNvPr>
          <p:cNvSpPr txBox="1"/>
          <p:nvPr/>
        </p:nvSpPr>
        <p:spPr>
          <a:xfrm>
            <a:off x="-28279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https://en.wikipedia.org/wiki/Genome_size</a:t>
            </a:r>
          </a:p>
        </p:txBody>
      </p:sp>
    </p:spTree>
    <p:extLst>
      <p:ext uri="{BB962C8B-B14F-4D97-AF65-F5344CB8AC3E}">
        <p14:creationId xmlns:p14="http://schemas.microsoft.com/office/powerpoint/2010/main" val="65503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3772-6040-4B44-9A87-E3B24245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different kinds of raw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BE78C-978D-4F5B-AF4F-356A775E3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gen:  ~1k, accurate, few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gen</a:t>
            </a:r>
          </a:p>
          <a:p>
            <a:pPr lvl="1"/>
            <a:r>
              <a:rPr lang="en-US" dirty="0"/>
              <a:t>Short, accurate, usually 20-100x (Illumina)</a:t>
            </a:r>
          </a:p>
          <a:p>
            <a:pPr lvl="1"/>
            <a:r>
              <a:rPr lang="en-US" dirty="0"/>
              <a:t>Longer, homopolymer errors, usually 20-50x (454 and Ion Torrent)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gen: Long, indel errors, many</a:t>
            </a:r>
          </a:p>
        </p:txBody>
      </p:sp>
    </p:spTree>
    <p:extLst>
      <p:ext uri="{BB962C8B-B14F-4D97-AF65-F5344CB8AC3E}">
        <p14:creationId xmlns:p14="http://schemas.microsoft.com/office/powerpoint/2010/main" val="346728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2026-217E-4DD6-AC8A-532A9E6D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DB4F6-4FD8-4EF9-9055-A44441DD42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 NCBI</a:t>
            </a:r>
          </a:p>
          <a:p>
            <a:r>
              <a:rPr lang="en-US" dirty="0"/>
              <a:t>Other sources outside of scope</a:t>
            </a:r>
          </a:p>
          <a:p>
            <a:pPr lvl="1"/>
            <a:r>
              <a:rPr lang="en-US" dirty="0"/>
              <a:t>From your lab</a:t>
            </a:r>
          </a:p>
          <a:p>
            <a:pPr lvl="1"/>
            <a:r>
              <a:rPr lang="en-US" dirty="0"/>
              <a:t>From another website</a:t>
            </a:r>
          </a:p>
        </p:txBody>
      </p:sp>
      <p:pic>
        <p:nvPicPr>
          <p:cNvPr id="2050" name="Picture 2" descr="A terabyte isn't what it used to be—14% of Internet customers use more |  Ars Technica">
            <a:extLst>
              <a:ext uri="{FF2B5EF4-FFF2-40B4-BE49-F238E27FC236}">
                <a16:creationId xmlns:a16="http://schemas.microsoft.com/office/drawing/2014/main" id="{769D2BB7-2E9E-4966-A43F-A13579EB493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44250"/>
            <a:ext cx="5181600" cy="291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663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3ACAB-B360-45E3-B8C2-CC032BBC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NCBI/SRA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5E957-780E-44B3-9F72-1C3BC248E9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Need the SRA run accession</a:t>
            </a:r>
          </a:p>
          <a:p>
            <a:r>
              <a:rPr lang="en-US" dirty="0"/>
              <a:t>Search SRA:</a:t>
            </a:r>
          </a:p>
          <a:p>
            <a:pPr lvl="1"/>
            <a:r>
              <a:rPr lang="en-US" dirty="0"/>
              <a:t>https://ncbi.nlm.nih.gov/sra/?term=MG1655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99EEDE9-7882-4D92-BBDF-B4D2B8FF44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47040" y="1198179"/>
            <a:ext cx="5445824" cy="5346810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5C87B52-6639-49C4-9E50-1A8861FD093A}"/>
              </a:ext>
            </a:extLst>
          </p:cNvPr>
          <p:cNvSpPr/>
          <p:nvPr/>
        </p:nvSpPr>
        <p:spPr>
          <a:xfrm>
            <a:off x="6542690" y="3689131"/>
            <a:ext cx="930165" cy="11824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8AD4B0-CDCD-86C7-1B7E-118135D1A08A}"/>
              </a:ext>
            </a:extLst>
          </p:cNvPr>
          <p:cNvSpPr txBox="1"/>
          <p:nvPr/>
        </p:nvSpPr>
        <p:spPr>
          <a:xfrm>
            <a:off x="0" y="5831174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https://hpc.nih.gov/apps/sratoolkit.html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https://github.com/ncbi/sra-tools/wiki/HowTo:-fasterq-dump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48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06F3-0896-4253-B6A5-44B99D223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it down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FAD990-6CAE-4D9F-A6F7-EA207A0AD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76552" y="1484094"/>
            <a:ext cx="2776502" cy="500915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E4B402-0607-4C0C-A9BB-539239BE8A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97897"/>
            <a:ext cx="5181600" cy="4006793"/>
          </a:xfrm>
        </p:spPr>
      </p:pic>
    </p:spTree>
    <p:extLst>
      <p:ext uri="{BB962C8B-B14F-4D97-AF65-F5344CB8AC3E}">
        <p14:creationId xmlns:p14="http://schemas.microsoft.com/office/powerpoint/2010/main" val="3535138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D035-6DD0-47AE-A32F-6C08A828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accession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76F54-4551-4CE0-97CB-F89D060EE8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At the bottom</a:t>
            </a:r>
          </a:p>
          <a:p>
            <a:r>
              <a:rPr lang="en-US" dirty="0"/>
              <a:t>Starts with SRR, ERR, or DRR</a:t>
            </a:r>
          </a:p>
          <a:p>
            <a:r>
              <a:rPr lang="en-US" dirty="0"/>
              <a:t>In this case, SRR21726463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20898E-143E-43CF-BE03-D0BB60E4B7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23494"/>
            <a:ext cx="5181600" cy="375560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DB33BAB-492A-4776-B897-A77F03A678A0}"/>
              </a:ext>
            </a:extLst>
          </p:cNvPr>
          <p:cNvSpPr/>
          <p:nvPr/>
        </p:nvSpPr>
        <p:spPr>
          <a:xfrm>
            <a:off x="6172201" y="5108028"/>
            <a:ext cx="953814" cy="39413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4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2674</TotalTime>
  <Words>1709</Words>
  <Application>Microsoft Office PowerPoint</Application>
  <PresentationFormat>Widescreen</PresentationFormat>
  <Paragraphs>240</Paragraphs>
  <Slides>36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ui-monospace</vt:lpstr>
      <vt:lpstr>Office Theme</vt:lpstr>
      <vt:lpstr>Assembly</vt:lpstr>
      <vt:lpstr>“Hey can you do this for me…?”</vt:lpstr>
      <vt:lpstr>Outline</vt:lpstr>
      <vt:lpstr>PowerPoint Presentation</vt:lpstr>
      <vt:lpstr>A few different kinds of raw reads</vt:lpstr>
      <vt:lpstr>Getting data</vt:lpstr>
      <vt:lpstr>Data from NCBI/SRA</vt:lpstr>
      <vt:lpstr>Filter it down</vt:lpstr>
      <vt:lpstr>Find the accession</vt:lpstr>
      <vt:lpstr>Install SRA Toolkit</vt:lpstr>
      <vt:lpstr>Download the SRA run accession for Illumina</vt:lpstr>
      <vt:lpstr>Preliminary QC</vt:lpstr>
      <vt:lpstr>We need fastqc</vt:lpstr>
      <vt:lpstr>Basic QC</vt:lpstr>
      <vt:lpstr>Illumina assembly</vt:lpstr>
      <vt:lpstr>The problem at hand</vt:lpstr>
      <vt:lpstr>Two main assemblers</vt:lpstr>
      <vt:lpstr>⚡♠️ Shovill</vt:lpstr>
      <vt:lpstr>⚡♠️ Shovill</vt:lpstr>
      <vt:lpstr>Running vanilla spades or skesa</vt:lpstr>
      <vt:lpstr>Running shovill</vt:lpstr>
      <vt:lpstr>Assembly QC</vt:lpstr>
      <vt:lpstr>Assembly Metrics How do you tell if your assembly is good?</vt:lpstr>
      <vt:lpstr>Looking at N50 in a different way</vt:lpstr>
      <vt:lpstr>Quast</vt:lpstr>
      <vt:lpstr>Assembly comparison</vt:lpstr>
      <vt:lpstr>Let’s get the two E. coli reference genomes</vt:lpstr>
      <vt:lpstr>For each of the two genomes…</vt:lpstr>
      <vt:lpstr>Or, on the command line</vt:lpstr>
      <vt:lpstr>Or, on the command line</vt:lpstr>
      <vt:lpstr>Comparison with Mauve</vt:lpstr>
      <vt:lpstr>Run Mauve on the two genomes</vt:lpstr>
      <vt:lpstr>Mauve viz</vt:lpstr>
      <vt:lpstr>Zoom in a little with Mauve</vt:lpstr>
      <vt:lpstr>Nucleotide level zoom</vt:lpstr>
      <vt:lpstr>Done!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Sequence Alignment</dc:title>
  <dc:creator>Katz, Lee S. (CDC/DDID/NCEZID/DFWED)</dc:creator>
  <cp:lastModifiedBy>Katz, Lee S. (CDC/NCIRD/DBD)</cp:lastModifiedBy>
  <cp:revision>2</cp:revision>
  <dcterms:created xsi:type="dcterms:W3CDTF">2022-10-16T14:22:13Z</dcterms:created>
  <dcterms:modified xsi:type="dcterms:W3CDTF">2025-02-27T00:04:46Z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b94a7b8-f06c-4dfe-bdcc-9b548fd58c31_Enabled">
    <vt:lpwstr>true</vt:lpwstr>
  </property>
  <property fmtid="{D5CDD505-2E9C-101B-9397-08002B2CF9AE}" pid="3" name="MSIP_Label_7b94a7b8-f06c-4dfe-bdcc-9b548fd58c31_SetDate">
    <vt:lpwstr>2022-10-16T17:49:39Z</vt:lpwstr>
  </property>
  <property fmtid="{D5CDD505-2E9C-101B-9397-08002B2CF9AE}" pid="4" name="MSIP_Label_7b94a7b8-f06c-4dfe-bdcc-9b548fd58c31_Method">
    <vt:lpwstr>Privileged</vt:lpwstr>
  </property>
  <property fmtid="{D5CDD505-2E9C-101B-9397-08002B2CF9AE}" pid="5" name="MSIP_Label_7b94a7b8-f06c-4dfe-bdcc-9b548fd58c31_Name">
    <vt:lpwstr>7b94a7b8-f06c-4dfe-bdcc-9b548fd58c31</vt:lpwstr>
  </property>
  <property fmtid="{D5CDD505-2E9C-101B-9397-08002B2CF9AE}" pid="6" name="MSIP_Label_7b94a7b8-f06c-4dfe-bdcc-9b548fd58c31_SiteId">
    <vt:lpwstr>9ce70869-60db-44fd-abe8-d2767077fc8f</vt:lpwstr>
  </property>
  <property fmtid="{D5CDD505-2E9C-101B-9397-08002B2CF9AE}" pid="7" name="MSIP_Label_7b94a7b8-f06c-4dfe-bdcc-9b548fd58c31_ActionId">
    <vt:lpwstr>69b3b3db-a9bb-43d8-a0fe-7047be816eba</vt:lpwstr>
  </property>
  <property fmtid="{D5CDD505-2E9C-101B-9397-08002B2CF9AE}" pid="8" name="MSIP_Label_7b94a7b8-f06c-4dfe-bdcc-9b548fd58c31_ContentBits">
    <vt:lpwstr>0</vt:lpwstr>
  </property>
</Properties>
</file>