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7" r:id="rId5"/>
    <p:sldId id="268" r:id="rId6"/>
    <p:sldId id="270" r:id="rId7"/>
    <p:sldId id="269" r:id="rId8"/>
    <p:sldId id="442" r:id="rId9"/>
    <p:sldId id="431" r:id="rId10"/>
    <p:sldId id="432" r:id="rId11"/>
    <p:sldId id="433" r:id="rId12"/>
    <p:sldId id="434" r:id="rId13"/>
    <p:sldId id="435" r:id="rId14"/>
    <p:sldId id="474" r:id="rId15"/>
    <p:sldId id="477" r:id="rId16"/>
    <p:sldId id="480" r:id="rId17"/>
    <p:sldId id="478" r:id="rId18"/>
    <p:sldId id="479" r:id="rId19"/>
    <p:sldId id="476" r:id="rId20"/>
    <p:sldId id="440" r:id="rId21"/>
    <p:sldId id="401" r:id="rId22"/>
    <p:sldId id="398" r:id="rId23"/>
    <p:sldId id="399" r:id="rId24"/>
    <p:sldId id="400" r:id="rId25"/>
    <p:sldId id="443" r:id="rId26"/>
    <p:sldId id="444" r:id="rId27"/>
    <p:sldId id="441" r:id="rId28"/>
    <p:sldId id="445" r:id="rId29"/>
    <p:sldId id="446" r:id="rId30"/>
    <p:sldId id="447" r:id="rId31"/>
    <p:sldId id="448" r:id="rId32"/>
    <p:sldId id="451" r:id="rId33"/>
    <p:sldId id="436" r:id="rId34"/>
    <p:sldId id="449" r:id="rId35"/>
    <p:sldId id="450" r:id="rId36"/>
    <p:sldId id="48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9A5B4-73C8-4F6B-9C21-BCCABC08DCA8}" v="2" dt="2025-03-12T15:01:26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46" autoAdjust="0"/>
  </p:normalViewPr>
  <p:slideViewPr>
    <p:cSldViewPr snapToGrid="0">
      <p:cViewPr varScale="1">
        <p:scale>
          <a:sx n="69" d="100"/>
          <a:sy n="69" d="100"/>
        </p:scale>
        <p:origin x="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z, Lee S. (CDC/DDID/NCEZID/DFWED)" userId="2f2a2d86-0949-46a4-8abf-a07c88803aba" providerId="ADAL" clId="{8AAA1731-0108-492A-9230-1D3F33856AAF}"/>
    <pc:docChg chg="undo redo custSel addSld delSld modSld sldOrd">
      <pc:chgData name="Katz, Lee S. (CDC/DDID/NCEZID/DFWED)" userId="2f2a2d86-0949-46a4-8abf-a07c88803aba" providerId="ADAL" clId="{8AAA1731-0108-492A-9230-1D3F33856AAF}" dt="2022-11-10T02:32:16.162" v="4988" actId="6549"/>
      <pc:docMkLst>
        <pc:docMk/>
      </pc:docMkLst>
      <pc:sldChg chg="modSp new mod">
        <pc:chgData name="Katz, Lee S. (CDC/DDID/NCEZID/DFWED)" userId="2f2a2d86-0949-46a4-8abf-a07c88803aba" providerId="ADAL" clId="{8AAA1731-0108-492A-9230-1D3F33856AAF}" dt="2022-11-09T20:00:06.519" v="4987" actId="1076"/>
        <pc:sldMkLst>
          <pc:docMk/>
          <pc:sldMk cId="1667682416" sldId="256"/>
        </pc:sldMkLst>
        <pc:spChg chg="mod">
          <ac:chgData name="Katz, Lee S. (CDC/DDID/NCEZID/DFWED)" userId="2f2a2d86-0949-46a4-8abf-a07c88803aba" providerId="ADAL" clId="{8AAA1731-0108-492A-9230-1D3F33856AAF}" dt="2022-11-06T23:30:16.693" v="17" actId="20577"/>
          <ac:spMkLst>
            <pc:docMk/>
            <pc:sldMk cId="1667682416" sldId="256"/>
            <ac:spMk id="2" creationId="{11B2AAB0-6798-4F4F-AB2A-69F27BFC2B57}"/>
          </ac:spMkLst>
        </pc:spChg>
        <pc:spChg chg="mod">
          <ac:chgData name="Katz, Lee S. (CDC/DDID/NCEZID/DFWED)" userId="2f2a2d86-0949-46a4-8abf-a07c88803aba" providerId="ADAL" clId="{8AAA1731-0108-492A-9230-1D3F33856AAF}" dt="2022-11-09T20:00:06.519" v="4987" actId="1076"/>
          <ac:spMkLst>
            <pc:docMk/>
            <pc:sldMk cId="1667682416" sldId="256"/>
            <ac:spMk id="3" creationId="{8B7F7149-75F1-435D-BE22-4E9E8195B007}"/>
          </ac:spMkLst>
        </pc:spChg>
      </pc:sldChg>
      <pc:sldChg chg="modSp new mod">
        <pc:chgData name="Katz, Lee S. (CDC/DDID/NCEZID/DFWED)" userId="2f2a2d86-0949-46a4-8abf-a07c88803aba" providerId="ADAL" clId="{8AAA1731-0108-492A-9230-1D3F33856AAF}" dt="2022-11-10T02:32:16.162" v="4988" actId="6549"/>
        <pc:sldMkLst>
          <pc:docMk/>
          <pc:sldMk cId="3589256045" sldId="257"/>
        </pc:sldMkLst>
        <pc:spChg chg="mod">
          <ac:chgData name="Katz, Lee S. (CDC/DDID/NCEZID/DFWED)" userId="2f2a2d86-0949-46a4-8abf-a07c88803aba" providerId="ADAL" clId="{8AAA1731-0108-492A-9230-1D3F33856AAF}" dt="2022-11-06T23:30:31.229" v="49" actId="20577"/>
          <ac:spMkLst>
            <pc:docMk/>
            <pc:sldMk cId="3589256045" sldId="257"/>
            <ac:spMk id="2" creationId="{1D287CA6-396A-4636-8E65-0B1B12A90AF1}"/>
          </ac:spMkLst>
        </pc:spChg>
        <pc:spChg chg="mod">
          <ac:chgData name="Katz, Lee S. (CDC/DDID/NCEZID/DFWED)" userId="2f2a2d86-0949-46a4-8abf-a07c88803aba" providerId="ADAL" clId="{8AAA1731-0108-492A-9230-1D3F33856AAF}" dt="2022-11-10T02:32:16.162" v="4988" actId="6549"/>
          <ac:spMkLst>
            <pc:docMk/>
            <pc:sldMk cId="3589256045" sldId="257"/>
            <ac:spMk id="3" creationId="{B1BAFFFE-69F7-47F7-8992-581A2345ACB0}"/>
          </ac:spMkLst>
        </pc:spChg>
      </pc:sldChg>
      <pc:sldChg chg="addSp delSp modSp new mod modClrScheme chgLayout">
        <pc:chgData name="Katz, Lee S. (CDC/DDID/NCEZID/DFWED)" userId="2f2a2d86-0949-46a4-8abf-a07c88803aba" providerId="ADAL" clId="{8AAA1731-0108-492A-9230-1D3F33856AAF}" dt="2022-11-07T00:24:11.253" v="165" actId="20577"/>
        <pc:sldMkLst>
          <pc:docMk/>
          <pc:sldMk cId="3406900840" sldId="258"/>
        </pc:sldMkLst>
        <pc:spChg chg="del mod ord">
          <ac:chgData name="Katz, Lee S. (CDC/DDID/NCEZID/DFWED)" userId="2f2a2d86-0949-46a4-8abf-a07c88803aba" providerId="ADAL" clId="{8AAA1731-0108-492A-9230-1D3F33856AAF}" dt="2022-11-07T00:23:58.493" v="135" actId="700"/>
          <ac:spMkLst>
            <pc:docMk/>
            <pc:sldMk cId="3406900840" sldId="258"/>
            <ac:spMk id="2" creationId="{61BA8182-03D2-4F05-B977-1641FB55D16D}"/>
          </ac:spMkLst>
        </pc:spChg>
        <pc:spChg chg="del mod ord">
          <ac:chgData name="Katz, Lee S. (CDC/DDID/NCEZID/DFWED)" userId="2f2a2d86-0949-46a4-8abf-a07c88803aba" providerId="ADAL" clId="{8AAA1731-0108-492A-9230-1D3F33856AAF}" dt="2022-11-07T00:23:58.493" v="135" actId="700"/>
          <ac:spMkLst>
            <pc:docMk/>
            <pc:sldMk cId="3406900840" sldId="258"/>
            <ac:spMk id="3" creationId="{8FB9FC85-F480-4279-8D66-180E61FED939}"/>
          </ac:spMkLst>
        </pc:spChg>
        <pc:spChg chg="add mod ord">
          <ac:chgData name="Katz, Lee S. (CDC/DDID/NCEZID/DFWED)" userId="2f2a2d86-0949-46a4-8abf-a07c88803aba" providerId="ADAL" clId="{8AAA1731-0108-492A-9230-1D3F33856AAF}" dt="2022-11-07T00:24:11.253" v="165" actId="20577"/>
          <ac:spMkLst>
            <pc:docMk/>
            <pc:sldMk cId="3406900840" sldId="258"/>
            <ac:spMk id="4" creationId="{C1148DFB-97CB-4E2A-A5F3-805CA775B7B2}"/>
          </ac:spMkLst>
        </pc:spChg>
        <pc:spChg chg="add mod ord">
          <ac:chgData name="Katz, Lee S. (CDC/DDID/NCEZID/DFWED)" userId="2f2a2d86-0949-46a4-8abf-a07c88803aba" providerId="ADAL" clId="{8AAA1731-0108-492A-9230-1D3F33856AAF}" dt="2022-11-07T00:23:58.493" v="135" actId="700"/>
          <ac:spMkLst>
            <pc:docMk/>
            <pc:sldMk cId="3406900840" sldId="258"/>
            <ac:spMk id="5" creationId="{45ACE8E3-B500-454E-A6F8-9B04AE8D8D57}"/>
          </ac:spMkLst>
        </pc:spChg>
      </pc:sldChg>
      <pc:sldChg chg="addSp delSp modSp new del mod modClrScheme chgLayout">
        <pc:chgData name="Katz, Lee S. (CDC/DDID/NCEZID/DFWED)" userId="2f2a2d86-0949-46a4-8abf-a07c88803aba" providerId="ADAL" clId="{8AAA1731-0108-492A-9230-1D3F33856AAF}" dt="2022-11-07T00:25:18.659" v="175" actId="47"/>
        <pc:sldMkLst>
          <pc:docMk/>
          <pc:sldMk cId="3398294182" sldId="259"/>
        </pc:sldMkLst>
        <pc:spChg chg="del mod ord">
          <ac:chgData name="Katz, Lee S. (CDC/DDID/NCEZID/DFWED)" userId="2f2a2d86-0949-46a4-8abf-a07c88803aba" providerId="ADAL" clId="{8AAA1731-0108-492A-9230-1D3F33856AAF}" dt="2022-11-07T00:24:16.916" v="167" actId="700"/>
          <ac:spMkLst>
            <pc:docMk/>
            <pc:sldMk cId="3398294182" sldId="259"/>
            <ac:spMk id="2" creationId="{6EFD7BB3-E7BE-423B-992C-8495D1D19047}"/>
          </ac:spMkLst>
        </pc:spChg>
        <pc:spChg chg="del mod ord">
          <ac:chgData name="Katz, Lee S. (CDC/DDID/NCEZID/DFWED)" userId="2f2a2d86-0949-46a4-8abf-a07c88803aba" providerId="ADAL" clId="{8AAA1731-0108-492A-9230-1D3F33856AAF}" dt="2022-11-07T00:24:16.916" v="167" actId="700"/>
          <ac:spMkLst>
            <pc:docMk/>
            <pc:sldMk cId="3398294182" sldId="259"/>
            <ac:spMk id="3" creationId="{980089A9-2444-4159-8AB6-666373CEE011}"/>
          </ac:spMkLst>
        </pc:spChg>
        <pc:spChg chg="add del mod ord">
          <ac:chgData name="Katz, Lee S. (CDC/DDID/NCEZID/DFWED)" userId="2f2a2d86-0949-46a4-8abf-a07c88803aba" providerId="ADAL" clId="{8AAA1731-0108-492A-9230-1D3F33856AAF}" dt="2022-11-07T00:24:19.117" v="168" actId="700"/>
          <ac:spMkLst>
            <pc:docMk/>
            <pc:sldMk cId="3398294182" sldId="259"/>
            <ac:spMk id="4" creationId="{2752BA80-4BFB-4BDF-9FD5-C6FB97758B64}"/>
          </ac:spMkLst>
        </pc:spChg>
        <pc:spChg chg="add del mod ord">
          <ac:chgData name="Katz, Lee S. (CDC/DDID/NCEZID/DFWED)" userId="2f2a2d86-0949-46a4-8abf-a07c88803aba" providerId="ADAL" clId="{8AAA1731-0108-492A-9230-1D3F33856AAF}" dt="2022-11-07T00:24:19.117" v="168" actId="700"/>
          <ac:spMkLst>
            <pc:docMk/>
            <pc:sldMk cId="3398294182" sldId="259"/>
            <ac:spMk id="5" creationId="{D8F6324D-5486-4F17-9081-535B49DB4B4D}"/>
          </ac:spMkLst>
        </pc:spChg>
        <pc:spChg chg="add mod ord">
          <ac:chgData name="Katz, Lee S. (CDC/DDID/NCEZID/DFWED)" userId="2f2a2d86-0949-46a4-8abf-a07c88803aba" providerId="ADAL" clId="{8AAA1731-0108-492A-9230-1D3F33856AAF}" dt="2022-11-07T00:24:22.906" v="173" actId="20577"/>
          <ac:spMkLst>
            <pc:docMk/>
            <pc:sldMk cId="3398294182" sldId="259"/>
            <ac:spMk id="6" creationId="{121CFE42-6653-4A11-BED8-A8ECE6546F0E}"/>
          </ac:spMkLst>
        </pc:spChg>
        <pc:spChg chg="add mod ord">
          <ac:chgData name="Katz, Lee S. (CDC/DDID/NCEZID/DFWED)" userId="2f2a2d86-0949-46a4-8abf-a07c88803aba" providerId="ADAL" clId="{8AAA1731-0108-492A-9230-1D3F33856AAF}" dt="2022-11-07T00:24:19.117" v="168" actId="700"/>
          <ac:spMkLst>
            <pc:docMk/>
            <pc:sldMk cId="3398294182" sldId="259"/>
            <ac:spMk id="7" creationId="{0F3F30BC-F461-475D-8843-A95F3FD304C3}"/>
          </ac:spMkLst>
        </pc:spChg>
        <pc:spChg chg="add mod ord">
          <ac:chgData name="Katz, Lee S. (CDC/DDID/NCEZID/DFWED)" userId="2f2a2d86-0949-46a4-8abf-a07c88803aba" providerId="ADAL" clId="{8AAA1731-0108-492A-9230-1D3F33856AAF}" dt="2022-11-07T00:24:19.117" v="168" actId="700"/>
          <ac:spMkLst>
            <pc:docMk/>
            <pc:sldMk cId="3398294182" sldId="259"/>
            <ac:spMk id="8" creationId="{689881BA-A541-429A-BA26-EC6D39DFCF57}"/>
          </ac:spMkLst>
        </pc:spChg>
      </pc:sldChg>
      <pc:sldChg chg="add">
        <pc:chgData name="Katz, Lee S. (CDC/DDID/NCEZID/DFWED)" userId="2f2a2d86-0949-46a4-8abf-a07c88803aba" providerId="ADAL" clId="{8AAA1731-0108-492A-9230-1D3F33856AAF}" dt="2022-11-07T00:25:15.167" v="174"/>
        <pc:sldMkLst>
          <pc:docMk/>
          <pc:sldMk cId="1316158112" sldId="267"/>
        </pc:sldMkLst>
      </pc:sldChg>
      <pc:sldChg chg="add">
        <pc:chgData name="Katz, Lee S. (CDC/DDID/NCEZID/DFWED)" userId="2f2a2d86-0949-46a4-8abf-a07c88803aba" providerId="ADAL" clId="{8AAA1731-0108-492A-9230-1D3F33856AAF}" dt="2022-11-07T00:25:15.167" v="174"/>
        <pc:sldMkLst>
          <pc:docMk/>
          <pc:sldMk cId="1829349953" sldId="268"/>
        </pc:sldMkLst>
      </pc:sldChg>
      <pc:sldChg chg="addSp delSp modSp new mod">
        <pc:chgData name="Katz, Lee S. (CDC/DDID/NCEZID/DFWED)" userId="2f2a2d86-0949-46a4-8abf-a07c88803aba" providerId="ADAL" clId="{8AAA1731-0108-492A-9230-1D3F33856AAF}" dt="2022-11-09T19:56:02.861" v="4958" actId="931"/>
        <pc:sldMkLst>
          <pc:docMk/>
          <pc:sldMk cId="3205553246" sldId="269"/>
        </pc:sldMkLst>
        <pc:spChg chg="mod">
          <ac:chgData name="Katz, Lee S. (CDC/DDID/NCEZID/DFWED)" userId="2f2a2d86-0949-46a4-8abf-a07c88803aba" providerId="ADAL" clId="{8AAA1731-0108-492A-9230-1D3F33856AAF}" dt="2022-11-07T00:27:47.699" v="205" actId="20577"/>
          <ac:spMkLst>
            <pc:docMk/>
            <pc:sldMk cId="3205553246" sldId="269"/>
            <ac:spMk id="2" creationId="{965D311D-172F-4DF7-8454-EC925CC2E732}"/>
          </ac:spMkLst>
        </pc:spChg>
        <pc:spChg chg="mod">
          <ac:chgData name="Katz, Lee S. (CDC/DDID/NCEZID/DFWED)" userId="2f2a2d86-0949-46a4-8abf-a07c88803aba" providerId="ADAL" clId="{8AAA1731-0108-492A-9230-1D3F33856AAF}" dt="2022-11-07T01:42:38.776" v="647" actId="20577"/>
          <ac:spMkLst>
            <pc:docMk/>
            <pc:sldMk cId="3205553246" sldId="269"/>
            <ac:spMk id="3" creationId="{2FC14C5D-B6BE-4405-BA97-9D96667FF2D0}"/>
          </ac:spMkLst>
        </pc:spChg>
        <pc:spChg chg="del">
          <ac:chgData name="Katz, Lee S. (CDC/DDID/NCEZID/DFWED)" userId="2f2a2d86-0949-46a4-8abf-a07c88803aba" providerId="ADAL" clId="{8AAA1731-0108-492A-9230-1D3F33856AAF}" dt="2022-11-09T19:56:02.861" v="4958" actId="931"/>
          <ac:spMkLst>
            <pc:docMk/>
            <pc:sldMk cId="3205553246" sldId="269"/>
            <ac:spMk id="4" creationId="{FD23C104-B61C-41B0-915E-C25013D821DC}"/>
          </ac:spMkLst>
        </pc:spChg>
        <pc:picChg chg="add mod">
          <ac:chgData name="Katz, Lee S. (CDC/DDID/NCEZID/DFWED)" userId="2f2a2d86-0949-46a4-8abf-a07c88803aba" providerId="ADAL" clId="{8AAA1731-0108-492A-9230-1D3F33856AAF}" dt="2022-11-09T19:56:02.861" v="4958" actId="931"/>
          <ac:picMkLst>
            <pc:docMk/>
            <pc:sldMk cId="3205553246" sldId="269"/>
            <ac:picMk id="6" creationId="{5957208A-5F6E-469E-A986-395DEB391ADF}"/>
          </ac:picMkLst>
        </pc:picChg>
      </pc:sldChg>
      <pc:sldChg chg="addSp delSp modSp new mod ord modNotesTx">
        <pc:chgData name="Katz, Lee S. (CDC/DDID/NCEZID/DFWED)" userId="2f2a2d86-0949-46a4-8abf-a07c88803aba" providerId="ADAL" clId="{8AAA1731-0108-492A-9230-1D3F33856AAF}" dt="2022-11-07T01:25:26.436" v="507" actId="20577"/>
        <pc:sldMkLst>
          <pc:docMk/>
          <pc:sldMk cId="4013368087" sldId="270"/>
        </pc:sldMkLst>
        <pc:spChg chg="mod">
          <ac:chgData name="Katz, Lee S. (CDC/DDID/NCEZID/DFWED)" userId="2f2a2d86-0949-46a4-8abf-a07c88803aba" providerId="ADAL" clId="{8AAA1731-0108-492A-9230-1D3F33856AAF}" dt="2022-11-07T00:28:28.504" v="227" actId="20577"/>
          <ac:spMkLst>
            <pc:docMk/>
            <pc:sldMk cId="4013368087" sldId="270"/>
            <ac:spMk id="2" creationId="{B00FF295-D7B8-46BD-93D2-056D673BB8A7}"/>
          </ac:spMkLst>
        </pc:spChg>
        <pc:spChg chg="mod">
          <ac:chgData name="Katz, Lee S. (CDC/DDID/NCEZID/DFWED)" userId="2f2a2d86-0949-46a4-8abf-a07c88803aba" providerId="ADAL" clId="{8AAA1731-0108-492A-9230-1D3F33856AAF}" dt="2022-11-07T01:25:26.436" v="507" actId="20577"/>
          <ac:spMkLst>
            <pc:docMk/>
            <pc:sldMk cId="4013368087" sldId="270"/>
            <ac:spMk id="3" creationId="{7053EAC6-99B0-46BB-B8A5-E4790601984B}"/>
          </ac:spMkLst>
        </pc:spChg>
        <pc:spChg chg="del">
          <ac:chgData name="Katz, Lee S. (CDC/DDID/NCEZID/DFWED)" userId="2f2a2d86-0949-46a4-8abf-a07c88803aba" providerId="ADAL" clId="{8AAA1731-0108-492A-9230-1D3F33856AAF}" dt="2022-11-07T01:24:32.542" v="357"/>
          <ac:spMkLst>
            <pc:docMk/>
            <pc:sldMk cId="4013368087" sldId="270"/>
            <ac:spMk id="4" creationId="{6AE26B8A-0F8A-41A6-A43F-D5120A7B169F}"/>
          </ac:spMkLst>
        </pc:spChg>
        <pc:picChg chg="add mod">
          <ac:chgData name="Katz, Lee S. (CDC/DDID/NCEZID/DFWED)" userId="2f2a2d86-0949-46a4-8abf-a07c88803aba" providerId="ADAL" clId="{8AAA1731-0108-492A-9230-1D3F33856AAF}" dt="2022-11-07T01:24:32.542" v="357"/>
          <ac:picMkLst>
            <pc:docMk/>
            <pc:sldMk cId="4013368087" sldId="270"/>
            <ac:picMk id="5" creationId="{019DF564-18A5-4828-B256-ABC0232DCDC8}"/>
          </ac:picMkLst>
        </pc:picChg>
      </pc:sldChg>
      <pc:sldChg chg="addSp delSp modSp new del mod modClrScheme chgLayout">
        <pc:chgData name="Katz, Lee S. (CDC/DDID/NCEZID/DFWED)" userId="2f2a2d86-0949-46a4-8abf-a07c88803aba" providerId="ADAL" clId="{8AAA1731-0108-492A-9230-1D3F33856AAF}" dt="2022-11-07T02:03:23.446" v="743" actId="47"/>
        <pc:sldMkLst>
          <pc:docMk/>
          <pc:sldMk cId="3094094377" sldId="271"/>
        </pc:sldMkLst>
        <pc:spChg chg="del mod ord">
          <ac:chgData name="Katz, Lee S. (CDC/DDID/NCEZID/DFWED)" userId="2f2a2d86-0949-46a4-8abf-a07c88803aba" providerId="ADAL" clId="{8AAA1731-0108-492A-9230-1D3F33856AAF}" dt="2022-11-07T01:45:43.121" v="649" actId="700"/>
          <ac:spMkLst>
            <pc:docMk/>
            <pc:sldMk cId="3094094377" sldId="271"/>
            <ac:spMk id="2" creationId="{9EB99AF7-F786-4FB6-9D33-9C90A0B43BB5}"/>
          </ac:spMkLst>
        </pc:spChg>
        <pc:spChg chg="del mod ord">
          <ac:chgData name="Katz, Lee S. (CDC/DDID/NCEZID/DFWED)" userId="2f2a2d86-0949-46a4-8abf-a07c88803aba" providerId="ADAL" clId="{8AAA1731-0108-492A-9230-1D3F33856AAF}" dt="2022-11-07T01:45:43.121" v="649" actId="700"/>
          <ac:spMkLst>
            <pc:docMk/>
            <pc:sldMk cId="3094094377" sldId="271"/>
            <ac:spMk id="3" creationId="{50CB0530-D494-41E6-9258-3273B6D11685}"/>
          </ac:spMkLst>
        </pc:spChg>
        <pc:spChg chg="del">
          <ac:chgData name="Katz, Lee S. (CDC/DDID/NCEZID/DFWED)" userId="2f2a2d86-0949-46a4-8abf-a07c88803aba" providerId="ADAL" clId="{8AAA1731-0108-492A-9230-1D3F33856AAF}" dt="2022-11-07T01:45:43.121" v="649" actId="700"/>
          <ac:spMkLst>
            <pc:docMk/>
            <pc:sldMk cId="3094094377" sldId="271"/>
            <ac:spMk id="4" creationId="{460C5490-CD81-4BBC-BB20-A2E8C1D67B76}"/>
          </ac:spMkLst>
        </pc:spChg>
        <pc:spChg chg="add mod ord">
          <ac:chgData name="Katz, Lee S. (CDC/DDID/NCEZID/DFWED)" userId="2f2a2d86-0949-46a4-8abf-a07c88803aba" providerId="ADAL" clId="{8AAA1731-0108-492A-9230-1D3F33856AAF}" dt="2022-11-07T01:45:43.121" v="649" actId="700"/>
          <ac:spMkLst>
            <pc:docMk/>
            <pc:sldMk cId="3094094377" sldId="271"/>
            <ac:spMk id="5" creationId="{CD9200EC-272E-4FB9-8545-5B798E8A1A5D}"/>
          </ac:spMkLst>
        </pc:spChg>
        <pc:spChg chg="add mod ord">
          <ac:chgData name="Katz, Lee S. (CDC/DDID/NCEZID/DFWED)" userId="2f2a2d86-0949-46a4-8abf-a07c88803aba" providerId="ADAL" clId="{8AAA1731-0108-492A-9230-1D3F33856AAF}" dt="2022-11-07T01:49:34.251" v="678" actId="20577"/>
          <ac:spMkLst>
            <pc:docMk/>
            <pc:sldMk cId="3094094377" sldId="271"/>
            <ac:spMk id="6" creationId="{25C0697B-DA01-4151-9F32-097732A55442}"/>
          </ac:spMkLst>
        </pc:spChg>
      </pc:sldChg>
      <pc:sldChg chg="add">
        <pc:chgData name="Katz, Lee S. (CDC/DDID/NCEZID/DFWED)" userId="2f2a2d86-0949-46a4-8abf-a07c88803aba" providerId="ADAL" clId="{8AAA1731-0108-492A-9230-1D3F33856AAF}" dt="2022-11-07T16:08:15.501" v="2671"/>
        <pc:sldMkLst>
          <pc:docMk/>
          <pc:sldMk cId="41657689" sldId="398"/>
        </pc:sldMkLst>
      </pc:sldChg>
      <pc:sldChg chg="add">
        <pc:chgData name="Katz, Lee S. (CDC/DDID/NCEZID/DFWED)" userId="2f2a2d86-0949-46a4-8abf-a07c88803aba" providerId="ADAL" clId="{8AAA1731-0108-492A-9230-1D3F33856AAF}" dt="2022-11-07T16:08:15.501" v="2671"/>
        <pc:sldMkLst>
          <pc:docMk/>
          <pc:sldMk cId="2203068921" sldId="399"/>
        </pc:sldMkLst>
      </pc:sldChg>
      <pc:sldChg chg="modSp add">
        <pc:chgData name="Katz, Lee S. (CDC/DDID/NCEZID/DFWED)" userId="2f2a2d86-0949-46a4-8abf-a07c88803aba" providerId="ADAL" clId="{8AAA1731-0108-492A-9230-1D3F33856AAF}" dt="2022-11-07T16:11:01.694" v="2709" actId="20577"/>
        <pc:sldMkLst>
          <pc:docMk/>
          <pc:sldMk cId="565074373" sldId="400"/>
        </pc:sldMkLst>
        <pc:spChg chg="mod">
          <ac:chgData name="Katz, Lee S. (CDC/DDID/NCEZID/DFWED)" userId="2f2a2d86-0949-46a4-8abf-a07c88803aba" providerId="ADAL" clId="{8AAA1731-0108-492A-9230-1D3F33856AAF}" dt="2022-11-07T16:11:01.694" v="2709" actId="20577"/>
          <ac:spMkLst>
            <pc:docMk/>
            <pc:sldMk cId="565074373" sldId="400"/>
            <ac:spMk id="27" creationId="{00000000-0000-0000-0000-000000000000}"/>
          </ac:spMkLst>
        </pc:spChg>
      </pc:sldChg>
      <pc:sldChg chg="add">
        <pc:chgData name="Katz, Lee S. (CDC/DDID/NCEZID/DFWED)" userId="2f2a2d86-0949-46a4-8abf-a07c88803aba" providerId="ADAL" clId="{8AAA1731-0108-492A-9230-1D3F33856AAF}" dt="2022-11-07T16:08:15.501" v="2671"/>
        <pc:sldMkLst>
          <pc:docMk/>
          <pc:sldMk cId="3038140173" sldId="401"/>
        </pc:sldMkLst>
      </pc:sldChg>
      <pc:sldChg chg="modSp add mod">
        <pc:chgData name="Katz, Lee S. (CDC/DDID/NCEZID/DFWED)" userId="2f2a2d86-0949-46a4-8abf-a07c88803aba" providerId="ADAL" clId="{8AAA1731-0108-492A-9230-1D3F33856AAF}" dt="2022-11-07T16:19:52.616" v="2761" actId="20577"/>
        <pc:sldMkLst>
          <pc:docMk/>
          <pc:sldMk cId="3979887180" sldId="431"/>
        </pc:sldMkLst>
        <pc:spChg chg="mod">
          <ac:chgData name="Katz, Lee S. (CDC/DDID/NCEZID/DFWED)" userId="2f2a2d86-0949-46a4-8abf-a07c88803aba" providerId="ADAL" clId="{8AAA1731-0108-492A-9230-1D3F33856AAF}" dt="2022-11-07T01:52:25.805" v="713" actId="20577"/>
          <ac:spMkLst>
            <pc:docMk/>
            <pc:sldMk cId="3979887180" sldId="431"/>
            <ac:spMk id="2" creationId="{283687C0-AFF3-4A6B-9085-87996FBB0DFB}"/>
          </ac:spMkLst>
        </pc:spChg>
        <pc:spChg chg="mod">
          <ac:chgData name="Katz, Lee S. (CDC/DDID/NCEZID/DFWED)" userId="2f2a2d86-0949-46a4-8abf-a07c88803aba" providerId="ADAL" clId="{8AAA1731-0108-492A-9230-1D3F33856AAF}" dt="2022-11-07T16:19:52.616" v="2761" actId="20577"/>
          <ac:spMkLst>
            <pc:docMk/>
            <pc:sldMk cId="3979887180" sldId="431"/>
            <ac:spMk id="3" creationId="{01DF3D96-AB39-4FC2-9605-48C767CE120B}"/>
          </ac:spMkLst>
        </pc:spChg>
      </pc:sldChg>
      <pc:sldChg chg="modSp add mod">
        <pc:chgData name="Katz, Lee S. (CDC/DDID/NCEZID/DFWED)" userId="2f2a2d86-0949-46a4-8abf-a07c88803aba" providerId="ADAL" clId="{8AAA1731-0108-492A-9230-1D3F33856AAF}" dt="2022-11-07T02:10:48.631" v="811" actId="20577"/>
        <pc:sldMkLst>
          <pc:docMk/>
          <pc:sldMk cId="3114617257" sldId="432"/>
        </pc:sldMkLst>
        <pc:spChg chg="mod">
          <ac:chgData name="Katz, Lee S. (CDC/DDID/NCEZID/DFWED)" userId="2f2a2d86-0949-46a4-8abf-a07c88803aba" providerId="ADAL" clId="{8AAA1731-0108-492A-9230-1D3F33856AAF}" dt="2022-11-07T02:10:48.631" v="811" actId="20577"/>
          <ac:spMkLst>
            <pc:docMk/>
            <pc:sldMk cId="3114617257" sldId="432"/>
            <ac:spMk id="2" creationId="{283687C0-AFF3-4A6B-9085-87996FBB0DFB}"/>
          </ac:spMkLst>
        </pc:spChg>
        <pc:spChg chg="mod">
          <ac:chgData name="Katz, Lee S. (CDC/DDID/NCEZID/DFWED)" userId="2f2a2d86-0949-46a4-8abf-a07c88803aba" providerId="ADAL" clId="{8AAA1731-0108-492A-9230-1D3F33856AAF}" dt="2022-11-07T02:10:40.344" v="780" actId="20577"/>
          <ac:spMkLst>
            <pc:docMk/>
            <pc:sldMk cId="3114617257" sldId="432"/>
            <ac:spMk id="3" creationId="{01DF3D96-AB39-4FC2-9605-48C767CE120B}"/>
          </ac:spMkLst>
        </pc:spChg>
      </pc:sldChg>
      <pc:sldChg chg="addSp modSp new mod modClrScheme chgLayout">
        <pc:chgData name="Katz, Lee S. (CDC/DDID/NCEZID/DFWED)" userId="2f2a2d86-0949-46a4-8abf-a07c88803aba" providerId="ADAL" clId="{8AAA1731-0108-492A-9230-1D3F33856AAF}" dt="2022-11-07T02:14:01.226" v="1089" actId="20577"/>
        <pc:sldMkLst>
          <pc:docMk/>
          <pc:sldMk cId="1159999598" sldId="433"/>
        </pc:sldMkLst>
        <pc:spChg chg="mod ord">
          <ac:chgData name="Katz, Lee S. (CDC/DDID/NCEZID/DFWED)" userId="2f2a2d86-0949-46a4-8abf-a07c88803aba" providerId="ADAL" clId="{8AAA1731-0108-492A-9230-1D3F33856AAF}" dt="2022-11-07T02:12:21.415" v="847" actId="121"/>
          <ac:spMkLst>
            <pc:docMk/>
            <pc:sldMk cId="1159999598" sldId="433"/>
            <ac:spMk id="2" creationId="{792182C9-B9CB-485C-A1D7-B3E3C057341C}"/>
          </ac:spMkLst>
        </pc:spChg>
        <pc:spChg chg="mod ord">
          <ac:chgData name="Katz, Lee S. (CDC/DDID/NCEZID/DFWED)" userId="2f2a2d86-0949-46a4-8abf-a07c88803aba" providerId="ADAL" clId="{8AAA1731-0108-492A-9230-1D3F33856AAF}" dt="2022-11-07T02:12:55.346" v="927" actId="27636"/>
          <ac:spMkLst>
            <pc:docMk/>
            <pc:sldMk cId="1159999598" sldId="433"/>
            <ac:spMk id="3" creationId="{DCFB7305-9075-4839-BC83-72CD9B0DCC85}"/>
          </ac:spMkLst>
        </pc:spChg>
        <pc:spChg chg="add mod ord">
          <ac:chgData name="Katz, Lee S. (CDC/DDID/NCEZID/DFWED)" userId="2f2a2d86-0949-46a4-8abf-a07c88803aba" providerId="ADAL" clId="{8AAA1731-0108-492A-9230-1D3F33856AAF}" dt="2022-11-07T02:14:01.226" v="1089" actId="20577"/>
          <ac:spMkLst>
            <pc:docMk/>
            <pc:sldMk cId="1159999598" sldId="433"/>
            <ac:spMk id="4" creationId="{9182B643-B4DF-4B58-AF3F-0321383AC645}"/>
          </ac:spMkLst>
        </pc:spChg>
      </pc:sldChg>
      <pc:sldChg chg="addSp modSp add mod modAnim modNotesTx">
        <pc:chgData name="Katz, Lee S. (CDC/DDID/NCEZID/DFWED)" userId="2f2a2d86-0949-46a4-8abf-a07c88803aba" providerId="ADAL" clId="{8AAA1731-0108-492A-9230-1D3F33856AAF}" dt="2022-11-07T02:30:48.180" v="1533" actId="20577"/>
        <pc:sldMkLst>
          <pc:docMk/>
          <pc:sldMk cId="2862021313" sldId="434"/>
        </pc:sldMkLst>
        <pc:spChg chg="mod">
          <ac:chgData name="Katz, Lee S. (CDC/DDID/NCEZID/DFWED)" userId="2f2a2d86-0949-46a4-8abf-a07c88803aba" providerId="ADAL" clId="{8AAA1731-0108-492A-9230-1D3F33856AAF}" dt="2022-11-07T02:24:41.018" v="1433" actId="27636"/>
          <ac:spMkLst>
            <pc:docMk/>
            <pc:sldMk cId="2862021313" sldId="434"/>
            <ac:spMk id="3" creationId="{DCFB7305-9075-4839-BC83-72CD9B0DCC85}"/>
          </ac:spMkLst>
        </pc:spChg>
        <pc:spChg chg="mod">
          <ac:chgData name="Katz, Lee S. (CDC/DDID/NCEZID/DFWED)" userId="2f2a2d86-0949-46a4-8abf-a07c88803aba" providerId="ADAL" clId="{8AAA1731-0108-492A-9230-1D3F33856AAF}" dt="2022-11-07T02:30:48.180" v="1533" actId="20577"/>
          <ac:spMkLst>
            <pc:docMk/>
            <pc:sldMk cId="2862021313" sldId="434"/>
            <ac:spMk id="4" creationId="{9182B643-B4DF-4B58-AF3F-0321383AC645}"/>
          </ac:spMkLst>
        </pc:spChg>
        <pc:cxnChg chg="add mod">
          <ac:chgData name="Katz, Lee S. (CDC/DDID/NCEZID/DFWED)" userId="2f2a2d86-0949-46a4-8abf-a07c88803aba" providerId="ADAL" clId="{8AAA1731-0108-492A-9230-1D3F33856AAF}" dt="2022-11-07T02:25:47.230" v="1521" actId="552"/>
          <ac:cxnSpMkLst>
            <pc:docMk/>
            <pc:sldMk cId="2862021313" sldId="434"/>
            <ac:cxnSpMk id="6" creationId="{A5EBCDEB-8F34-4027-8EDE-891EF55E1FDA}"/>
          </ac:cxnSpMkLst>
        </pc:cxnChg>
        <pc:cxnChg chg="add mod">
          <ac:chgData name="Katz, Lee S. (CDC/DDID/NCEZID/DFWED)" userId="2f2a2d86-0949-46a4-8abf-a07c88803aba" providerId="ADAL" clId="{8AAA1731-0108-492A-9230-1D3F33856AAF}" dt="2022-11-07T02:25:47.230" v="1521" actId="552"/>
          <ac:cxnSpMkLst>
            <pc:docMk/>
            <pc:sldMk cId="2862021313" sldId="434"/>
            <ac:cxnSpMk id="7" creationId="{B5125C92-44BB-42C0-B270-5EDD05ABF802}"/>
          </ac:cxnSpMkLst>
        </pc:cxnChg>
        <pc:cxnChg chg="add mod">
          <ac:chgData name="Katz, Lee S. (CDC/DDID/NCEZID/DFWED)" userId="2f2a2d86-0949-46a4-8abf-a07c88803aba" providerId="ADAL" clId="{8AAA1731-0108-492A-9230-1D3F33856AAF}" dt="2022-11-07T02:25:47.230" v="1521" actId="552"/>
          <ac:cxnSpMkLst>
            <pc:docMk/>
            <pc:sldMk cId="2862021313" sldId="434"/>
            <ac:cxnSpMk id="8" creationId="{945D488F-1D3F-4B94-AA7D-137139955FBC}"/>
          </ac:cxnSpMkLst>
        </pc:cxnChg>
        <pc:cxnChg chg="add mod">
          <ac:chgData name="Katz, Lee S. (CDC/DDID/NCEZID/DFWED)" userId="2f2a2d86-0949-46a4-8abf-a07c88803aba" providerId="ADAL" clId="{8AAA1731-0108-492A-9230-1D3F33856AAF}" dt="2022-11-07T02:25:47.230" v="1521" actId="552"/>
          <ac:cxnSpMkLst>
            <pc:docMk/>
            <pc:sldMk cId="2862021313" sldId="434"/>
            <ac:cxnSpMk id="9" creationId="{708152EF-88D2-4B02-9E1B-9837A895DBEA}"/>
          </ac:cxnSpMkLst>
        </pc:cxnChg>
      </pc:sldChg>
      <pc:sldChg chg="addSp delSp modSp new mod modClrScheme chgLayout modNotesTx">
        <pc:chgData name="Katz, Lee S. (CDC/DDID/NCEZID/DFWED)" userId="2f2a2d86-0949-46a4-8abf-a07c88803aba" providerId="ADAL" clId="{8AAA1731-0108-492A-9230-1D3F33856AAF}" dt="2022-11-07T02:35:55.837" v="2071" actId="20577"/>
        <pc:sldMkLst>
          <pc:docMk/>
          <pc:sldMk cId="3007413407" sldId="435"/>
        </pc:sldMkLst>
        <pc:spChg chg="del mod ord">
          <ac:chgData name="Katz, Lee S. (CDC/DDID/NCEZID/DFWED)" userId="2f2a2d86-0949-46a4-8abf-a07c88803aba" providerId="ADAL" clId="{8AAA1731-0108-492A-9230-1D3F33856AAF}" dt="2022-11-07T02:31:27.179" v="1535" actId="700"/>
          <ac:spMkLst>
            <pc:docMk/>
            <pc:sldMk cId="3007413407" sldId="435"/>
            <ac:spMk id="2" creationId="{A24C0961-AFC6-4229-93B2-38F5ADA59265}"/>
          </ac:spMkLst>
        </pc:spChg>
        <pc:spChg chg="del mod ord">
          <ac:chgData name="Katz, Lee S. (CDC/DDID/NCEZID/DFWED)" userId="2f2a2d86-0949-46a4-8abf-a07c88803aba" providerId="ADAL" clId="{8AAA1731-0108-492A-9230-1D3F33856AAF}" dt="2022-11-07T02:31:27.179" v="1535" actId="700"/>
          <ac:spMkLst>
            <pc:docMk/>
            <pc:sldMk cId="3007413407" sldId="435"/>
            <ac:spMk id="3" creationId="{B9AA8ACA-575A-4CEE-ABCE-A1BF684C9609}"/>
          </ac:spMkLst>
        </pc:spChg>
        <pc:spChg chg="del">
          <ac:chgData name="Katz, Lee S. (CDC/DDID/NCEZID/DFWED)" userId="2f2a2d86-0949-46a4-8abf-a07c88803aba" providerId="ADAL" clId="{8AAA1731-0108-492A-9230-1D3F33856AAF}" dt="2022-11-07T02:31:27.179" v="1535" actId="700"/>
          <ac:spMkLst>
            <pc:docMk/>
            <pc:sldMk cId="3007413407" sldId="435"/>
            <ac:spMk id="4" creationId="{2C4F8D48-5CAD-461F-B711-551A14D8439B}"/>
          </ac:spMkLst>
        </pc:spChg>
        <pc:spChg chg="add mod ord">
          <ac:chgData name="Katz, Lee S. (CDC/DDID/NCEZID/DFWED)" userId="2f2a2d86-0949-46a4-8abf-a07c88803aba" providerId="ADAL" clId="{8AAA1731-0108-492A-9230-1D3F33856AAF}" dt="2022-11-07T02:35:33.307" v="1983" actId="27636"/>
          <ac:spMkLst>
            <pc:docMk/>
            <pc:sldMk cId="3007413407" sldId="435"/>
            <ac:spMk id="5" creationId="{22EC0A41-F40D-487A-90D4-F862EE6BDFC0}"/>
          </ac:spMkLst>
        </pc:spChg>
        <pc:spChg chg="add del mod ord">
          <ac:chgData name="Katz, Lee S. (CDC/DDID/NCEZID/DFWED)" userId="2f2a2d86-0949-46a4-8abf-a07c88803aba" providerId="ADAL" clId="{8AAA1731-0108-492A-9230-1D3F33856AAF}" dt="2022-11-07T02:31:37.117" v="1536" actId="22"/>
          <ac:spMkLst>
            <pc:docMk/>
            <pc:sldMk cId="3007413407" sldId="435"/>
            <ac:spMk id="6" creationId="{F19568F5-1649-4C85-A020-24981667CA2A}"/>
          </ac:spMkLst>
        </pc:spChg>
        <pc:picChg chg="add mod ord">
          <ac:chgData name="Katz, Lee S. (CDC/DDID/NCEZID/DFWED)" userId="2f2a2d86-0949-46a4-8abf-a07c88803aba" providerId="ADAL" clId="{8AAA1731-0108-492A-9230-1D3F33856AAF}" dt="2022-11-07T02:31:45.858" v="1564" actId="1035"/>
          <ac:picMkLst>
            <pc:docMk/>
            <pc:sldMk cId="3007413407" sldId="435"/>
            <ac:picMk id="8" creationId="{0B4E77DE-FE0F-4436-BB2B-1465793B34F8}"/>
          </ac:picMkLst>
        </pc:picChg>
      </pc:sldChg>
      <pc:sldChg chg="addSp delSp modSp new mod ord modClrScheme chgLayout">
        <pc:chgData name="Katz, Lee S. (CDC/DDID/NCEZID/DFWED)" userId="2f2a2d86-0949-46a4-8abf-a07c88803aba" providerId="ADAL" clId="{8AAA1731-0108-492A-9230-1D3F33856AAF}" dt="2022-11-09T15:43:32.327" v="4626" actId="20577"/>
        <pc:sldMkLst>
          <pc:docMk/>
          <pc:sldMk cId="3054345153" sldId="436"/>
        </pc:sldMkLst>
        <pc:spChg chg="del mod ord">
          <ac:chgData name="Katz, Lee S. (CDC/DDID/NCEZID/DFWED)" userId="2f2a2d86-0949-46a4-8abf-a07c88803aba" providerId="ADAL" clId="{8AAA1731-0108-492A-9230-1D3F33856AAF}" dt="2022-11-07T02:36:24.860" v="2073" actId="700"/>
          <ac:spMkLst>
            <pc:docMk/>
            <pc:sldMk cId="3054345153" sldId="436"/>
            <ac:spMk id="2" creationId="{15499B84-6CC4-43EE-A0F5-C1A1C2D730AA}"/>
          </ac:spMkLst>
        </pc:spChg>
        <pc:spChg chg="del mod ord">
          <ac:chgData name="Katz, Lee S. (CDC/DDID/NCEZID/DFWED)" userId="2f2a2d86-0949-46a4-8abf-a07c88803aba" providerId="ADAL" clId="{8AAA1731-0108-492A-9230-1D3F33856AAF}" dt="2022-11-07T02:36:24.860" v="2073" actId="700"/>
          <ac:spMkLst>
            <pc:docMk/>
            <pc:sldMk cId="3054345153" sldId="436"/>
            <ac:spMk id="3" creationId="{01EA3912-7B23-4AA9-A16A-593B5E0DA3EF}"/>
          </ac:spMkLst>
        </pc:spChg>
        <pc:spChg chg="add mod ord">
          <ac:chgData name="Katz, Lee S. (CDC/DDID/NCEZID/DFWED)" userId="2f2a2d86-0949-46a4-8abf-a07c88803aba" providerId="ADAL" clId="{8AAA1731-0108-492A-9230-1D3F33856AAF}" dt="2022-11-09T14:55:24.953" v="4529" actId="20577"/>
          <ac:spMkLst>
            <pc:docMk/>
            <pc:sldMk cId="3054345153" sldId="436"/>
            <ac:spMk id="4" creationId="{F22953C3-C9A1-49CB-8900-C08DBDEECBC9}"/>
          </ac:spMkLst>
        </pc:spChg>
        <pc:spChg chg="add mod ord">
          <ac:chgData name="Katz, Lee S. (CDC/DDID/NCEZID/DFWED)" userId="2f2a2d86-0949-46a4-8abf-a07c88803aba" providerId="ADAL" clId="{8AAA1731-0108-492A-9230-1D3F33856AAF}" dt="2022-11-09T15:43:32.327" v="4626" actId="20577"/>
          <ac:spMkLst>
            <pc:docMk/>
            <pc:sldMk cId="3054345153" sldId="436"/>
            <ac:spMk id="5" creationId="{DBBFE6A2-E0DE-4B2D-A00F-5C62D20024D0}"/>
          </ac:spMkLst>
        </pc:spChg>
      </pc:sldChg>
      <pc:sldChg chg="addSp delSp modSp new del mod modClrScheme chgLayout">
        <pc:chgData name="Katz, Lee S. (CDC/DDID/NCEZID/DFWED)" userId="2f2a2d86-0949-46a4-8abf-a07c88803aba" providerId="ADAL" clId="{8AAA1731-0108-492A-9230-1D3F33856AAF}" dt="2022-11-09T14:55:20.225" v="4510" actId="47"/>
        <pc:sldMkLst>
          <pc:docMk/>
          <pc:sldMk cId="129060519" sldId="437"/>
        </pc:sldMkLst>
        <pc:spChg chg="del mod ord">
          <ac:chgData name="Katz, Lee S. (CDC/DDID/NCEZID/DFWED)" userId="2f2a2d86-0949-46a4-8abf-a07c88803aba" providerId="ADAL" clId="{8AAA1731-0108-492A-9230-1D3F33856AAF}" dt="2022-11-07T02:36:35.350" v="2086" actId="700"/>
          <ac:spMkLst>
            <pc:docMk/>
            <pc:sldMk cId="129060519" sldId="437"/>
            <ac:spMk id="2" creationId="{F86F1A79-E728-4AAD-BB42-4BA0A503656D}"/>
          </ac:spMkLst>
        </pc:spChg>
        <pc:spChg chg="del mod ord">
          <ac:chgData name="Katz, Lee S. (CDC/DDID/NCEZID/DFWED)" userId="2f2a2d86-0949-46a4-8abf-a07c88803aba" providerId="ADAL" clId="{8AAA1731-0108-492A-9230-1D3F33856AAF}" dt="2022-11-07T02:36:35.350" v="2086" actId="700"/>
          <ac:spMkLst>
            <pc:docMk/>
            <pc:sldMk cId="129060519" sldId="437"/>
            <ac:spMk id="3" creationId="{B1C932F9-DBA4-4977-B31D-32F132C70917}"/>
          </ac:spMkLst>
        </pc:spChg>
        <pc:spChg chg="add mod ord">
          <ac:chgData name="Katz, Lee S. (CDC/DDID/NCEZID/DFWED)" userId="2f2a2d86-0949-46a4-8abf-a07c88803aba" providerId="ADAL" clId="{8AAA1731-0108-492A-9230-1D3F33856AAF}" dt="2022-11-07T16:03:31.323" v="2658" actId="20577"/>
          <ac:spMkLst>
            <pc:docMk/>
            <pc:sldMk cId="129060519" sldId="437"/>
            <ac:spMk id="4" creationId="{3FF27F4B-3371-4829-BED2-8CCEC2D3EFD1}"/>
          </ac:spMkLst>
        </pc:spChg>
        <pc:spChg chg="add mod ord">
          <ac:chgData name="Katz, Lee S. (CDC/DDID/NCEZID/DFWED)" userId="2f2a2d86-0949-46a4-8abf-a07c88803aba" providerId="ADAL" clId="{8AAA1731-0108-492A-9230-1D3F33856AAF}" dt="2022-11-07T16:03:39.840" v="2659"/>
          <ac:spMkLst>
            <pc:docMk/>
            <pc:sldMk cId="129060519" sldId="437"/>
            <ac:spMk id="5" creationId="{C3A28C0D-F7E2-4A1E-B5B6-C710E9D97FE8}"/>
          </ac:spMkLst>
        </pc:spChg>
      </pc:sldChg>
      <pc:sldChg chg="modSp new del mod ord">
        <pc:chgData name="Katz, Lee S. (CDC/DDID/NCEZID/DFWED)" userId="2f2a2d86-0949-46a4-8abf-a07c88803aba" providerId="ADAL" clId="{8AAA1731-0108-492A-9230-1D3F33856AAF}" dt="2022-11-09T14:55:20.225" v="4510" actId="47"/>
        <pc:sldMkLst>
          <pc:docMk/>
          <pc:sldMk cId="31310928" sldId="438"/>
        </pc:sldMkLst>
        <pc:spChg chg="mod">
          <ac:chgData name="Katz, Lee S. (CDC/DDID/NCEZID/DFWED)" userId="2f2a2d86-0949-46a4-8abf-a07c88803aba" providerId="ADAL" clId="{8AAA1731-0108-492A-9230-1D3F33856AAF}" dt="2022-11-07T02:36:56.280" v="2146" actId="20577"/>
          <ac:spMkLst>
            <pc:docMk/>
            <pc:sldMk cId="31310928" sldId="438"/>
            <ac:spMk id="2" creationId="{CB38A379-E0EB-4F6A-9F80-1F65FDE632E7}"/>
          </ac:spMkLst>
        </pc:spChg>
        <pc:spChg chg="mod">
          <ac:chgData name="Katz, Lee S. (CDC/DDID/NCEZID/DFWED)" userId="2f2a2d86-0949-46a4-8abf-a07c88803aba" providerId="ADAL" clId="{8AAA1731-0108-492A-9230-1D3F33856AAF}" dt="2022-11-09T13:55:57.352" v="4433" actId="20577"/>
          <ac:spMkLst>
            <pc:docMk/>
            <pc:sldMk cId="31310928" sldId="438"/>
            <ac:spMk id="3" creationId="{C4FF0313-AF78-4A23-A47A-61A5310BBCCB}"/>
          </ac:spMkLst>
        </pc:spChg>
      </pc:sldChg>
      <pc:sldChg chg="modSp new del mod">
        <pc:chgData name="Katz, Lee S. (CDC/DDID/NCEZID/DFWED)" userId="2f2a2d86-0949-46a4-8abf-a07c88803aba" providerId="ADAL" clId="{8AAA1731-0108-492A-9230-1D3F33856AAF}" dt="2022-11-09T14:55:20.225" v="4510" actId="47"/>
        <pc:sldMkLst>
          <pc:docMk/>
          <pc:sldMk cId="2396551913" sldId="439"/>
        </pc:sldMkLst>
        <pc:spChg chg="mod">
          <ac:chgData name="Katz, Lee S. (CDC/DDID/NCEZID/DFWED)" userId="2f2a2d86-0949-46a4-8abf-a07c88803aba" providerId="ADAL" clId="{8AAA1731-0108-492A-9230-1D3F33856AAF}" dt="2022-11-07T02:37:00.643" v="2165" actId="20577"/>
          <ac:spMkLst>
            <pc:docMk/>
            <pc:sldMk cId="2396551913" sldId="439"/>
            <ac:spMk id="2" creationId="{41139E16-2014-495F-8913-5421CC164176}"/>
          </ac:spMkLst>
        </pc:spChg>
        <pc:spChg chg="mod">
          <ac:chgData name="Katz, Lee S. (CDC/DDID/NCEZID/DFWED)" userId="2f2a2d86-0949-46a4-8abf-a07c88803aba" providerId="ADAL" clId="{8AAA1731-0108-492A-9230-1D3F33856AAF}" dt="2022-11-07T15:26:38.801" v="2648" actId="20577"/>
          <ac:spMkLst>
            <pc:docMk/>
            <pc:sldMk cId="2396551913" sldId="439"/>
            <ac:spMk id="3" creationId="{C9B749FA-4893-4B24-8F83-550F1E71863B}"/>
          </ac:spMkLst>
        </pc:spChg>
      </pc:sldChg>
      <pc:sldChg chg="modSp new mod ord">
        <pc:chgData name="Katz, Lee S. (CDC/DDID/NCEZID/DFWED)" userId="2f2a2d86-0949-46a4-8abf-a07c88803aba" providerId="ADAL" clId="{8AAA1731-0108-492A-9230-1D3F33856AAF}" dt="2022-11-07T16:03:53.708" v="2668" actId="20577"/>
        <pc:sldMkLst>
          <pc:docMk/>
          <pc:sldMk cId="3002738058" sldId="440"/>
        </pc:sldMkLst>
        <pc:spChg chg="mod">
          <ac:chgData name="Katz, Lee S. (CDC/DDID/NCEZID/DFWED)" userId="2f2a2d86-0949-46a4-8abf-a07c88803aba" providerId="ADAL" clId="{8AAA1731-0108-492A-9230-1D3F33856AAF}" dt="2022-11-07T16:03:53.708" v="2668" actId="20577"/>
          <ac:spMkLst>
            <pc:docMk/>
            <pc:sldMk cId="3002738058" sldId="440"/>
            <ac:spMk id="2" creationId="{762D5F89-0B73-4131-9808-B301FEE75FDE}"/>
          </ac:spMkLst>
        </pc:spChg>
      </pc:sldChg>
      <pc:sldChg chg="addSp delSp modSp new mod modClrScheme chgLayout">
        <pc:chgData name="Katz, Lee S. (CDC/DDID/NCEZID/DFWED)" userId="2f2a2d86-0949-46a4-8abf-a07c88803aba" providerId="ADAL" clId="{8AAA1731-0108-492A-9230-1D3F33856AAF}" dt="2022-11-09T00:19:58.543" v="3933" actId="14100"/>
        <pc:sldMkLst>
          <pc:docMk/>
          <pc:sldMk cId="947159407" sldId="441"/>
        </pc:sldMkLst>
        <pc:spChg chg="mod ord">
          <ac:chgData name="Katz, Lee S. (CDC/DDID/NCEZID/DFWED)" userId="2f2a2d86-0949-46a4-8abf-a07c88803aba" providerId="ADAL" clId="{8AAA1731-0108-492A-9230-1D3F33856AAF}" dt="2022-11-09T00:19:52.831" v="3931" actId="700"/>
          <ac:spMkLst>
            <pc:docMk/>
            <pc:sldMk cId="947159407" sldId="441"/>
            <ac:spMk id="2" creationId="{A8B5F542-6235-4C20-8315-7CC5660F872A}"/>
          </ac:spMkLst>
        </pc:spChg>
        <pc:spChg chg="add del mod ord">
          <ac:chgData name="Katz, Lee S. (CDC/DDID/NCEZID/DFWED)" userId="2f2a2d86-0949-46a4-8abf-a07c88803aba" providerId="ADAL" clId="{8AAA1731-0108-492A-9230-1D3F33856AAF}" dt="2022-11-09T00:19:58.543" v="3933" actId="14100"/>
          <ac:spMkLst>
            <pc:docMk/>
            <pc:sldMk cId="947159407" sldId="441"/>
            <ac:spMk id="3" creationId="{C3B14FAC-8C55-44C6-9F42-0D42559A53B0}"/>
          </ac:spMkLst>
        </pc:spChg>
        <pc:spChg chg="add del mod">
          <ac:chgData name="Katz, Lee S. (CDC/DDID/NCEZID/DFWED)" userId="2f2a2d86-0949-46a4-8abf-a07c88803aba" providerId="ADAL" clId="{8AAA1731-0108-492A-9230-1D3F33856AAF}" dt="2022-11-07T16:22:59.996" v="2781"/>
          <ac:spMkLst>
            <pc:docMk/>
            <pc:sldMk cId="947159407" sldId="441"/>
            <ac:spMk id="4" creationId="{C5DC239E-CF1F-4D16-8EA3-C237F3F0A298}"/>
          </ac:spMkLst>
        </pc:spChg>
        <pc:spChg chg="add del mod">
          <ac:chgData name="Katz, Lee S. (CDC/DDID/NCEZID/DFWED)" userId="2f2a2d86-0949-46a4-8abf-a07c88803aba" providerId="ADAL" clId="{8AAA1731-0108-492A-9230-1D3F33856AAF}" dt="2022-11-07T16:22:59.996" v="2781"/>
          <ac:spMkLst>
            <pc:docMk/>
            <pc:sldMk cId="947159407" sldId="441"/>
            <ac:spMk id="5" creationId="{2E267969-81AB-4C7D-B291-571588912DB3}"/>
          </ac:spMkLst>
        </pc:spChg>
        <pc:spChg chg="add del mod">
          <ac:chgData name="Katz, Lee S. (CDC/DDID/NCEZID/DFWED)" userId="2f2a2d86-0949-46a4-8abf-a07c88803aba" providerId="ADAL" clId="{8AAA1731-0108-492A-9230-1D3F33856AAF}" dt="2022-11-07T16:22:59.417" v="2780"/>
          <ac:spMkLst>
            <pc:docMk/>
            <pc:sldMk cId="947159407" sldId="441"/>
            <ac:spMk id="6" creationId="{5F860ADD-5101-4BC5-92EF-1866A514B8E6}"/>
          </ac:spMkLst>
        </pc:spChg>
        <pc:spChg chg="add del mod">
          <ac:chgData name="Katz, Lee S. (CDC/DDID/NCEZID/DFWED)" userId="2f2a2d86-0949-46a4-8abf-a07c88803aba" providerId="ADAL" clId="{8AAA1731-0108-492A-9230-1D3F33856AAF}" dt="2022-11-07T16:22:59.417" v="2780"/>
          <ac:spMkLst>
            <pc:docMk/>
            <pc:sldMk cId="947159407" sldId="441"/>
            <ac:spMk id="7" creationId="{C24919D4-2D13-41BB-86BF-2C352E5B8758}"/>
          </ac:spMkLst>
        </pc:spChg>
      </pc:sldChg>
      <pc:sldChg chg="addSp delSp modSp new del mod modClrScheme chgLayout">
        <pc:chgData name="Katz, Lee S. (CDC/DDID/NCEZID/DFWED)" userId="2f2a2d86-0949-46a4-8abf-a07c88803aba" providerId="ADAL" clId="{8AAA1731-0108-492A-9230-1D3F33856AAF}" dt="2022-11-07T16:08:20.061" v="2672" actId="47"/>
        <pc:sldMkLst>
          <pc:docMk/>
          <pc:sldMk cId="1710541228" sldId="441"/>
        </pc:sldMkLst>
        <pc:spChg chg="del mod ord">
          <ac:chgData name="Katz, Lee S. (CDC/DDID/NCEZID/DFWED)" userId="2f2a2d86-0949-46a4-8abf-a07c88803aba" providerId="ADAL" clId="{8AAA1731-0108-492A-9230-1D3F33856AAF}" dt="2022-11-07T16:03:57.563" v="2670" actId="700"/>
          <ac:spMkLst>
            <pc:docMk/>
            <pc:sldMk cId="1710541228" sldId="441"/>
            <ac:spMk id="2" creationId="{A8FF9016-099A-45BB-B694-A9754204C236}"/>
          </ac:spMkLst>
        </pc:spChg>
        <pc:spChg chg="del mod ord">
          <ac:chgData name="Katz, Lee S. (CDC/DDID/NCEZID/DFWED)" userId="2f2a2d86-0949-46a4-8abf-a07c88803aba" providerId="ADAL" clId="{8AAA1731-0108-492A-9230-1D3F33856AAF}" dt="2022-11-07T16:03:57.563" v="2670" actId="700"/>
          <ac:spMkLst>
            <pc:docMk/>
            <pc:sldMk cId="1710541228" sldId="441"/>
            <ac:spMk id="3" creationId="{693DE9B4-DC0B-4E99-9B92-D2A696D20140}"/>
          </ac:spMkLst>
        </pc:spChg>
        <pc:spChg chg="add mod ord">
          <ac:chgData name="Katz, Lee S. (CDC/DDID/NCEZID/DFWED)" userId="2f2a2d86-0949-46a4-8abf-a07c88803aba" providerId="ADAL" clId="{8AAA1731-0108-492A-9230-1D3F33856AAF}" dt="2022-11-07T16:03:57.563" v="2670" actId="700"/>
          <ac:spMkLst>
            <pc:docMk/>
            <pc:sldMk cId="1710541228" sldId="441"/>
            <ac:spMk id="4" creationId="{45CC58F6-9EF8-4D28-B47A-BD2A93ECF51C}"/>
          </ac:spMkLst>
        </pc:spChg>
        <pc:spChg chg="add mod ord">
          <ac:chgData name="Katz, Lee S. (CDC/DDID/NCEZID/DFWED)" userId="2f2a2d86-0949-46a4-8abf-a07c88803aba" providerId="ADAL" clId="{8AAA1731-0108-492A-9230-1D3F33856AAF}" dt="2022-11-07T16:03:57.563" v="2670" actId="700"/>
          <ac:spMkLst>
            <pc:docMk/>
            <pc:sldMk cId="1710541228" sldId="441"/>
            <ac:spMk id="5" creationId="{9BA17E15-9A0E-47FA-B04E-51D2CB1A4271}"/>
          </ac:spMkLst>
        </pc:spChg>
      </pc:sldChg>
      <pc:sldChg chg="modSp add mod ord">
        <pc:chgData name="Katz, Lee S. (CDC/DDID/NCEZID/DFWED)" userId="2f2a2d86-0949-46a4-8abf-a07c88803aba" providerId="ADAL" clId="{8AAA1731-0108-492A-9230-1D3F33856AAF}" dt="2022-11-07T16:55:09.332" v="2931" actId="20577"/>
        <pc:sldMkLst>
          <pc:docMk/>
          <pc:sldMk cId="4183618691" sldId="442"/>
        </pc:sldMkLst>
        <pc:spChg chg="mod">
          <ac:chgData name="Katz, Lee S. (CDC/DDID/NCEZID/DFWED)" userId="2f2a2d86-0949-46a4-8abf-a07c88803aba" providerId="ADAL" clId="{8AAA1731-0108-492A-9230-1D3F33856AAF}" dt="2022-11-07T16:19:11.865" v="2732" actId="20577"/>
          <ac:spMkLst>
            <pc:docMk/>
            <pc:sldMk cId="4183618691" sldId="442"/>
            <ac:spMk id="2" creationId="{283687C0-AFF3-4A6B-9085-87996FBB0DFB}"/>
          </ac:spMkLst>
        </pc:spChg>
        <pc:spChg chg="mod">
          <ac:chgData name="Katz, Lee S. (CDC/DDID/NCEZID/DFWED)" userId="2f2a2d86-0949-46a4-8abf-a07c88803aba" providerId="ADAL" clId="{8AAA1731-0108-492A-9230-1D3F33856AAF}" dt="2022-11-07T16:55:09.332" v="2931" actId="20577"/>
          <ac:spMkLst>
            <pc:docMk/>
            <pc:sldMk cId="4183618691" sldId="442"/>
            <ac:spMk id="3" creationId="{01DF3D96-AB39-4FC2-9605-48C767CE120B}"/>
          </ac:spMkLst>
        </pc:spChg>
      </pc:sldChg>
      <pc:sldChg chg="addSp delSp modSp new mod modClrScheme chgLayout">
        <pc:chgData name="Katz, Lee S. (CDC/DDID/NCEZID/DFWED)" userId="2f2a2d86-0949-46a4-8abf-a07c88803aba" providerId="ADAL" clId="{8AAA1731-0108-492A-9230-1D3F33856AAF}" dt="2022-11-07T16:29:10.478" v="2817" actId="22"/>
        <pc:sldMkLst>
          <pc:docMk/>
          <pc:sldMk cId="142828778" sldId="443"/>
        </pc:sldMkLst>
        <pc:spChg chg="mod ord">
          <ac:chgData name="Katz, Lee S. (CDC/DDID/NCEZID/DFWED)" userId="2f2a2d86-0949-46a4-8abf-a07c88803aba" providerId="ADAL" clId="{8AAA1731-0108-492A-9230-1D3F33856AAF}" dt="2022-11-07T16:28:34.715" v="2815" actId="700"/>
          <ac:spMkLst>
            <pc:docMk/>
            <pc:sldMk cId="142828778" sldId="443"/>
            <ac:spMk id="2" creationId="{A8D372D8-1230-4F75-95F8-6EE9BCFB7B8E}"/>
          </ac:spMkLst>
        </pc:spChg>
        <pc:spChg chg="del mod ord">
          <ac:chgData name="Katz, Lee S. (CDC/DDID/NCEZID/DFWED)" userId="2f2a2d86-0949-46a4-8abf-a07c88803aba" providerId="ADAL" clId="{8AAA1731-0108-492A-9230-1D3F33856AAF}" dt="2022-11-07T16:28:34.715" v="2815" actId="700"/>
          <ac:spMkLst>
            <pc:docMk/>
            <pc:sldMk cId="142828778" sldId="443"/>
            <ac:spMk id="3" creationId="{121EFA00-E982-48D1-80F8-0143B648FE41}"/>
          </ac:spMkLst>
        </pc:spChg>
        <pc:spChg chg="add del mod ord">
          <ac:chgData name="Katz, Lee S. (CDC/DDID/NCEZID/DFWED)" userId="2f2a2d86-0949-46a4-8abf-a07c88803aba" providerId="ADAL" clId="{8AAA1731-0108-492A-9230-1D3F33856AAF}" dt="2022-11-07T16:28:40.325" v="2816" actId="22"/>
          <ac:spMkLst>
            <pc:docMk/>
            <pc:sldMk cId="142828778" sldId="443"/>
            <ac:spMk id="4" creationId="{5C6DD9E4-B189-4280-A803-D22635A22DC8}"/>
          </ac:spMkLst>
        </pc:spChg>
        <pc:spChg chg="add del mod ord">
          <ac:chgData name="Katz, Lee S. (CDC/DDID/NCEZID/DFWED)" userId="2f2a2d86-0949-46a4-8abf-a07c88803aba" providerId="ADAL" clId="{8AAA1731-0108-492A-9230-1D3F33856AAF}" dt="2022-11-07T16:29:10.478" v="2817" actId="22"/>
          <ac:spMkLst>
            <pc:docMk/>
            <pc:sldMk cId="142828778" sldId="443"/>
            <ac:spMk id="5" creationId="{A5C39A62-2BB5-4B4E-B79B-9ED1ADD05EBA}"/>
          </ac:spMkLst>
        </pc:spChg>
        <pc:picChg chg="add mod ord">
          <ac:chgData name="Katz, Lee S. (CDC/DDID/NCEZID/DFWED)" userId="2f2a2d86-0949-46a4-8abf-a07c88803aba" providerId="ADAL" clId="{8AAA1731-0108-492A-9230-1D3F33856AAF}" dt="2022-11-07T16:28:40.325" v="2816" actId="22"/>
          <ac:picMkLst>
            <pc:docMk/>
            <pc:sldMk cId="142828778" sldId="443"/>
            <ac:picMk id="7" creationId="{3C256A98-899E-4231-9E76-869428B7F9D3}"/>
          </ac:picMkLst>
        </pc:picChg>
        <pc:picChg chg="add mod ord">
          <ac:chgData name="Katz, Lee S. (CDC/DDID/NCEZID/DFWED)" userId="2f2a2d86-0949-46a4-8abf-a07c88803aba" providerId="ADAL" clId="{8AAA1731-0108-492A-9230-1D3F33856AAF}" dt="2022-11-07T16:29:10.478" v="2817" actId="22"/>
          <ac:picMkLst>
            <pc:docMk/>
            <pc:sldMk cId="142828778" sldId="443"/>
            <ac:picMk id="9" creationId="{09C75247-E245-48E2-BB53-2191F32C5A3B}"/>
          </ac:picMkLst>
        </pc:picChg>
      </pc:sldChg>
      <pc:sldChg chg="addSp delSp modSp new mod">
        <pc:chgData name="Katz, Lee S. (CDC/DDID/NCEZID/DFWED)" userId="2f2a2d86-0949-46a4-8abf-a07c88803aba" providerId="ADAL" clId="{8AAA1731-0108-492A-9230-1D3F33856AAF}" dt="2022-11-07T16:32:49.420" v="2873" actId="1076"/>
        <pc:sldMkLst>
          <pc:docMk/>
          <pc:sldMk cId="2236400364" sldId="444"/>
        </pc:sldMkLst>
        <pc:spChg chg="mod">
          <ac:chgData name="Katz, Lee S. (CDC/DDID/NCEZID/DFWED)" userId="2f2a2d86-0949-46a4-8abf-a07c88803aba" providerId="ADAL" clId="{8AAA1731-0108-492A-9230-1D3F33856AAF}" dt="2022-11-07T16:30:32.119" v="2864" actId="20577"/>
          <ac:spMkLst>
            <pc:docMk/>
            <pc:sldMk cId="2236400364" sldId="444"/>
            <ac:spMk id="2" creationId="{0C77FBA6-2559-4EFA-8B11-367C2C2369FA}"/>
          </ac:spMkLst>
        </pc:spChg>
        <pc:spChg chg="del">
          <ac:chgData name="Katz, Lee S. (CDC/DDID/NCEZID/DFWED)" userId="2f2a2d86-0949-46a4-8abf-a07c88803aba" providerId="ADAL" clId="{8AAA1731-0108-492A-9230-1D3F33856AAF}" dt="2022-11-07T16:30:16.828" v="2819" actId="22"/>
          <ac:spMkLst>
            <pc:docMk/>
            <pc:sldMk cId="2236400364" sldId="444"/>
            <ac:spMk id="3" creationId="{42A38C4F-E1CB-4D2E-9F56-925BC8DCDFCA}"/>
          </ac:spMkLst>
        </pc:spChg>
        <pc:spChg chg="del">
          <ac:chgData name="Katz, Lee S. (CDC/DDID/NCEZID/DFWED)" userId="2f2a2d86-0949-46a4-8abf-a07c88803aba" providerId="ADAL" clId="{8AAA1731-0108-492A-9230-1D3F33856AAF}" dt="2022-11-07T16:31:49.669" v="2865" actId="22"/>
          <ac:spMkLst>
            <pc:docMk/>
            <pc:sldMk cId="2236400364" sldId="444"/>
            <ac:spMk id="4" creationId="{24624C98-AF6C-47C8-B5A0-CD30A8800E2E}"/>
          </ac:spMkLst>
        </pc:spChg>
        <pc:spChg chg="add mod">
          <ac:chgData name="Katz, Lee S. (CDC/DDID/NCEZID/DFWED)" userId="2f2a2d86-0949-46a4-8abf-a07c88803aba" providerId="ADAL" clId="{8AAA1731-0108-492A-9230-1D3F33856AAF}" dt="2022-11-07T16:32:49.420" v="2873" actId="1076"/>
          <ac:spMkLst>
            <pc:docMk/>
            <pc:sldMk cId="2236400364" sldId="444"/>
            <ac:spMk id="9" creationId="{75A54F94-0A63-4DCB-B683-A9E915FFAF36}"/>
          </ac:spMkLst>
        </pc:spChg>
        <pc:picChg chg="add mod ord">
          <ac:chgData name="Katz, Lee S. (CDC/DDID/NCEZID/DFWED)" userId="2f2a2d86-0949-46a4-8abf-a07c88803aba" providerId="ADAL" clId="{8AAA1731-0108-492A-9230-1D3F33856AAF}" dt="2022-11-07T16:30:16.828" v="2819" actId="22"/>
          <ac:picMkLst>
            <pc:docMk/>
            <pc:sldMk cId="2236400364" sldId="444"/>
            <ac:picMk id="6" creationId="{09539EEB-358B-4C40-8676-CF677ED9F03E}"/>
          </ac:picMkLst>
        </pc:picChg>
        <pc:picChg chg="add mod ord">
          <ac:chgData name="Katz, Lee S. (CDC/DDID/NCEZID/DFWED)" userId="2f2a2d86-0949-46a4-8abf-a07c88803aba" providerId="ADAL" clId="{8AAA1731-0108-492A-9230-1D3F33856AAF}" dt="2022-11-07T16:32:46.404" v="2872" actId="1076"/>
          <ac:picMkLst>
            <pc:docMk/>
            <pc:sldMk cId="2236400364" sldId="444"/>
            <ac:picMk id="8" creationId="{97449ACF-97D4-4516-B26A-F734D3AD5D90}"/>
          </ac:picMkLst>
        </pc:picChg>
      </pc:sldChg>
      <pc:sldChg chg="modSp new mod modClrScheme chgLayout modNotesTx">
        <pc:chgData name="Katz, Lee S. (CDC/DDID/NCEZID/DFWED)" userId="2f2a2d86-0949-46a4-8abf-a07c88803aba" providerId="ADAL" clId="{8AAA1731-0108-492A-9230-1D3F33856AAF}" dt="2022-11-09T00:20:14.721" v="3939" actId="27636"/>
        <pc:sldMkLst>
          <pc:docMk/>
          <pc:sldMk cId="3191712489" sldId="445"/>
        </pc:sldMkLst>
        <pc:spChg chg="mod ord">
          <ac:chgData name="Katz, Lee S. (CDC/DDID/NCEZID/DFWED)" userId="2f2a2d86-0949-46a4-8abf-a07c88803aba" providerId="ADAL" clId="{8AAA1731-0108-492A-9230-1D3F33856AAF}" dt="2022-11-09T00:20:06.557" v="3934" actId="700"/>
          <ac:spMkLst>
            <pc:docMk/>
            <pc:sldMk cId="3191712489" sldId="445"/>
            <ac:spMk id="2" creationId="{154C1022-7B1B-4086-A83C-35A9448EBBBF}"/>
          </ac:spMkLst>
        </pc:spChg>
        <pc:spChg chg="mod ord">
          <ac:chgData name="Katz, Lee S. (CDC/DDID/NCEZID/DFWED)" userId="2f2a2d86-0949-46a4-8abf-a07c88803aba" providerId="ADAL" clId="{8AAA1731-0108-492A-9230-1D3F33856AAF}" dt="2022-11-09T00:20:14.721" v="3939" actId="27636"/>
          <ac:spMkLst>
            <pc:docMk/>
            <pc:sldMk cId="3191712489" sldId="445"/>
            <ac:spMk id="3" creationId="{A3FACFBE-06F6-4BFA-93FF-D2DE4E467DC3}"/>
          </ac:spMkLst>
        </pc:spChg>
      </pc:sldChg>
      <pc:sldChg chg="addSp modSp new mod modClrScheme chgLayout modNotesTx">
        <pc:chgData name="Katz, Lee S. (CDC/DDID/NCEZID/DFWED)" userId="2f2a2d86-0949-46a4-8abf-a07c88803aba" providerId="ADAL" clId="{8AAA1731-0108-492A-9230-1D3F33856AAF}" dt="2022-11-09T19:57:48.848" v="4985" actId="207"/>
        <pc:sldMkLst>
          <pc:docMk/>
          <pc:sldMk cId="478587329" sldId="446"/>
        </pc:sldMkLst>
        <pc:spChg chg="mod ord">
          <ac:chgData name="Katz, Lee S. (CDC/DDID/NCEZID/DFWED)" userId="2f2a2d86-0949-46a4-8abf-a07c88803aba" providerId="ADAL" clId="{8AAA1731-0108-492A-9230-1D3F33856AAF}" dt="2022-11-09T00:20:26.981" v="3943" actId="700"/>
          <ac:spMkLst>
            <pc:docMk/>
            <pc:sldMk cId="478587329" sldId="446"/>
            <ac:spMk id="2" creationId="{5B2F6E42-4295-4BC4-9ACE-C5838F41B4C1}"/>
          </ac:spMkLst>
        </pc:spChg>
        <pc:spChg chg="mod ord">
          <ac:chgData name="Katz, Lee S. (CDC/DDID/NCEZID/DFWED)" userId="2f2a2d86-0949-46a4-8abf-a07c88803aba" providerId="ADAL" clId="{8AAA1731-0108-492A-9230-1D3F33856AAF}" dt="2022-11-09T19:57:48.848" v="4985" actId="207"/>
          <ac:spMkLst>
            <pc:docMk/>
            <pc:sldMk cId="478587329" sldId="446"/>
            <ac:spMk id="3" creationId="{34685769-2B5C-41E9-924E-D030DE42092C}"/>
          </ac:spMkLst>
        </pc:spChg>
        <pc:spChg chg="add mod">
          <ac:chgData name="Katz, Lee S. (CDC/DDID/NCEZID/DFWED)" userId="2f2a2d86-0949-46a4-8abf-a07c88803aba" providerId="ADAL" clId="{8AAA1731-0108-492A-9230-1D3F33856AAF}" dt="2022-11-09T00:18:09.624" v="3844" actId="20577"/>
          <ac:spMkLst>
            <pc:docMk/>
            <pc:sldMk cId="478587329" sldId="446"/>
            <ac:spMk id="4" creationId="{CD0C7AB2-5E10-42AD-A625-9FE4EED3E15F}"/>
          </ac:spMkLst>
        </pc:spChg>
      </pc:sldChg>
      <pc:sldChg chg="new del">
        <pc:chgData name="Katz, Lee S. (CDC/DDID/NCEZID/DFWED)" userId="2f2a2d86-0949-46a4-8abf-a07c88803aba" providerId="ADAL" clId="{8AAA1731-0108-492A-9230-1D3F33856AAF}" dt="2022-11-09T00:20:42.110" v="3947" actId="47"/>
        <pc:sldMkLst>
          <pc:docMk/>
          <pc:sldMk cId="187536427" sldId="447"/>
        </pc:sldMkLst>
      </pc:sldChg>
      <pc:sldChg chg="addSp modSp new mod">
        <pc:chgData name="Katz, Lee S. (CDC/DDID/NCEZID/DFWED)" userId="2f2a2d86-0949-46a4-8abf-a07c88803aba" providerId="ADAL" clId="{8AAA1731-0108-492A-9230-1D3F33856AAF}" dt="2022-11-09T00:24:32.445" v="4225" actId="20577"/>
        <pc:sldMkLst>
          <pc:docMk/>
          <pc:sldMk cId="792277985" sldId="447"/>
        </pc:sldMkLst>
        <pc:spChg chg="mod">
          <ac:chgData name="Katz, Lee S. (CDC/DDID/NCEZID/DFWED)" userId="2f2a2d86-0949-46a4-8abf-a07c88803aba" providerId="ADAL" clId="{8AAA1731-0108-492A-9230-1D3F33856AAF}" dt="2022-11-09T00:21:14.351" v="3995" actId="20577"/>
          <ac:spMkLst>
            <pc:docMk/>
            <pc:sldMk cId="792277985" sldId="447"/>
            <ac:spMk id="2" creationId="{E9990369-0741-4797-BFB3-41230557BC23}"/>
          </ac:spMkLst>
        </pc:spChg>
        <pc:spChg chg="mod">
          <ac:chgData name="Katz, Lee S. (CDC/DDID/NCEZID/DFWED)" userId="2f2a2d86-0949-46a4-8abf-a07c88803aba" providerId="ADAL" clId="{8AAA1731-0108-492A-9230-1D3F33856AAF}" dt="2022-11-09T00:24:24.716" v="4201" actId="20577"/>
          <ac:spMkLst>
            <pc:docMk/>
            <pc:sldMk cId="792277985" sldId="447"/>
            <ac:spMk id="3" creationId="{36A02303-7204-4DC2-8312-6CADA9FFDAE9}"/>
          </ac:spMkLst>
        </pc:spChg>
        <pc:spChg chg="add mod">
          <ac:chgData name="Katz, Lee S. (CDC/DDID/NCEZID/DFWED)" userId="2f2a2d86-0949-46a4-8abf-a07c88803aba" providerId="ADAL" clId="{8AAA1731-0108-492A-9230-1D3F33856AAF}" dt="2022-11-09T00:24:32.445" v="4225" actId="20577"/>
          <ac:spMkLst>
            <pc:docMk/>
            <pc:sldMk cId="792277985" sldId="447"/>
            <ac:spMk id="4" creationId="{F3DD7C09-1A4F-432E-85DD-B0A2EA74D827}"/>
          </ac:spMkLst>
        </pc:spChg>
      </pc:sldChg>
      <pc:sldChg chg="modSp add mod">
        <pc:chgData name="Katz, Lee S. (CDC/DDID/NCEZID/DFWED)" userId="2f2a2d86-0949-46a4-8abf-a07c88803aba" providerId="ADAL" clId="{8AAA1731-0108-492A-9230-1D3F33856AAF}" dt="2022-11-09T00:26:18.697" v="4382" actId="20577"/>
        <pc:sldMkLst>
          <pc:docMk/>
          <pc:sldMk cId="169669377" sldId="448"/>
        </pc:sldMkLst>
        <pc:spChg chg="mod">
          <ac:chgData name="Katz, Lee S. (CDC/DDID/NCEZID/DFWED)" userId="2f2a2d86-0949-46a4-8abf-a07c88803aba" providerId="ADAL" clId="{8AAA1731-0108-492A-9230-1D3F33856AAF}" dt="2022-11-09T00:25:03.062" v="4283" actId="114"/>
          <ac:spMkLst>
            <pc:docMk/>
            <pc:sldMk cId="169669377" sldId="448"/>
            <ac:spMk id="2" creationId="{E9990369-0741-4797-BFB3-41230557BC23}"/>
          </ac:spMkLst>
        </pc:spChg>
        <pc:spChg chg="mod">
          <ac:chgData name="Katz, Lee S. (CDC/DDID/NCEZID/DFWED)" userId="2f2a2d86-0949-46a4-8abf-a07c88803aba" providerId="ADAL" clId="{8AAA1731-0108-492A-9230-1D3F33856AAF}" dt="2022-11-09T00:25:41.399" v="4285"/>
          <ac:spMkLst>
            <pc:docMk/>
            <pc:sldMk cId="169669377" sldId="448"/>
            <ac:spMk id="3" creationId="{36A02303-7204-4DC2-8312-6CADA9FFDAE9}"/>
          </ac:spMkLst>
        </pc:spChg>
        <pc:spChg chg="mod">
          <ac:chgData name="Katz, Lee S. (CDC/DDID/NCEZID/DFWED)" userId="2f2a2d86-0949-46a4-8abf-a07c88803aba" providerId="ADAL" clId="{8AAA1731-0108-492A-9230-1D3F33856AAF}" dt="2022-11-09T00:26:18.697" v="4382" actId="20577"/>
          <ac:spMkLst>
            <pc:docMk/>
            <pc:sldMk cId="169669377" sldId="448"/>
            <ac:spMk id="4" creationId="{F3DD7C09-1A4F-432E-85DD-B0A2EA74D827}"/>
          </ac:spMkLst>
        </pc:spChg>
      </pc:sldChg>
      <pc:sldChg chg="addSp delSp modSp new mod modClrScheme chgLayout modNotesTx">
        <pc:chgData name="Katz, Lee S. (CDC/DDID/NCEZID/DFWED)" userId="2f2a2d86-0949-46a4-8abf-a07c88803aba" providerId="ADAL" clId="{8AAA1731-0108-492A-9230-1D3F33856AAF}" dt="2022-11-09T15:52:02.354" v="4666" actId="207"/>
        <pc:sldMkLst>
          <pc:docMk/>
          <pc:sldMk cId="1436927967" sldId="449"/>
        </pc:sldMkLst>
        <pc:spChg chg="del mod ord">
          <ac:chgData name="Katz, Lee S. (CDC/DDID/NCEZID/DFWED)" userId="2f2a2d86-0949-46a4-8abf-a07c88803aba" providerId="ADAL" clId="{8AAA1731-0108-492A-9230-1D3F33856AAF}" dt="2022-11-09T15:43:07.904" v="4531" actId="700"/>
          <ac:spMkLst>
            <pc:docMk/>
            <pc:sldMk cId="1436927967" sldId="449"/>
            <ac:spMk id="2" creationId="{6DD02CEB-869B-43FB-918B-A0DFCA236135}"/>
          </ac:spMkLst>
        </pc:spChg>
        <pc:spChg chg="del mod ord">
          <ac:chgData name="Katz, Lee S. (CDC/DDID/NCEZID/DFWED)" userId="2f2a2d86-0949-46a4-8abf-a07c88803aba" providerId="ADAL" clId="{8AAA1731-0108-492A-9230-1D3F33856AAF}" dt="2022-11-09T15:43:07.904" v="4531" actId="700"/>
          <ac:spMkLst>
            <pc:docMk/>
            <pc:sldMk cId="1436927967" sldId="449"/>
            <ac:spMk id="3" creationId="{49B31ED6-72FF-4AC4-A0EF-37B2ACCE5B3E}"/>
          </ac:spMkLst>
        </pc:spChg>
        <pc:spChg chg="add mod ord">
          <ac:chgData name="Katz, Lee S. (CDC/DDID/NCEZID/DFWED)" userId="2f2a2d86-0949-46a4-8abf-a07c88803aba" providerId="ADAL" clId="{8AAA1731-0108-492A-9230-1D3F33856AAF}" dt="2022-11-09T15:46:58.505" v="4659" actId="700"/>
          <ac:spMkLst>
            <pc:docMk/>
            <pc:sldMk cId="1436927967" sldId="449"/>
            <ac:spMk id="4" creationId="{1838570A-0C45-4CB5-8BC2-605FA7928CB1}"/>
          </ac:spMkLst>
        </pc:spChg>
        <pc:spChg chg="add mod ord">
          <ac:chgData name="Katz, Lee S. (CDC/DDID/NCEZID/DFWED)" userId="2f2a2d86-0949-46a4-8abf-a07c88803aba" providerId="ADAL" clId="{8AAA1731-0108-492A-9230-1D3F33856AAF}" dt="2022-11-09T15:46:58.505" v="4659" actId="700"/>
          <ac:spMkLst>
            <pc:docMk/>
            <pc:sldMk cId="1436927967" sldId="449"/>
            <ac:spMk id="5" creationId="{DE81E313-B92F-48C5-8BEC-480EADDBE0FC}"/>
          </ac:spMkLst>
        </pc:spChg>
        <pc:spChg chg="add del mod">
          <ac:chgData name="Katz, Lee S. (CDC/DDID/NCEZID/DFWED)" userId="2f2a2d86-0949-46a4-8abf-a07c88803aba" providerId="ADAL" clId="{8AAA1731-0108-492A-9230-1D3F33856AAF}" dt="2022-11-09T15:46:50.856" v="4657"/>
          <ac:spMkLst>
            <pc:docMk/>
            <pc:sldMk cId="1436927967" sldId="449"/>
            <ac:spMk id="6" creationId="{9B0CF4E4-8BDE-4466-A78F-DAF99014FDF3}"/>
          </ac:spMkLst>
        </pc:spChg>
        <pc:spChg chg="add del mod">
          <ac:chgData name="Katz, Lee S. (CDC/DDID/NCEZID/DFWED)" userId="2f2a2d86-0949-46a4-8abf-a07c88803aba" providerId="ADAL" clId="{8AAA1731-0108-492A-9230-1D3F33856AAF}" dt="2022-11-09T15:46:50.856" v="4657"/>
          <ac:spMkLst>
            <pc:docMk/>
            <pc:sldMk cId="1436927967" sldId="449"/>
            <ac:spMk id="7" creationId="{812D7D1A-C85F-446C-A0D3-C3B46716651C}"/>
          </ac:spMkLst>
        </pc:spChg>
        <pc:spChg chg="add del mod">
          <ac:chgData name="Katz, Lee S. (CDC/DDID/NCEZID/DFWED)" userId="2f2a2d86-0949-46a4-8abf-a07c88803aba" providerId="ADAL" clId="{8AAA1731-0108-492A-9230-1D3F33856AAF}" dt="2022-11-09T15:46:51.495" v="4658"/>
          <ac:spMkLst>
            <pc:docMk/>
            <pc:sldMk cId="1436927967" sldId="449"/>
            <ac:spMk id="8" creationId="{DC90CD23-E229-40AB-BB8E-9ED8BA7091A6}"/>
          </ac:spMkLst>
        </pc:spChg>
        <pc:spChg chg="add del mod">
          <ac:chgData name="Katz, Lee S. (CDC/DDID/NCEZID/DFWED)" userId="2f2a2d86-0949-46a4-8abf-a07c88803aba" providerId="ADAL" clId="{8AAA1731-0108-492A-9230-1D3F33856AAF}" dt="2022-11-09T15:46:51.495" v="4658"/>
          <ac:spMkLst>
            <pc:docMk/>
            <pc:sldMk cId="1436927967" sldId="449"/>
            <ac:spMk id="9" creationId="{4C5C543A-CA77-4591-8267-4CC900223C5C}"/>
          </ac:spMkLst>
        </pc:spChg>
        <pc:spChg chg="add del mod ord">
          <ac:chgData name="Katz, Lee S. (CDC/DDID/NCEZID/DFWED)" userId="2f2a2d86-0949-46a4-8abf-a07c88803aba" providerId="ADAL" clId="{8AAA1731-0108-492A-9230-1D3F33856AAF}" dt="2022-11-09T15:48:52.014" v="4660" actId="931"/>
          <ac:spMkLst>
            <pc:docMk/>
            <pc:sldMk cId="1436927967" sldId="449"/>
            <ac:spMk id="10" creationId="{4342CB4A-2C68-442F-B192-0CEB90ADF6BA}"/>
          </ac:spMkLst>
        </pc:spChg>
        <pc:picChg chg="add mod">
          <ac:chgData name="Katz, Lee S. (CDC/DDID/NCEZID/DFWED)" userId="2f2a2d86-0949-46a4-8abf-a07c88803aba" providerId="ADAL" clId="{8AAA1731-0108-492A-9230-1D3F33856AAF}" dt="2022-11-09T15:52:02.354" v="4666" actId="207"/>
          <ac:picMkLst>
            <pc:docMk/>
            <pc:sldMk cId="1436927967" sldId="449"/>
            <ac:picMk id="12" creationId="{E59A911B-DEB7-4660-9480-7C1319F4F31C}"/>
          </ac:picMkLst>
        </pc:picChg>
      </pc:sldChg>
      <pc:sldChg chg="modSp add del mod">
        <pc:chgData name="Katz, Lee S. (CDC/DDID/NCEZID/DFWED)" userId="2f2a2d86-0949-46a4-8abf-a07c88803aba" providerId="ADAL" clId="{8AAA1731-0108-492A-9230-1D3F33856AAF}" dt="2022-11-09T14:55:20.225" v="4510" actId="47"/>
        <pc:sldMkLst>
          <pc:docMk/>
          <pc:sldMk cId="3900935346" sldId="449"/>
        </pc:sldMkLst>
        <pc:spChg chg="mod">
          <ac:chgData name="Katz, Lee S. (CDC/DDID/NCEZID/DFWED)" userId="2f2a2d86-0949-46a4-8abf-a07c88803aba" providerId="ADAL" clId="{8AAA1731-0108-492A-9230-1D3F33856AAF}" dt="2022-11-09T14:06:19.053" v="4480" actId="20577"/>
          <ac:spMkLst>
            <pc:docMk/>
            <pc:sldMk cId="3900935346" sldId="449"/>
            <ac:spMk id="2" creationId="{5B2F6E42-4295-4BC4-9ACE-C5838F41B4C1}"/>
          </ac:spMkLst>
        </pc:spChg>
        <pc:spChg chg="mod">
          <ac:chgData name="Katz, Lee S. (CDC/DDID/NCEZID/DFWED)" userId="2f2a2d86-0949-46a4-8abf-a07c88803aba" providerId="ADAL" clId="{8AAA1731-0108-492A-9230-1D3F33856AAF}" dt="2022-11-09T14:43:53.401" v="4507" actId="20577"/>
          <ac:spMkLst>
            <pc:docMk/>
            <pc:sldMk cId="3900935346" sldId="449"/>
            <ac:spMk id="3" creationId="{34685769-2B5C-41E9-924E-D030DE42092C}"/>
          </ac:spMkLst>
        </pc:spChg>
      </pc:sldChg>
      <pc:sldChg chg="new del">
        <pc:chgData name="Katz, Lee S. (CDC/DDID/NCEZID/DFWED)" userId="2f2a2d86-0949-46a4-8abf-a07c88803aba" providerId="ADAL" clId="{8AAA1731-0108-492A-9230-1D3F33856AAF}" dt="2022-11-09T15:43:25.796" v="4581" actId="47"/>
        <pc:sldMkLst>
          <pc:docMk/>
          <pc:sldMk cId="138240123" sldId="450"/>
        </pc:sldMkLst>
      </pc:sldChg>
      <pc:sldChg chg="modSp add mod">
        <pc:chgData name="Katz, Lee S. (CDC/DDID/NCEZID/DFWED)" userId="2f2a2d86-0949-46a4-8abf-a07c88803aba" providerId="ADAL" clId="{8AAA1731-0108-492A-9230-1D3F33856AAF}" dt="2022-11-09T15:53:02.775" v="4689" actId="20577"/>
        <pc:sldMkLst>
          <pc:docMk/>
          <pc:sldMk cId="1747410899" sldId="450"/>
        </pc:sldMkLst>
        <pc:spChg chg="mod">
          <ac:chgData name="Katz, Lee S. (CDC/DDID/NCEZID/DFWED)" userId="2f2a2d86-0949-46a4-8abf-a07c88803aba" providerId="ADAL" clId="{8AAA1731-0108-492A-9230-1D3F33856AAF}" dt="2022-11-09T15:53:02.775" v="4689" actId="20577"/>
          <ac:spMkLst>
            <pc:docMk/>
            <pc:sldMk cId="1747410899" sldId="450"/>
            <ac:spMk id="4" creationId="{1838570A-0C45-4CB5-8BC2-605FA7928CB1}"/>
          </ac:spMkLst>
        </pc:spChg>
      </pc:sldChg>
      <pc:sldChg chg="modSp new mod">
        <pc:chgData name="Katz, Lee S. (CDC/DDID/NCEZID/DFWED)" userId="2f2a2d86-0949-46a4-8abf-a07c88803aba" providerId="ADAL" clId="{8AAA1731-0108-492A-9230-1D3F33856AAF}" dt="2022-11-09T18:39:57.891" v="4957" actId="20577"/>
        <pc:sldMkLst>
          <pc:docMk/>
          <pc:sldMk cId="625271673" sldId="451"/>
        </pc:sldMkLst>
        <pc:spChg chg="mod">
          <ac:chgData name="Katz, Lee S. (CDC/DDID/NCEZID/DFWED)" userId="2f2a2d86-0949-46a4-8abf-a07c88803aba" providerId="ADAL" clId="{8AAA1731-0108-492A-9230-1D3F33856AAF}" dt="2022-11-09T18:38:36.034" v="4744" actId="20577"/>
          <ac:spMkLst>
            <pc:docMk/>
            <pc:sldMk cId="625271673" sldId="451"/>
            <ac:spMk id="2" creationId="{E0E20BBC-F325-43AD-A08E-C332F1D2CEE5}"/>
          </ac:spMkLst>
        </pc:spChg>
        <pc:spChg chg="mod">
          <ac:chgData name="Katz, Lee S. (CDC/DDID/NCEZID/DFWED)" userId="2f2a2d86-0949-46a4-8abf-a07c88803aba" providerId="ADAL" clId="{8AAA1731-0108-492A-9230-1D3F33856AAF}" dt="2022-11-09T18:39:57.891" v="4957" actId="20577"/>
          <ac:spMkLst>
            <pc:docMk/>
            <pc:sldMk cId="625271673" sldId="451"/>
            <ac:spMk id="3" creationId="{53FA1177-B1BB-4840-A476-60C16F1B0AA2}"/>
          </ac:spMkLst>
        </pc:spChg>
      </pc:sldChg>
    </pc:docChg>
  </pc:docChgLst>
  <pc:docChgLst>
    <pc:chgData name="Katz, Lee S. (CDC/NCEZID/DFWED/EDLB)" userId="2f2a2d86-0949-46a4-8abf-a07c88803aba" providerId="ADAL" clId="{FDFB0D49-721C-4681-B5D3-25E7E4E7C717}"/>
    <pc:docChg chg="custSel addSld modSld">
      <pc:chgData name="Katz, Lee S. (CDC/NCEZID/DFWED/EDLB)" userId="2f2a2d86-0949-46a4-8abf-a07c88803aba" providerId="ADAL" clId="{FDFB0D49-721C-4681-B5D3-25E7E4E7C717}" dt="2024-03-27T21:57:18.773" v="63" actId="20577"/>
      <pc:docMkLst>
        <pc:docMk/>
      </pc:docMkLst>
      <pc:sldChg chg="modSp mod">
        <pc:chgData name="Katz, Lee S. (CDC/NCEZID/DFWED/EDLB)" userId="2f2a2d86-0949-46a4-8abf-a07c88803aba" providerId="ADAL" clId="{FDFB0D49-721C-4681-B5D3-25E7E4E7C717}" dt="2024-03-27T20:43:24.605" v="4" actId="20577"/>
        <pc:sldMkLst>
          <pc:docMk/>
          <pc:sldMk cId="1667682416" sldId="256"/>
        </pc:sldMkLst>
        <pc:spChg chg="mod">
          <ac:chgData name="Katz, Lee S. (CDC/NCEZID/DFWED/EDLB)" userId="2f2a2d86-0949-46a4-8abf-a07c88803aba" providerId="ADAL" clId="{FDFB0D49-721C-4681-B5D3-25E7E4E7C717}" dt="2024-03-27T20:43:24.605" v="4" actId="20577"/>
          <ac:spMkLst>
            <pc:docMk/>
            <pc:sldMk cId="1667682416" sldId="256"/>
            <ac:spMk id="3" creationId="{8B7F7149-75F1-435D-BE22-4E9E8195B007}"/>
          </ac:spMkLst>
        </pc:spChg>
      </pc:sldChg>
      <pc:sldChg chg="addSp delSp modSp new mod">
        <pc:chgData name="Katz, Lee S. (CDC/NCEZID/DFWED/EDLB)" userId="2f2a2d86-0949-46a4-8abf-a07c88803aba" providerId="ADAL" clId="{FDFB0D49-721C-4681-B5D3-25E7E4E7C717}" dt="2024-03-27T21:57:18.773" v="63" actId="20577"/>
        <pc:sldMkLst>
          <pc:docMk/>
          <pc:sldMk cId="4172252969" sldId="453"/>
        </pc:sldMkLst>
        <pc:spChg chg="mod">
          <ac:chgData name="Katz, Lee S. (CDC/NCEZID/DFWED/EDLB)" userId="2f2a2d86-0949-46a4-8abf-a07c88803aba" providerId="ADAL" clId="{FDFB0D49-721C-4681-B5D3-25E7E4E7C717}" dt="2024-03-27T21:56:41.828" v="30" actId="20577"/>
          <ac:spMkLst>
            <pc:docMk/>
            <pc:sldMk cId="4172252969" sldId="453"/>
            <ac:spMk id="2" creationId="{28928C05-4228-4134-438B-1DC4E49E15E5}"/>
          </ac:spMkLst>
        </pc:spChg>
        <pc:spChg chg="del">
          <ac:chgData name="Katz, Lee S. (CDC/NCEZID/DFWED/EDLB)" userId="2f2a2d86-0949-46a4-8abf-a07c88803aba" providerId="ADAL" clId="{FDFB0D49-721C-4681-B5D3-25E7E4E7C717}" dt="2024-03-27T21:56:58.739" v="31" actId="22"/>
          <ac:spMkLst>
            <pc:docMk/>
            <pc:sldMk cId="4172252969" sldId="453"/>
            <ac:spMk id="3" creationId="{0A6FB0A4-4A50-6C25-933A-B8B79C9C4B2F}"/>
          </ac:spMkLst>
        </pc:spChg>
        <pc:spChg chg="add mod">
          <ac:chgData name="Katz, Lee S. (CDC/NCEZID/DFWED/EDLB)" userId="2f2a2d86-0949-46a4-8abf-a07c88803aba" providerId="ADAL" clId="{FDFB0D49-721C-4681-B5D3-25E7E4E7C717}" dt="2024-03-27T21:57:18.773" v="63" actId="20577"/>
          <ac:spMkLst>
            <pc:docMk/>
            <pc:sldMk cId="4172252969" sldId="453"/>
            <ac:spMk id="6" creationId="{B986FA88-BACD-F11E-5ABD-0674B8D456B7}"/>
          </ac:spMkLst>
        </pc:spChg>
        <pc:picChg chg="add mod ord">
          <ac:chgData name="Katz, Lee S. (CDC/NCEZID/DFWED/EDLB)" userId="2f2a2d86-0949-46a4-8abf-a07c88803aba" providerId="ADAL" clId="{FDFB0D49-721C-4681-B5D3-25E7E4E7C717}" dt="2024-03-27T21:56:58.739" v="31" actId="22"/>
          <ac:picMkLst>
            <pc:docMk/>
            <pc:sldMk cId="4172252969" sldId="453"/>
            <ac:picMk id="5" creationId="{EDACEB9C-9187-930E-1245-BD46E383D9A6}"/>
          </ac:picMkLst>
        </pc:picChg>
      </pc:sldChg>
    </pc:docChg>
  </pc:docChgLst>
  <pc:docChgLst>
    <pc:chgData name="Katz, Lee S. (CDC/DDID/NCEZID/DFWED)" userId="2f2a2d86-0949-46a4-8abf-a07c88803aba" providerId="ADAL" clId="{7F1F1492-C06B-4967-8ECF-5144B1DCB548}"/>
    <pc:docChg chg="undo custSel modSld">
      <pc:chgData name="Katz, Lee S. (CDC/DDID/NCEZID/DFWED)" userId="2f2a2d86-0949-46a4-8abf-a07c88803aba" providerId="ADAL" clId="{7F1F1492-C06B-4967-8ECF-5144B1DCB548}" dt="2023-03-22T22:57:33.888" v="151" actId="368"/>
      <pc:docMkLst>
        <pc:docMk/>
      </pc:docMkLst>
      <pc:sldChg chg="modSp mod">
        <pc:chgData name="Katz, Lee S. (CDC/DDID/NCEZID/DFWED)" userId="2f2a2d86-0949-46a4-8abf-a07c88803aba" providerId="ADAL" clId="{7F1F1492-C06B-4967-8ECF-5144B1DCB548}" dt="2023-03-18T14:28:44.744" v="10" actId="20577"/>
        <pc:sldMkLst>
          <pc:docMk/>
          <pc:sldMk cId="1667682416" sldId="256"/>
        </pc:sldMkLst>
        <pc:spChg chg="mod">
          <ac:chgData name="Katz, Lee S. (CDC/DDID/NCEZID/DFWED)" userId="2f2a2d86-0949-46a4-8abf-a07c88803aba" providerId="ADAL" clId="{7F1F1492-C06B-4967-8ECF-5144B1DCB548}" dt="2023-03-18T14:28:44.744" v="10" actId="20577"/>
          <ac:spMkLst>
            <pc:docMk/>
            <pc:sldMk cId="1667682416" sldId="256"/>
            <ac:spMk id="3" creationId="{8B7F7149-75F1-435D-BE22-4E9E8195B007}"/>
          </ac:spMkLst>
        </pc:spChg>
      </pc:sldChg>
      <pc:sldChg chg="modSp mod">
        <pc:chgData name="Katz, Lee S. (CDC/DDID/NCEZID/DFWED)" userId="2f2a2d86-0949-46a4-8abf-a07c88803aba" providerId="ADAL" clId="{7F1F1492-C06B-4967-8ECF-5144B1DCB548}" dt="2023-03-22T22:57:33.888" v="151" actId="368"/>
        <pc:sldMkLst>
          <pc:docMk/>
          <pc:sldMk cId="1747410899" sldId="450"/>
        </pc:sldMkLst>
        <pc:spChg chg="mod">
          <ac:chgData name="Katz, Lee S. (CDC/DDID/NCEZID/DFWED)" userId="2f2a2d86-0949-46a4-8abf-a07c88803aba" providerId="ADAL" clId="{7F1F1492-C06B-4967-8ECF-5144B1DCB548}" dt="2023-03-22T22:57:33.888" v="151" actId="368"/>
          <ac:spMkLst>
            <pc:docMk/>
            <pc:sldMk cId="1747410899" sldId="450"/>
            <ac:spMk id="5" creationId="{DE81E313-B92F-48C5-8BEC-480EADDBE0FC}"/>
          </ac:spMkLst>
        </pc:spChg>
      </pc:sldChg>
      <pc:sldChg chg="modSp mod">
        <pc:chgData name="Katz, Lee S. (CDC/DDID/NCEZID/DFWED)" userId="2f2a2d86-0949-46a4-8abf-a07c88803aba" providerId="ADAL" clId="{7F1F1492-C06B-4967-8ECF-5144B1DCB548}" dt="2023-03-21T18:32:39.646" v="13" actId="20577"/>
        <pc:sldMkLst>
          <pc:docMk/>
          <pc:sldMk cId="625271673" sldId="451"/>
        </pc:sldMkLst>
        <pc:spChg chg="mod">
          <ac:chgData name="Katz, Lee S. (CDC/DDID/NCEZID/DFWED)" userId="2f2a2d86-0949-46a4-8abf-a07c88803aba" providerId="ADAL" clId="{7F1F1492-C06B-4967-8ECF-5144B1DCB548}" dt="2023-03-20T13:21:30.243" v="12" actId="1076"/>
          <ac:spMkLst>
            <pc:docMk/>
            <pc:sldMk cId="625271673" sldId="451"/>
            <ac:spMk id="2" creationId="{E0E20BBC-F325-43AD-A08E-C332F1D2CEE5}"/>
          </ac:spMkLst>
        </pc:spChg>
        <pc:spChg chg="mod">
          <ac:chgData name="Katz, Lee S. (CDC/DDID/NCEZID/DFWED)" userId="2f2a2d86-0949-46a4-8abf-a07c88803aba" providerId="ADAL" clId="{7F1F1492-C06B-4967-8ECF-5144B1DCB548}" dt="2023-03-21T18:32:39.646" v="13" actId="20577"/>
          <ac:spMkLst>
            <pc:docMk/>
            <pc:sldMk cId="625271673" sldId="451"/>
            <ac:spMk id="3" creationId="{53FA1177-B1BB-4840-A476-60C16F1B0AA2}"/>
          </ac:spMkLst>
        </pc:spChg>
      </pc:sldChg>
    </pc:docChg>
  </pc:docChgLst>
  <pc:docChgLst>
    <pc:chgData name="Katz, Lee S. (CDC/NCEZID/DFWED)" userId="2f2a2d86-0949-46a4-8abf-a07c88803aba" providerId="ADAL" clId="{E3532732-2FEB-4095-9D7E-A6353B50F67D}"/>
    <pc:docChg chg="custSel addSld modSld sldOrd">
      <pc:chgData name="Katz, Lee S. (CDC/NCEZID/DFWED)" userId="2f2a2d86-0949-46a4-8abf-a07c88803aba" providerId="ADAL" clId="{E3532732-2FEB-4095-9D7E-A6353B50F67D}" dt="2023-10-26T21:05:33.838" v="112" actId="14100"/>
      <pc:docMkLst>
        <pc:docMk/>
      </pc:docMkLst>
      <pc:sldChg chg="modSp mod">
        <pc:chgData name="Katz, Lee S. (CDC/NCEZID/DFWED)" userId="2f2a2d86-0949-46a4-8abf-a07c88803aba" providerId="ADAL" clId="{E3532732-2FEB-4095-9D7E-A6353B50F67D}" dt="2023-10-19T19:14:01.170" v="7" actId="20577"/>
        <pc:sldMkLst>
          <pc:docMk/>
          <pc:sldMk cId="1667682416" sldId="256"/>
        </pc:sldMkLst>
        <pc:spChg chg="mod">
          <ac:chgData name="Katz, Lee S. (CDC/NCEZID/DFWED)" userId="2f2a2d86-0949-46a4-8abf-a07c88803aba" providerId="ADAL" clId="{E3532732-2FEB-4095-9D7E-A6353B50F67D}" dt="2023-10-19T19:14:01.170" v="7" actId="20577"/>
          <ac:spMkLst>
            <pc:docMk/>
            <pc:sldMk cId="1667682416" sldId="256"/>
            <ac:spMk id="3" creationId="{8B7F7149-75F1-435D-BE22-4E9E8195B007}"/>
          </ac:spMkLst>
        </pc:spChg>
      </pc:sldChg>
      <pc:sldChg chg="addSp delSp modSp mod delAnim modAnim">
        <pc:chgData name="Katz, Lee S. (CDC/NCEZID/DFWED)" userId="2f2a2d86-0949-46a4-8abf-a07c88803aba" providerId="ADAL" clId="{E3532732-2FEB-4095-9D7E-A6353B50F67D}" dt="2023-10-19T19:17:18.796" v="39" actId="404"/>
        <pc:sldMkLst>
          <pc:docMk/>
          <pc:sldMk cId="41657689" sldId="398"/>
        </pc:sldMkLst>
        <pc:spChg chg="add mod">
          <ac:chgData name="Katz, Lee S. (CDC/NCEZID/DFWED)" userId="2f2a2d86-0949-46a4-8abf-a07c88803aba" providerId="ADAL" clId="{E3532732-2FEB-4095-9D7E-A6353B50F67D}" dt="2023-10-19T19:16:05.159" v="14" actId="1076"/>
          <ac:spMkLst>
            <pc:docMk/>
            <pc:sldMk cId="41657689" sldId="398"/>
            <ac:spMk id="4" creationId="{5467CBA1-3EA8-F0D1-7659-9B9E46CA371D}"/>
          </ac:spMkLst>
        </pc:spChg>
        <pc:spChg chg="del">
          <ac:chgData name="Katz, Lee S. (CDC/NCEZID/DFWED)" userId="2f2a2d86-0949-46a4-8abf-a07c88803aba" providerId="ADAL" clId="{E3532732-2FEB-4095-9D7E-A6353B50F67D}" dt="2023-10-19T19:15:55.216" v="12" actId="478"/>
          <ac:spMkLst>
            <pc:docMk/>
            <pc:sldMk cId="41657689" sldId="398"/>
            <ac:spMk id="10" creationId="{00000000-0000-0000-0000-000000000000}"/>
          </ac:spMkLst>
        </pc:spChg>
        <pc:spChg chg="del">
          <ac:chgData name="Katz, Lee S. (CDC/NCEZID/DFWED)" userId="2f2a2d86-0949-46a4-8abf-a07c88803aba" providerId="ADAL" clId="{E3532732-2FEB-4095-9D7E-A6353B50F67D}" dt="2023-10-19T19:16:50.870" v="19" actId="478"/>
          <ac:spMkLst>
            <pc:docMk/>
            <pc:sldMk cId="41657689" sldId="398"/>
            <ac:spMk id="12" creationId="{00000000-0000-0000-0000-000000000000}"/>
          </ac:spMkLst>
        </pc:spChg>
        <pc:spChg chg="mod">
          <ac:chgData name="Katz, Lee S. (CDC/NCEZID/DFWED)" userId="2f2a2d86-0949-46a4-8abf-a07c88803aba" providerId="ADAL" clId="{E3532732-2FEB-4095-9D7E-A6353B50F67D}" dt="2023-10-19T19:17:18.796" v="39" actId="404"/>
          <ac:spMkLst>
            <pc:docMk/>
            <pc:sldMk cId="41657689" sldId="398"/>
            <ac:spMk id="13" creationId="{00000000-0000-0000-0000-000000000000}"/>
          </ac:spMkLst>
        </pc:spChg>
        <pc:spChg chg="del">
          <ac:chgData name="Katz, Lee S. (CDC/NCEZID/DFWED)" userId="2f2a2d86-0949-46a4-8abf-a07c88803aba" providerId="ADAL" clId="{E3532732-2FEB-4095-9D7E-A6353B50F67D}" dt="2023-10-19T19:16:13.860" v="15" actId="478"/>
          <ac:spMkLst>
            <pc:docMk/>
            <pc:sldMk cId="41657689" sldId="398"/>
            <ac:spMk id="15" creationId="{E6A295B1-B095-4E40-8037-825A41B7367E}"/>
          </ac:spMkLst>
        </pc:spChg>
        <pc:spChg chg="add del mod">
          <ac:chgData name="Katz, Lee S. (CDC/NCEZID/DFWED)" userId="2f2a2d86-0949-46a4-8abf-a07c88803aba" providerId="ADAL" clId="{E3532732-2FEB-4095-9D7E-A6353B50F67D}" dt="2023-10-19T19:16:53.181" v="20" actId="478"/>
          <ac:spMkLst>
            <pc:docMk/>
            <pc:sldMk cId="41657689" sldId="398"/>
            <ac:spMk id="16" creationId="{56336752-534C-958B-9D51-FDA3EB9AA712}"/>
          </ac:spMkLst>
        </pc:spChg>
        <pc:graphicFrameChg chg="del">
          <ac:chgData name="Katz, Lee S. (CDC/NCEZID/DFWED)" userId="2f2a2d86-0949-46a4-8abf-a07c88803aba" providerId="ADAL" clId="{E3532732-2FEB-4095-9D7E-A6353B50F67D}" dt="2023-10-19T19:15:50.881" v="10" actId="478"/>
          <ac:graphicFrameMkLst>
            <pc:docMk/>
            <pc:sldMk cId="41657689" sldId="398"/>
            <ac:graphicFrameMk id="3" creationId="{57869611-B54E-40C1-897D-82D9CAC2AE7E}"/>
          </ac:graphicFrameMkLst>
        </pc:graphicFrameChg>
        <pc:cxnChg chg="del">
          <ac:chgData name="Katz, Lee S. (CDC/NCEZID/DFWED)" userId="2f2a2d86-0949-46a4-8abf-a07c88803aba" providerId="ADAL" clId="{E3532732-2FEB-4095-9D7E-A6353B50F67D}" dt="2023-10-19T19:16:13.860" v="15" actId="478"/>
          <ac:cxnSpMkLst>
            <pc:docMk/>
            <pc:sldMk cId="41657689" sldId="398"/>
            <ac:cxnSpMk id="17" creationId="{F6054159-FC84-4078-A26A-306D9F4A514C}"/>
          </ac:cxnSpMkLst>
        </pc:cxnChg>
        <pc:cxnChg chg="del">
          <ac:chgData name="Katz, Lee S. (CDC/NCEZID/DFWED)" userId="2f2a2d86-0949-46a4-8abf-a07c88803aba" providerId="ADAL" clId="{E3532732-2FEB-4095-9D7E-A6353B50F67D}" dt="2023-10-19T19:16:13.860" v="15" actId="478"/>
          <ac:cxnSpMkLst>
            <pc:docMk/>
            <pc:sldMk cId="41657689" sldId="398"/>
            <ac:cxnSpMk id="20" creationId="{ABE39309-5E45-4F11-839F-886791340DA5}"/>
          </ac:cxnSpMkLst>
        </pc:cxnChg>
      </pc:sldChg>
      <pc:sldChg chg="addSp delSp modSp mod">
        <pc:chgData name="Katz, Lee S. (CDC/NCEZID/DFWED)" userId="2f2a2d86-0949-46a4-8abf-a07c88803aba" providerId="ADAL" clId="{E3532732-2FEB-4095-9D7E-A6353B50F67D}" dt="2023-10-19T19:18:40.886" v="84" actId="20577"/>
        <pc:sldMkLst>
          <pc:docMk/>
          <pc:sldMk cId="2203068921" sldId="399"/>
        </pc:sldMkLst>
        <pc:spChg chg="add del mod">
          <ac:chgData name="Katz, Lee S. (CDC/NCEZID/DFWED)" userId="2f2a2d86-0949-46a4-8abf-a07c88803aba" providerId="ADAL" clId="{E3532732-2FEB-4095-9D7E-A6353B50F67D}" dt="2023-10-19T19:17:29.069" v="41" actId="478"/>
          <ac:spMkLst>
            <pc:docMk/>
            <pc:sldMk cId="2203068921" sldId="399"/>
            <ac:spMk id="8" creationId="{015F6742-0228-07C8-DD5C-2B0743B6DB21}"/>
          </ac:spMkLst>
        </pc:spChg>
        <pc:spChg chg="del">
          <ac:chgData name="Katz, Lee S. (CDC/NCEZID/DFWED)" userId="2f2a2d86-0949-46a4-8abf-a07c88803aba" providerId="ADAL" clId="{E3532732-2FEB-4095-9D7E-A6353B50F67D}" dt="2023-10-19T19:17:26.106" v="40" actId="478"/>
          <ac:spMkLst>
            <pc:docMk/>
            <pc:sldMk cId="2203068921" sldId="399"/>
            <ac:spMk id="12" creationId="{00000000-0000-0000-0000-000000000000}"/>
          </ac:spMkLst>
        </pc:spChg>
        <pc:spChg chg="mod">
          <ac:chgData name="Katz, Lee S. (CDC/NCEZID/DFWED)" userId="2f2a2d86-0949-46a4-8abf-a07c88803aba" providerId="ADAL" clId="{E3532732-2FEB-4095-9D7E-A6353B50F67D}" dt="2023-10-19T19:17:41.394" v="54" actId="207"/>
          <ac:spMkLst>
            <pc:docMk/>
            <pc:sldMk cId="2203068921" sldId="399"/>
            <ac:spMk id="13" creationId="{00000000-0000-0000-0000-000000000000}"/>
          </ac:spMkLst>
        </pc:spChg>
        <pc:spChg chg="mod">
          <ac:chgData name="Katz, Lee S. (CDC/NCEZID/DFWED)" userId="2f2a2d86-0949-46a4-8abf-a07c88803aba" providerId="ADAL" clId="{E3532732-2FEB-4095-9D7E-A6353B50F67D}" dt="2023-10-19T19:18:40.886" v="84" actId="20577"/>
          <ac:spMkLst>
            <pc:docMk/>
            <pc:sldMk cId="2203068921" sldId="399"/>
            <ac:spMk id="19" creationId="{00000000-0000-0000-0000-000000000000}"/>
          </ac:spMkLst>
        </pc:spChg>
      </pc:sldChg>
      <pc:sldChg chg="modSp">
        <pc:chgData name="Katz, Lee S. (CDC/NCEZID/DFWED)" userId="2f2a2d86-0949-46a4-8abf-a07c88803aba" providerId="ADAL" clId="{E3532732-2FEB-4095-9D7E-A6353B50F67D}" dt="2023-10-19T19:26:21.247" v="92" actId="20577"/>
        <pc:sldMkLst>
          <pc:docMk/>
          <pc:sldMk cId="565074373" sldId="400"/>
        </pc:sldMkLst>
        <pc:spChg chg="mod">
          <ac:chgData name="Katz, Lee S. (CDC/NCEZID/DFWED)" userId="2f2a2d86-0949-46a4-8abf-a07c88803aba" providerId="ADAL" clId="{E3532732-2FEB-4095-9D7E-A6353B50F67D}" dt="2023-10-19T19:26:21.247" v="92" actId="20577"/>
          <ac:spMkLst>
            <pc:docMk/>
            <pc:sldMk cId="565074373" sldId="400"/>
            <ac:spMk id="27" creationId="{00000000-0000-0000-0000-000000000000}"/>
          </ac:spMkLst>
        </pc:spChg>
      </pc:sldChg>
      <pc:sldChg chg="ord">
        <pc:chgData name="Katz, Lee S. (CDC/NCEZID/DFWED)" userId="2f2a2d86-0949-46a4-8abf-a07c88803aba" providerId="ADAL" clId="{E3532732-2FEB-4095-9D7E-A6353B50F67D}" dt="2023-10-19T19:19:17.311" v="86"/>
        <pc:sldMkLst>
          <pc:docMk/>
          <pc:sldMk cId="3038140173" sldId="401"/>
        </pc:sldMkLst>
      </pc:sldChg>
      <pc:sldChg chg="addSp delSp modSp new mod modClrScheme chgLayout">
        <pc:chgData name="Katz, Lee S. (CDC/NCEZID/DFWED)" userId="2f2a2d86-0949-46a4-8abf-a07c88803aba" providerId="ADAL" clId="{E3532732-2FEB-4095-9D7E-A6353B50F67D}" dt="2023-10-26T21:05:33.838" v="112" actId="14100"/>
        <pc:sldMkLst>
          <pc:docMk/>
          <pc:sldMk cId="1135889126" sldId="452"/>
        </pc:sldMkLst>
        <pc:spChg chg="mod ord">
          <ac:chgData name="Katz, Lee S. (CDC/NCEZID/DFWED)" userId="2f2a2d86-0949-46a4-8abf-a07c88803aba" providerId="ADAL" clId="{E3532732-2FEB-4095-9D7E-A6353B50F67D}" dt="2023-10-26T21:05:15.381" v="107" actId="700"/>
          <ac:spMkLst>
            <pc:docMk/>
            <pc:sldMk cId="1135889126" sldId="452"/>
            <ac:spMk id="2" creationId="{E41D77EA-EEE9-A27E-FE46-9D51466DD6B2}"/>
          </ac:spMkLst>
        </pc:spChg>
        <pc:spChg chg="del">
          <ac:chgData name="Katz, Lee S. (CDC/NCEZID/DFWED)" userId="2f2a2d86-0949-46a4-8abf-a07c88803aba" providerId="ADAL" clId="{E3532732-2FEB-4095-9D7E-A6353B50F67D}" dt="2023-10-26T21:05:07.419" v="103"/>
          <ac:spMkLst>
            <pc:docMk/>
            <pc:sldMk cId="1135889126" sldId="452"/>
            <ac:spMk id="3" creationId="{160AF79A-7292-1700-DA31-2391337EECF7}"/>
          </ac:spMkLst>
        </pc:spChg>
        <pc:spChg chg="add del mod ord">
          <ac:chgData name="Katz, Lee S. (CDC/NCEZID/DFWED)" userId="2f2a2d86-0949-46a4-8abf-a07c88803aba" providerId="ADAL" clId="{E3532732-2FEB-4095-9D7E-A6353B50F67D}" dt="2023-10-26T21:05:15.381" v="107" actId="700"/>
          <ac:spMkLst>
            <pc:docMk/>
            <pc:sldMk cId="1135889126" sldId="452"/>
            <ac:spMk id="6" creationId="{B37B7E45-3ED4-E077-172A-DB39617C8DE1}"/>
          </ac:spMkLst>
        </pc:spChg>
        <pc:spChg chg="add del mod ord">
          <ac:chgData name="Katz, Lee S. (CDC/NCEZID/DFWED)" userId="2f2a2d86-0949-46a4-8abf-a07c88803aba" providerId="ADAL" clId="{E3532732-2FEB-4095-9D7E-A6353B50F67D}" dt="2023-10-26T21:05:15.381" v="107" actId="700"/>
          <ac:spMkLst>
            <pc:docMk/>
            <pc:sldMk cId="1135889126" sldId="452"/>
            <ac:spMk id="7" creationId="{8E6F78FF-0DE8-7248-A436-F3EB7749DF47}"/>
          </ac:spMkLst>
        </pc:spChg>
        <pc:spChg chg="add del mod ord">
          <ac:chgData name="Katz, Lee S. (CDC/NCEZID/DFWED)" userId="2f2a2d86-0949-46a4-8abf-a07c88803aba" providerId="ADAL" clId="{E3532732-2FEB-4095-9D7E-A6353B50F67D}" dt="2023-10-26T21:05:15.381" v="107" actId="700"/>
          <ac:spMkLst>
            <pc:docMk/>
            <pc:sldMk cId="1135889126" sldId="452"/>
            <ac:spMk id="8" creationId="{A6D731D8-6473-F9A1-F15A-B3B9DD4A03B5}"/>
          </ac:spMkLst>
        </pc:spChg>
        <pc:spChg chg="add del mod ord">
          <ac:chgData name="Katz, Lee S. (CDC/NCEZID/DFWED)" userId="2f2a2d86-0949-46a4-8abf-a07c88803aba" providerId="ADAL" clId="{E3532732-2FEB-4095-9D7E-A6353B50F67D}" dt="2023-10-26T21:05:28.777" v="108"/>
          <ac:spMkLst>
            <pc:docMk/>
            <pc:sldMk cId="1135889126" sldId="452"/>
            <ac:spMk id="9" creationId="{060B996E-D4A8-4E59-7799-96500748E033}"/>
          </ac:spMkLst>
        </pc:spChg>
        <pc:picChg chg="add mod ord">
          <ac:chgData name="Katz, Lee S. (CDC/NCEZID/DFWED)" userId="2f2a2d86-0949-46a4-8abf-a07c88803aba" providerId="ADAL" clId="{E3532732-2FEB-4095-9D7E-A6353B50F67D}" dt="2023-10-26T21:05:33.838" v="112" actId="14100"/>
          <ac:picMkLst>
            <pc:docMk/>
            <pc:sldMk cId="1135889126" sldId="452"/>
            <ac:picMk id="5" creationId="{CE0D53B5-1932-2CC2-4DA4-53313067E708}"/>
          </ac:picMkLst>
        </pc:picChg>
        <pc:picChg chg="add mod">
          <ac:chgData name="Katz, Lee S. (CDC/NCEZID/DFWED)" userId="2f2a2d86-0949-46a4-8abf-a07c88803aba" providerId="ADAL" clId="{E3532732-2FEB-4095-9D7E-A6353B50F67D}" dt="2023-10-26T21:05:30.316" v="110" actId="962"/>
          <ac:picMkLst>
            <pc:docMk/>
            <pc:sldMk cId="1135889126" sldId="452"/>
            <ac:picMk id="11" creationId="{3C53B2A1-4BF2-F348-CDB4-E12C9B23E05D}"/>
          </ac:picMkLst>
        </pc:picChg>
      </pc:sldChg>
    </pc:docChg>
  </pc:docChgLst>
  <pc:docChgLst>
    <pc:chgData name="Katz, Lee S. (CDC/NCEZID/DFWED/EDLB)" userId="2f2a2d86-0949-46a4-8abf-a07c88803aba" providerId="ADAL" clId="{FF93AC3C-2C92-4780-9378-865926C55D6B}"/>
    <pc:docChg chg="addSld modSld sldOrd">
      <pc:chgData name="Katz, Lee S. (CDC/NCEZID/DFWED/EDLB)" userId="2f2a2d86-0949-46a4-8abf-a07c88803aba" providerId="ADAL" clId="{FF93AC3C-2C92-4780-9378-865926C55D6B}" dt="2024-11-06T22:55:15.114" v="99" actId="20577"/>
      <pc:docMkLst>
        <pc:docMk/>
      </pc:docMkLst>
      <pc:sldChg chg="modSp mod">
        <pc:chgData name="Katz, Lee S. (CDC/NCEZID/DFWED/EDLB)" userId="2f2a2d86-0949-46a4-8abf-a07c88803aba" providerId="ADAL" clId="{FF93AC3C-2C92-4780-9378-865926C55D6B}" dt="2024-11-06T20:16:37.648" v="7" actId="20577"/>
        <pc:sldMkLst>
          <pc:docMk/>
          <pc:sldMk cId="1667682416" sldId="256"/>
        </pc:sldMkLst>
        <pc:spChg chg="mod">
          <ac:chgData name="Katz, Lee S. (CDC/NCEZID/DFWED/EDLB)" userId="2f2a2d86-0949-46a4-8abf-a07c88803aba" providerId="ADAL" clId="{FF93AC3C-2C92-4780-9378-865926C55D6B}" dt="2024-11-06T20:16:37.648" v="7" actId="20577"/>
          <ac:spMkLst>
            <pc:docMk/>
            <pc:sldMk cId="1667682416" sldId="256"/>
            <ac:spMk id="3" creationId="{8B7F7149-75F1-435D-BE22-4E9E8195B007}"/>
          </ac:spMkLst>
        </pc:spChg>
      </pc:sldChg>
      <pc:sldChg chg="modSp new mod ord">
        <pc:chgData name="Katz, Lee S. (CDC/NCEZID/DFWED/EDLB)" userId="2f2a2d86-0949-46a4-8abf-a07c88803aba" providerId="ADAL" clId="{FF93AC3C-2C92-4780-9378-865926C55D6B}" dt="2024-11-06T22:55:15.114" v="99" actId="20577"/>
        <pc:sldMkLst>
          <pc:docMk/>
          <pc:sldMk cId="2159966939" sldId="454"/>
        </pc:sldMkLst>
        <pc:spChg chg="mod">
          <ac:chgData name="Katz, Lee S. (CDC/NCEZID/DFWED/EDLB)" userId="2f2a2d86-0949-46a4-8abf-a07c88803aba" providerId="ADAL" clId="{FF93AC3C-2C92-4780-9378-865926C55D6B}" dt="2024-11-06T22:54:40.402" v="22" actId="20577"/>
          <ac:spMkLst>
            <pc:docMk/>
            <pc:sldMk cId="2159966939" sldId="454"/>
            <ac:spMk id="2" creationId="{8F765992-C7A4-4BF8-4D0C-3447B51E0C5C}"/>
          </ac:spMkLst>
        </pc:spChg>
        <pc:spChg chg="mod">
          <ac:chgData name="Katz, Lee S. (CDC/NCEZID/DFWED/EDLB)" userId="2f2a2d86-0949-46a4-8abf-a07c88803aba" providerId="ADAL" clId="{FF93AC3C-2C92-4780-9378-865926C55D6B}" dt="2024-11-06T22:55:15.114" v="99" actId="20577"/>
          <ac:spMkLst>
            <pc:docMk/>
            <pc:sldMk cId="2159966939" sldId="454"/>
            <ac:spMk id="3" creationId="{9B349090-97B1-7C77-14E6-3114D3E84124}"/>
          </ac:spMkLst>
        </pc:spChg>
      </pc:sldChg>
    </pc:docChg>
  </pc:docChgLst>
  <pc:docChgLst>
    <pc:chgData name="Katz, Lee S. (CDC/NCIRD/DBD)" userId="2f2a2d86-0949-46a4-8abf-a07c88803aba" providerId="ADAL" clId="{89D9A5B4-73C8-4F6B-9C21-BCCABC08DCA8}"/>
    <pc:docChg chg="undo redo custSel addSld delSld modSld sldOrd">
      <pc:chgData name="Katz, Lee S. (CDC/NCIRD/DBD)" userId="2f2a2d86-0949-46a4-8abf-a07c88803aba" providerId="ADAL" clId="{89D9A5B4-73C8-4F6B-9C21-BCCABC08DCA8}" dt="2025-03-12T17:22:51.527" v="89" actId="1036"/>
      <pc:docMkLst>
        <pc:docMk/>
      </pc:docMkLst>
      <pc:sldChg chg="modSp mod">
        <pc:chgData name="Katz, Lee S. (CDC/NCIRD/DBD)" userId="2f2a2d86-0949-46a4-8abf-a07c88803aba" providerId="ADAL" clId="{89D9A5B4-73C8-4F6B-9C21-BCCABC08DCA8}" dt="2025-03-12T14:54:03.522" v="14" actId="20577"/>
        <pc:sldMkLst>
          <pc:docMk/>
          <pc:sldMk cId="1667682416" sldId="256"/>
        </pc:sldMkLst>
        <pc:spChg chg="mod">
          <ac:chgData name="Katz, Lee S. (CDC/NCIRD/DBD)" userId="2f2a2d86-0949-46a4-8abf-a07c88803aba" providerId="ADAL" clId="{89D9A5B4-73C8-4F6B-9C21-BCCABC08DCA8}" dt="2025-03-12T14:54:03.522" v="14" actId="20577"/>
          <ac:spMkLst>
            <pc:docMk/>
            <pc:sldMk cId="1667682416" sldId="256"/>
            <ac:spMk id="3" creationId="{8B7F7149-75F1-435D-BE22-4E9E8195B007}"/>
          </ac:spMkLst>
        </pc:spChg>
      </pc:sldChg>
      <pc:sldChg chg="modSp mod">
        <pc:chgData name="Katz, Lee S. (CDC/NCIRD/DBD)" userId="2f2a2d86-0949-46a4-8abf-a07c88803aba" providerId="ADAL" clId="{89D9A5B4-73C8-4F6B-9C21-BCCABC08DCA8}" dt="2025-03-12T14:55:12.058" v="24" actId="20577"/>
        <pc:sldMkLst>
          <pc:docMk/>
          <pc:sldMk cId="4183618691" sldId="442"/>
        </pc:sldMkLst>
        <pc:spChg chg="mod">
          <ac:chgData name="Katz, Lee S. (CDC/NCIRD/DBD)" userId="2f2a2d86-0949-46a4-8abf-a07c88803aba" providerId="ADAL" clId="{89D9A5B4-73C8-4F6B-9C21-BCCABC08DCA8}" dt="2025-03-12T14:55:12.058" v="24" actId="20577"/>
          <ac:spMkLst>
            <pc:docMk/>
            <pc:sldMk cId="4183618691" sldId="442"/>
            <ac:spMk id="3" creationId="{01DF3D96-AB39-4FC2-9605-48C767CE120B}"/>
          </ac:spMkLst>
        </pc:spChg>
      </pc:sldChg>
      <pc:sldChg chg="ord">
        <pc:chgData name="Katz, Lee S. (CDC/NCIRD/DBD)" userId="2f2a2d86-0949-46a4-8abf-a07c88803aba" providerId="ADAL" clId="{89D9A5B4-73C8-4F6B-9C21-BCCABC08DCA8}" dt="2025-03-12T14:53:32.844" v="8" actId="20578"/>
        <pc:sldMkLst>
          <pc:docMk/>
          <pc:sldMk cId="792277985" sldId="447"/>
        </pc:sldMkLst>
      </pc:sldChg>
      <pc:sldChg chg="addSp delSp mod">
        <pc:chgData name="Katz, Lee S. (CDC/NCIRD/DBD)" userId="2f2a2d86-0949-46a4-8abf-a07c88803aba" providerId="ADAL" clId="{89D9A5B4-73C8-4F6B-9C21-BCCABC08DCA8}" dt="2025-03-12T17:21:54.218" v="48" actId="22"/>
        <pc:sldMkLst>
          <pc:docMk/>
          <pc:sldMk cId="1747410899" sldId="450"/>
        </pc:sldMkLst>
        <pc:picChg chg="add del">
          <ac:chgData name="Katz, Lee S. (CDC/NCIRD/DBD)" userId="2f2a2d86-0949-46a4-8abf-a07c88803aba" providerId="ADAL" clId="{89D9A5B4-73C8-4F6B-9C21-BCCABC08DCA8}" dt="2025-03-12T17:21:54.218" v="48" actId="22"/>
          <ac:picMkLst>
            <pc:docMk/>
            <pc:sldMk cId="1747410899" sldId="450"/>
            <ac:picMk id="3" creationId="{717888A6-6332-1483-B147-277C6BFD575D}"/>
          </ac:picMkLst>
        </pc:picChg>
      </pc:sldChg>
      <pc:sldChg chg="ord">
        <pc:chgData name="Katz, Lee S. (CDC/NCIRD/DBD)" userId="2f2a2d86-0949-46a4-8abf-a07c88803aba" providerId="ADAL" clId="{89D9A5B4-73C8-4F6B-9C21-BCCABC08DCA8}" dt="2025-03-12T17:21:50.882" v="46"/>
        <pc:sldMkLst>
          <pc:docMk/>
          <pc:sldMk cId="625271673" sldId="451"/>
        </pc:sldMkLst>
      </pc:sldChg>
      <pc:sldChg chg="del">
        <pc:chgData name="Katz, Lee S. (CDC/NCIRD/DBD)" userId="2f2a2d86-0949-46a4-8abf-a07c88803aba" providerId="ADAL" clId="{89D9A5B4-73C8-4F6B-9C21-BCCABC08DCA8}" dt="2025-03-12T15:00:35.223" v="25" actId="47"/>
        <pc:sldMkLst>
          <pc:docMk/>
          <pc:sldMk cId="1135889126" sldId="452"/>
        </pc:sldMkLst>
      </pc:sldChg>
      <pc:sldChg chg="del">
        <pc:chgData name="Katz, Lee S. (CDC/NCIRD/DBD)" userId="2f2a2d86-0949-46a4-8abf-a07c88803aba" providerId="ADAL" clId="{89D9A5B4-73C8-4F6B-9C21-BCCABC08DCA8}" dt="2025-03-12T17:21:40.687" v="44" actId="47"/>
        <pc:sldMkLst>
          <pc:docMk/>
          <pc:sldMk cId="4172252969" sldId="453"/>
        </pc:sldMkLst>
      </pc:sldChg>
      <pc:sldChg chg="del">
        <pc:chgData name="Katz, Lee S. (CDC/NCIRD/DBD)" userId="2f2a2d86-0949-46a4-8abf-a07c88803aba" providerId="ADAL" clId="{89D9A5B4-73C8-4F6B-9C21-BCCABC08DCA8}" dt="2025-03-12T14:21:38.388" v="0" actId="47"/>
        <pc:sldMkLst>
          <pc:docMk/>
          <pc:sldMk cId="2159966939" sldId="454"/>
        </pc:sldMkLst>
      </pc:sldChg>
      <pc:sldChg chg="add">
        <pc:chgData name="Katz, Lee S. (CDC/NCIRD/DBD)" userId="2f2a2d86-0949-46a4-8abf-a07c88803aba" providerId="ADAL" clId="{89D9A5B4-73C8-4F6B-9C21-BCCABC08DCA8}" dt="2025-03-12T15:00:45.522" v="26"/>
        <pc:sldMkLst>
          <pc:docMk/>
          <pc:sldMk cId="3402835230" sldId="474"/>
        </pc:sldMkLst>
      </pc:sldChg>
      <pc:sldChg chg="add">
        <pc:chgData name="Katz, Lee S. (CDC/NCIRD/DBD)" userId="2f2a2d86-0949-46a4-8abf-a07c88803aba" providerId="ADAL" clId="{89D9A5B4-73C8-4F6B-9C21-BCCABC08DCA8}" dt="2025-03-12T15:00:45.522" v="26"/>
        <pc:sldMkLst>
          <pc:docMk/>
          <pc:sldMk cId="4152010053" sldId="476"/>
        </pc:sldMkLst>
      </pc:sldChg>
      <pc:sldChg chg="modSp add mod">
        <pc:chgData name="Katz, Lee S. (CDC/NCIRD/DBD)" userId="2f2a2d86-0949-46a4-8abf-a07c88803aba" providerId="ADAL" clId="{89D9A5B4-73C8-4F6B-9C21-BCCABC08DCA8}" dt="2025-03-12T15:01:37.935" v="43" actId="6549"/>
        <pc:sldMkLst>
          <pc:docMk/>
          <pc:sldMk cId="3505557451" sldId="477"/>
        </pc:sldMkLst>
        <pc:spChg chg="mod">
          <ac:chgData name="Katz, Lee S. (CDC/NCIRD/DBD)" userId="2f2a2d86-0949-46a4-8abf-a07c88803aba" providerId="ADAL" clId="{89D9A5B4-73C8-4F6B-9C21-BCCABC08DCA8}" dt="2025-03-12T15:01:32.286" v="42" actId="20577"/>
          <ac:spMkLst>
            <pc:docMk/>
            <pc:sldMk cId="3505557451" sldId="477"/>
            <ac:spMk id="2" creationId="{17BF9A4F-47BF-08EB-F2E3-A5316E4D63D2}"/>
          </ac:spMkLst>
        </pc:spChg>
        <pc:graphicFrameChg chg="modGraphic">
          <ac:chgData name="Katz, Lee S. (CDC/NCIRD/DBD)" userId="2f2a2d86-0949-46a4-8abf-a07c88803aba" providerId="ADAL" clId="{89D9A5B4-73C8-4F6B-9C21-BCCABC08DCA8}" dt="2025-03-12T15:01:37.935" v="43" actId="6549"/>
          <ac:graphicFrameMkLst>
            <pc:docMk/>
            <pc:sldMk cId="3505557451" sldId="477"/>
            <ac:graphicFrameMk id="13" creationId="{6AF6456E-77EA-B138-8388-A3B96A95AC76}"/>
          </ac:graphicFrameMkLst>
        </pc:graphicFrameChg>
      </pc:sldChg>
      <pc:sldChg chg="add">
        <pc:chgData name="Katz, Lee S. (CDC/NCIRD/DBD)" userId="2f2a2d86-0949-46a4-8abf-a07c88803aba" providerId="ADAL" clId="{89D9A5B4-73C8-4F6B-9C21-BCCABC08DCA8}" dt="2025-03-12T15:00:45.522" v="26"/>
        <pc:sldMkLst>
          <pc:docMk/>
          <pc:sldMk cId="4133425714" sldId="478"/>
        </pc:sldMkLst>
      </pc:sldChg>
      <pc:sldChg chg="add">
        <pc:chgData name="Katz, Lee S. (CDC/NCIRD/DBD)" userId="2f2a2d86-0949-46a4-8abf-a07c88803aba" providerId="ADAL" clId="{89D9A5B4-73C8-4F6B-9C21-BCCABC08DCA8}" dt="2025-03-12T15:00:45.522" v="26"/>
        <pc:sldMkLst>
          <pc:docMk/>
          <pc:sldMk cId="1103360818" sldId="479"/>
        </pc:sldMkLst>
      </pc:sldChg>
      <pc:sldChg chg="add">
        <pc:chgData name="Katz, Lee S. (CDC/NCIRD/DBD)" userId="2f2a2d86-0949-46a4-8abf-a07c88803aba" providerId="ADAL" clId="{89D9A5B4-73C8-4F6B-9C21-BCCABC08DCA8}" dt="2025-03-12T15:01:26.767" v="27"/>
        <pc:sldMkLst>
          <pc:docMk/>
          <pc:sldMk cId="3168563431" sldId="480"/>
        </pc:sldMkLst>
      </pc:sldChg>
      <pc:sldChg chg="addSp delSp modSp new mod">
        <pc:chgData name="Katz, Lee S. (CDC/NCIRD/DBD)" userId="2f2a2d86-0949-46a4-8abf-a07c88803aba" providerId="ADAL" clId="{89D9A5B4-73C8-4F6B-9C21-BCCABC08DCA8}" dt="2025-03-12T17:22:51.527" v="89" actId="1036"/>
        <pc:sldMkLst>
          <pc:docMk/>
          <pc:sldMk cId="3129633426" sldId="481"/>
        </pc:sldMkLst>
        <pc:spChg chg="mod">
          <ac:chgData name="Katz, Lee S. (CDC/NCIRD/DBD)" userId="2f2a2d86-0949-46a4-8abf-a07c88803aba" providerId="ADAL" clId="{89D9A5B4-73C8-4F6B-9C21-BCCABC08DCA8}" dt="2025-03-12T17:22:06.040" v="72" actId="20577"/>
          <ac:spMkLst>
            <pc:docMk/>
            <pc:sldMk cId="3129633426" sldId="481"/>
            <ac:spMk id="2" creationId="{A7D1DF0B-2943-D490-9156-7AFA476B9DA3}"/>
          </ac:spMkLst>
        </pc:spChg>
        <pc:spChg chg="del">
          <ac:chgData name="Katz, Lee S. (CDC/NCIRD/DBD)" userId="2f2a2d86-0949-46a4-8abf-a07c88803aba" providerId="ADAL" clId="{89D9A5B4-73C8-4F6B-9C21-BCCABC08DCA8}" dt="2025-03-12T17:22:00.252" v="52" actId="22"/>
          <ac:spMkLst>
            <pc:docMk/>
            <pc:sldMk cId="3129633426" sldId="481"/>
            <ac:spMk id="3" creationId="{0768D725-4715-92BB-00F4-0692A499C48D}"/>
          </ac:spMkLst>
        </pc:spChg>
        <pc:spChg chg="add mod">
          <ac:chgData name="Katz, Lee S. (CDC/NCIRD/DBD)" userId="2f2a2d86-0949-46a4-8abf-a07c88803aba" providerId="ADAL" clId="{89D9A5B4-73C8-4F6B-9C21-BCCABC08DCA8}" dt="2025-03-12T17:22:51.527" v="89" actId="1036"/>
          <ac:spMkLst>
            <pc:docMk/>
            <pc:sldMk cId="3129633426" sldId="481"/>
            <ac:spMk id="9" creationId="{2F5AAE98-F4C8-9662-CB10-F9224C8C0501}"/>
          </ac:spMkLst>
        </pc:spChg>
        <pc:spChg chg="add mod">
          <ac:chgData name="Katz, Lee S. (CDC/NCIRD/DBD)" userId="2f2a2d86-0949-46a4-8abf-a07c88803aba" providerId="ADAL" clId="{89D9A5B4-73C8-4F6B-9C21-BCCABC08DCA8}" dt="2025-03-12T17:22:47.143" v="83" actId="1038"/>
          <ac:spMkLst>
            <pc:docMk/>
            <pc:sldMk cId="3129633426" sldId="481"/>
            <ac:spMk id="11" creationId="{A5815397-E795-97B7-BF6D-D89E68C19219}"/>
          </ac:spMkLst>
        </pc:spChg>
        <pc:picChg chg="add del">
          <ac:chgData name="Katz, Lee S. (CDC/NCIRD/DBD)" userId="2f2a2d86-0949-46a4-8abf-a07c88803aba" providerId="ADAL" clId="{89D9A5B4-73C8-4F6B-9C21-BCCABC08DCA8}" dt="2025-03-12T17:21:58.372" v="51" actId="22"/>
          <ac:picMkLst>
            <pc:docMk/>
            <pc:sldMk cId="3129633426" sldId="481"/>
            <ac:picMk id="5" creationId="{058720D3-39BC-ADB9-DA35-AE55248FA325}"/>
          </ac:picMkLst>
        </pc:picChg>
        <pc:picChg chg="add mod ord">
          <ac:chgData name="Katz, Lee S. (CDC/NCIRD/DBD)" userId="2f2a2d86-0949-46a4-8abf-a07c88803aba" providerId="ADAL" clId="{89D9A5B4-73C8-4F6B-9C21-BCCABC08DCA8}" dt="2025-03-12T17:22:00.252" v="52" actId="22"/>
          <ac:picMkLst>
            <pc:docMk/>
            <pc:sldMk cId="3129633426" sldId="481"/>
            <ac:picMk id="7" creationId="{3776FF7E-3592-819B-0533-1643044FC38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8949B-19FD-421D-993C-34938E612DB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A7D25-5C12-4C1A-AA22-4069BAF1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3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flavors of blast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509F5-1CBE-47DF-9AE7-C1EE592787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1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mash info -d prints the information on the sketch in JSON format.</a:t>
            </a:r>
          </a:p>
          <a:p>
            <a:r>
              <a:rPr lang="en-US" dirty="0"/>
              <a:t>A few things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kmer 21: k was set to length 21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alphabet: ACGT. DNA sequence.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SketchSize</a:t>
            </a:r>
            <a:r>
              <a:rPr lang="en-US" dirty="0"/>
              <a:t>: 1000 hashed kmers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hashType</a:t>
            </a:r>
            <a:r>
              <a:rPr lang="en-US" dirty="0"/>
              <a:t>: the hashing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Hash Seed is always default 42 but can be changed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sketches: this one only has one sketch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length: how many </a:t>
            </a:r>
            <a:r>
              <a:rPr lang="en-US" dirty="0" err="1"/>
              <a:t>nts</a:t>
            </a:r>
            <a:r>
              <a:rPr lang="en-US" dirty="0"/>
              <a:t> there originally were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hashes: all the integers derived from kmers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7D25-5C12-4C1A-AA22-4069BAF17E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25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columns:</a:t>
            </a:r>
          </a:p>
          <a:p>
            <a:r>
              <a:rPr lang="en-US" dirty="0"/>
              <a:t>query, subj, mash distance, p value, and fraction of shared kmers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7D25-5C12-4C1A-AA22-4069BAF17E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6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7D25-5C12-4C1A-AA22-4069BAF17E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60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http://www.acgt.me/blog/2015/11/1/where-to-ask-for-bioinformatics-help-online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7D25-5C12-4C1A-AA22-4069BAF17E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67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http://www.acgt.me/blog/2015/11/1/where-to-ask-for-bioinformatics-help-online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7D25-5C12-4C1A-AA22-4069BAF17E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0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https://www.ncbi.nlm.nih.gov/pmc/articles/PMC6256390/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7D25-5C12-4C1A-AA22-4069BAF17E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Score - cumulative of points and penalties for matches and mismatches. Higher the score, better the match</a:t>
            </a:r>
          </a:p>
          <a:p>
            <a:pPr algn="l"/>
            <a:r>
              <a:rPr lang="en-US" dirty="0"/>
              <a:t>E -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Expect value (E) is a parameter that describes the number of hits one can "expect" to see by chance when searching a database of a particular size. It decreases exponentially as the Score (S) of the match increases. Essentially, the E value describes the random background noise. For example, an E value of 1 assigned to a hit can be interpreted as meaning that in a database of the current size one might expect to see 1 match with a similar score simply by chance.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7D25-5C12-4C1A-AA22-4069BAF17E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8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Target/subject/hit is blaCTX-M-65 (allele 65)</a:t>
            </a:r>
          </a:p>
          <a:p>
            <a:r>
              <a:rPr lang="en-US" dirty="0"/>
              <a:t>Length of hit is 876 nucleotides</a:t>
            </a:r>
          </a:p>
          <a:p>
            <a:r>
              <a:rPr lang="en-US" dirty="0"/>
              <a:t>Score is 1618</a:t>
            </a:r>
          </a:p>
          <a:p>
            <a:r>
              <a:rPr lang="en-US" dirty="0"/>
              <a:t>E value is 0.0</a:t>
            </a:r>
          </a:p>
          <a:p>
            <a:r>
              <a:rPr lang="en-US" dirty="0"/>
              <a:t>Percent ID is 100%, 876 matches</a:t>
            </a:r>
          </a:p>
          <a:p>
            <a:r>
              <a:rPr lang="en-US" dirty="0"/>
              <a:t>Zero gaps</a:t>
            </a:r>
          </a:p>
          <a:p>
            <a:r>
              <a:rPr lang="en-US" dirty="0"/>
              <a:t>Plus/minus strand</a:t>
            </a:r>
          </a:p>
          <a:p>
            <a:endParaRPr lang="en-US" dirty="0"/>
          </a:p>
          <a:p>
            <a:r>
              <a:rPr lang="en-US" dirty="0"/>
              <a:t>Gene starts at position 2825</a:t>
            </a:r>
          </a:p>
          <a:p>
            <a:r>
              <a:rPr lang="en-US" dirty="0"/>
              <a:t>Position 2825 matches against the hit at position 876 which makes sense: this is the last bp in the full length target gene</a:t>
            </a:r>
          </a:p>
          <a:p>
            <a:endParaRPr lang="en-US" dirty="0"/>
          </a:p>
          <a:p>
            <a:r>
              <a:rPr lang="en-US" dirty="0"/>
              <a:t>Personally I would conclude that our genome has allele 65 of the </a:t>
            </a:r>
            <a:r>
              <a:rPr lang="en-US" dirty="0" err="1"/>
              <a:t>blaCTX</a:t>
            </a:r>
            <a:r>
              <a:rPr lang="en-US" dirty="0"/>
              <a:t> gene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7D25-5C12-4C1A-AA22-4069BAF17E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algorithm because you solve sub problems to add up to a wholistic solution: a solution of the whole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39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algorithm because you solve sub problems to add up to a wholistic solution: a solution of the whole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2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algorithm because you solve sub problems to add up to a wholistic solution: a solution of the whole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algorithm because you solve sub problems to add up to a wholistic solution: a solution of the whole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43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come up with more complex scoring tables especially for proteins</a:t>
            </a:r>
          </a:p>
          <a:p>
            <a:r>
              <a:rPr lang="en-US" dirty="0"/>
              <a:t>This will change the way we score the alignment in the step before the traceback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D9A52E-D34E-4923-8A3E-B7D5B01D4A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8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08CF-5C4E-4524-93B7-A18A3961C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60224-9E6F-4BD2-9EEC-2B04B118F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AACA-DBC9-45E5-8244-F4F789FF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1F9-6AAD-4A9F-837D-0D364ECEE2D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63DB-1FF4-412B-87D3-CBB64D10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419C8-C218-4949-83EE-553BAF6F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C396-272D-4FED-B13D-8E77FE72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7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9C0C-A9A7-4277-AA49-FC78C733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5A27E-817C-48D9-90AD-9897AA042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ADD5-93C7-4530-A05E-EB869594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1F9-6AAD-4A9F-837D-0D364ECEE2D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7BE9-B314-428F-B6D0-E1979C34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31F69-7401-4EE6-94A6-9FC0C576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C396-272D-4FED-B13D-8E77FE72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6AB1D-D9EE-43D5-B9C9-6E6DF5F3B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4C630-44F5-471D-AEAE-1EFACDA55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4102E-0973-4226-83A0-A1D25984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1F9-6AAD-4A9F-837D-0D364ECEE2D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E9AA-751E-4B41-BF2A-CB135373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173F-FADD-479C-96CD-DA124E82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C396-272D-4FED-B13D-8E77FE72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6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  <a:prstGeom prst="rect">
            <a:avLst/>
          </a:prstGeom>
        </p:spPr>
        <p:txBody>
          <a:bodyPr anchor="ctr" anchorCtr="0"/>
          <a:lstStyle>
            <a:lvl1pPr marL="342900" indent="-342900">
              <a:buClr>
                <a:schemeClr val="tx1"/>
              </a:buClr>
              <a:buSzPct val="70000"/>
              <a:buFont typeface="Wingdings" pitchFamily="2" charset="2"/>
              <a:buChar char="§"/>
              <a:defRPr sz="2400" b="1">
                <a:solidFill>
                  <a:schemeClr val="bg2"/>
                </a:solidFill>
                <a:latin typeface="Calibri" pitchFamily="34" charset="0"/>
              </a:defRPr>
            </a:lvl1pPr>
            <a:lvl2pPr marL="742950" indent="-285750">
              <a:buClr>
                <a:schemeClr val="tx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143000" indent="-228600">
              <a:buClr>
                <a:schemeClr val="tx1"/>
              </a:buClr>
              <a:buSzPct val="10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356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019800"/>
            <a:ext cx="10972800" cy="3810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* Citations, references, and credits</a:t>
            </a:r>
          </a:p>
        </p:txBody>
      </p:sp>
    </p:spTree>
    <p:extLst>
      <p:ext uri="{BB962C8B-B14F-4D97-AF65-F5344CB8AC3E}">
        <p14:creationId xmlns:p14="http://schemas.microsoft.com/office/powerpoint/2010/main" val="3355197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  <a:prstGeom prst="rect">
            <a:avLst/>
          </a:prstGeom>
        </p:spPr>
        <p:txBody>
          <a:bodyPr anchor="ctr" anchorCtr="0"/>
          <a:lstStyle>
            <a:lvl1pPr marL="342900" indent="-342900">
              <a:buClr>
                <a:schemeClr val="tx1"/>
              </a:buClr>
              <a:buSzPct val="70000"/>
              <a:buFont typeface="Wingdings" pitchFamily="2" charset="2"/>
              <a:buChar char="§"/>
              <a:defRPr sz="2400" b="1">
                <a:solidFill>
                  <a:schemeClr val="bg2"/>
                </a:solidFill>
                <a:latin typeface="Calibri" pitchFamily="34" charset="0"/>
              </a:defRPr>
            </a:lvl1pPr>
            <a:lvl2pPr marL="742950" indent="-285750">
              <a:buClr>
                <a:schemeClr val="tx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143000" indent="-228600">
              <a:buClr>
                <a:schemeClr val="tx1"/>
              </a:buClr>
              <a:buSzPct val="10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356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019800"/>
            <a:ext cx="10972800" cy="3810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* Citations, references, and credits</a:t>
            </a:r>
          </a:p>
        </p:txBody>
      </p:sp>
    </p:spTree>
    <p:extLst>
      <p:ext uri="{BB962C8B-B14F-4D97-AF65-F5344CB8AC3E}">
        <p14:creationId xmlns:p14="http://schemas.microsoft.com/office/powerpoint/2010/main" val="1509251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518150"/>
          </a:xfrm>
          <a:prstGeom prst="rect">
            <a:avLst/>
          </a:prstGeom>
        </p:spPr>
        <p:txBody>
          <a:bodyPr anchor="ctr" anchorCtr="0"/>
          <a:lstStyle>
            <a:lvl1pPr marL="342900" indent="-342900">
              <a:buClr>
                <a:schemeClr val="tx1"/>
              </a:buClr>
              <a:buSzPct val="70000"/>
              <a:buFont typeface="Wingdings" pitchFamily="2" charset="2"/>
              <a:buChar char="§"/>
              <a:defRPr sz="2400" b="1">
                <a:solidFill>
                  <a:schemeClr val="bg2"/>
                </a:solidFill>
                <a:latin typeface="Calibri" pitchFamily="34" charset="0"/>
              </a:defRPr>
            </a:lvl1pPr>
            <a:lvl2pPr marL="742950" indent="-285750">
              <a:buClr>
                <a:schemeClr val="tx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bg2"/>
                </a:solidFill>
              </a:defRPr>
            </a:lvl2pPr>
            <a:lvl3pPr marL="1143000" indent="-228600">
              <a:buClr>
                <a:schemeClr val="tx1"/>
              </a:buClr>
              <a:buSzPct val="10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3pPr>
            <a:lvl4pPr>
              <a:buClr>
                <a:schemeClr val="tx1"/>
              </a:buClr>
              <a:buSzPct val="70000"/>
              <a:buFont typeface="Courier New" pitchFamily="49" charset="0"/>
              <a:buChar char="o"/>
              <a:defRPr sz="1800">
                <a:solidFill>
                  <a:schemeClr val="bg2"/>
                </a:solidFill>
              </a:defRPr>
            </a:lvl4pPr>
            <a:lvl5pPr>
              <a:buClr>
                <a:schemeClr val="tx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356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6019800"/>
            <a:ext cx="10972800" cy="381000"/>
          </a:xfrm>
          <a:prstGeom prst="rect">
            <a:avLst/>
          </a:prstGeom>
        </p:spPr>
        <p:txBody>
          <a:bodyPr anchor="b"/>
          <a:lstStyle>
            <a:lvl1pPr>
              <a:buNone/>
              <a:defRPr sz="11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* Citations, references, and credits</a:t>
            </a:r>
          </a:p>
        </p:txBody>
      </p:sp>
    </p:spTree>
    <p:extLst>
      <p:ext uri="{BB962C8B-B14F-4D97-AF65-F5344CB8AC3E}">
        <p14:creationId xmlns:p14="http://schemas.microsoft.com/office/powerpoint/2010/main" val="95593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ata Slide (for content heavy tables and ch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D9531E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Bottom band: NCEZID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08"/>
          <a:stretch/>
        </p:blipFill>
        <p:spPr>
          <a:xfrm>
            <a:off x="0" y="6692414"/>
            <a:ext cx="12192000" cy="165587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609600" y="1545168"/>
            <a:ext cx="10972800" cy="4470399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2000" smtClean="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 lang="en-US" sz="2000" smtClean="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 lang="en-US" sz="2000" smtClean="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lang="en-US" smtClean="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lang="en-US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>
              <a:buClr>
                <a:srgbClr val="E25423"/>
              </a:buClr>
              <a:buFont typeface="Wingdings" panose="05000000000000000000" pitchFamily="2" charset="2"/>
              <a:buChar char="§"/>
            </a:pPr>
            <a:r>
              <a:rPr lang="en-US"/>
              <a:t>Edit Master text styles</a:t>
            </a:r>
          </a:p>
          <a:p>
            <a:pPr lvl="1">
              <a:buClr>
                <a:srgbClr val="8D8B00"/>
              </a:buClr>
            </a:pPr>
            <a:r>
              <a:rPr lang="en-US"/>
              <a:t>Second level</a:t>
            </a:r>
          </a:p>
          <a:p>
            <a:pPr lvl="2">
              <a:buClr>
                <a:srgbClr val="006A71"/>
              </a:buClr>
            </a:pPr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215329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7D9E-6BF1-47F0-ABEB-E6C11A4E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ACBC-248D-4C18-A5E5-85F8DE08E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F4DF4-37F7-4763-B430-B6E574B0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1F9-6AAD-4A9F-837D-0D364ECEE2D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68CB-10E5-4C0F-927E-4477793C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669A-15D1-4C6F-9521-5658C74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C396-272D-4FED-B13D-8E77FE72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8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ECD5-2A54-4588-A3E2-E766A7A6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2AB5B-FA26-4B11-A5CE-90563F9CE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31C8-7AB3-4C45-ACF0-EFF4E35B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1F9-6AAD-4A9F-837D-0D364ECEE2D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84BEA-E9A0-4E1D-B7ED-97FF99CD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9D9B4-42FE-4FA1-9465-4790761C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C396-272D-4FED-B13D-8E77FE72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6DBD-3350-441F-9295-CF2117E9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E2534-B0E1-49AC-9531-3B55E0836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A8E29-A523-421C-A91C-8031BD6DC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A74C0-14F8-496C-A6EF-F52A2A47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1F9-6AAD-4A9F-837D-0D364ECEE2D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25E64-B9AF-4FC2-8984-110E2932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FC24-6C94-4E0A-AFAA-15D45EC8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C396-272D-4FED-B13D-8E77FE72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8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A42B-D80C-44A5-BC30-844C49704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57017-9B1A-4E46-BB15-74F4794F3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70388-2059-46C8-AF3A-0270971A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4CB23-6DA7-4E8B-8C5A-9AC5AD94E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B4021-6BD1-418D-9E6A-66555A96A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CFEBB-F3FB-45FD-AD9B-9A8B4B87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1F9-6AAD-4A9F-837D-0D364ECEE2D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482AB-E9C4-470D-88A3-7E7804689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E5CEC-340E-4D16-A9EA-8CBC05B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C396-272D-4FED-B13D-8E77FE72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5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A720-0560-430A-9531-C589E3E3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8FBDD-D867-4D7B-95AB-2FEA2CC5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1F9-6AAD-4A9F-837D-0D364ECEE2D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7A98C-98F7-4D28-A684-C439D15B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9955B-E4B4-42C7-9772-73509C3E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C396-272D-4FED-B13D-8E77FE72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438F1-76E0-4D4E-9DCC-B4F5468C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1F9-6AAD-4A9F-837D-0D364ECEE2D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DB3D7-CF54-4EA6-8E52-D75B8123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61D49-5DEB-4C1B-B6E0-2FBD735E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C396-272D-4FED-B13D-8E77FE72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9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BB78-F633-4FF9-B57D-3A21352B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E43C-6215-4ACD-869E-495A74C8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E42B9-E3FD-417D-9B62-870089E45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A1BFD-CBF2-460F-ADDA-993CB4EA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1F9-6AAD-4A9F-837D-0D364ECEE2D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A37F8-E22B-4C2F-A2F2-68020AB7A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2286B-81F4-48FE-9980-39C1C8F7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C396-272D-4FED-B13D-8E77FE72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7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C6C4-5C36-4D45-90EE-8808B1CC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9A9D5-383D-4090-8DC0-70255CC73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345F7-E22F-480A-808F-ECE33D852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F49DC-5649-4527-B321-E156988D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01F9-6AAD-4A9F-837D-0D364ECEE2D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4D71D-FE2D-4CB1-AF89-D3953053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0E8A5-35FE-45DD-998A-C7CE18A6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8C396-272D-4FED-B13D-8E77FE72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871556-1BA4-4F1E-9E60-A53747B3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D4A2D-BA40-47B2-846C-041320169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830C-202F-4B91-992C-8F4E235C4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01F9-6AAD-4A9F-837D-0D364ECEE2D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BF1D-69D3-4DCB-BF36-146796C99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5B06-DC63-47CB-8619-CD432AB28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8C396-272D-4FED-B13D-8E77FE72A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2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genomebiology.biomedcentral.com/articles/10.1186/s13059-016-0997-x" TargetMode="Externa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genomebiology.biomedcentral.com/articles/10.1186/s13059-016-0997-x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enomebiology.biomedcentral.com/articles/10.1186/s13059-016-0997-x" TargetMode="Externa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eqanswers.com/" TargetMode="External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http://stackoverflow.com/" TargetMode="External"/><Relationship Id="rId4" Type="http://schemas.openxmlformats.org/officeDocument/2006/relationships/hyperlink" Target="https://www.biostars.or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uswest.ensembl.org/info/about/contact/mailing.html?redirect=no" TargetMode="External"/><Relationship Id="rId13" Type="http://schemas.openxmlformats.org/officeDocument/2006/relationships/hyperlink" Target="http://google.com/" TargetMode="External"/><Relationship Id="rId18" Type="http://schemas.openxmlformats.org/officeDocument/2006/relationships/hyperlink" Target="http://twitter.com/sjcockell" TargetMode="External"/><Relationship Id="rId3" Type="http://schemas.openxmlformats.org/officeDocument/2006/relationships/hyperlink" Target="http://seqanswers.com/" TargetMode="External"/><Relationship Id="rId21" Type="http://schemas.openxmlformats.org/officeDocument/2006/relationships/hyperlink" Target="https://www.researchgate.net/topics?query=bioinformatics" TargetMode="External"/><Relationship Id="rId7" Type="http://schemas.openxmlformats.org/officeDocument/2006/relationships/hyperlink" Target="http://uswest.ensembl.org/" TargetMode="External"/><Relationship Id="rId12" Type="http://schemas.openxmlformats.org/officeDocument/2006/relationships/hyperlink" Target="http://stackoverflow.com/" TargetMode="External"/><Relationship Id="rId17" Type="http://schemas.openxmlformats.org/officeDocument/2006/relationships/hyperlink" Target="http://twitter.com/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www.reddit.com/r/genome/" TargetMode="External"/><Relationship Id="rId20" Type="http://schemas.openxmlformats.org/officeDocument/2006/relationships/hyperlink" Target="https://www.researchgat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ster.bioconductor.org/help/support/" TargetMode="External"/><Relationship Id="rId11" Type="http://schemas.openxmlformats.org/officeDocument/2006/relationships/hyperlink" Target="https://groups.google.com/forum/#!forum/tuxedo-tools-users" TargetMode="External"/><Relationship Id="rId24" Type="http://schemas.openxmlformats.org/officeDocument/2006/relationships/hyperlink" Target="https://www.linkedin.com/grp/home?gid=1902623" TargetMode="External"/><Relationship Id="rId5" Type="http://schemas.openxmlformats.org/officeDocument/2006/relationships/hyperlink" Target="https://lists.sourceforge.net/lists/listinfo/samtools-help" TargetMode="External"/><Relationship Id="rId15" Type="http://schemas.openxmlformats.org/officeDocument/2006/relationships/hyperlink" Target="https://www.reddit.com/r/bioinformatics/" TargetMode="External"/><Relationship Id="rId23" Type="http://schemas.openxmlformats.org/officeDocument/2006/relationships/hyperlink" Target="https://www.linkedin.com/grp/home?gid=65325" TargetMode="External"/><Relationship Id="rId10" Type="http://schemas.openxmlformats.org/officeDocument/2006/relationships/hyperlink" Target="https://groups.google.com/forum/#!forum/bioinformatics" TargetMode="External"/><Relationship Id="rId19" Type="http://schemas.openxmlformats.org/officeDocument/2006/relationships/hyperlink" Target="https://mstdn.science/" TargetMode="External"/><Relationship Id="rId4" Type="http://schemas.openxmlformats.org/officeDocument/2006/relationships/hyperlink" Target="https://www.biostars.org/" TargetMode="External"/><Relationship Id="rId9" Type="http://schemas.openxmlformats.org/officeDocument/2006/relationships/hyperlink" Target="https://groups.google.com/forum/#!overview" TargetMode="External"/><Relationship Id="rId14" Type="http://schemas.openxmlformats.org/officeDocument/2006/relationships/hyperlink" Target="https://www.reddit.com/" TargetMode="External"/><Relationship Id="rId22" Type="http://schemas.openxmlformats.org/officeDocument/2006/relationships/hyperlink" Target="http://linkedin.com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AAB0-6798-4F4F-AB2A-69F27BFC2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querying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F7149-75F1-435D-BE22-4E9E8195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2025-03-12</a:t>
            </a:r>
          </a:p>
        </p:txBody>
      </p:sp>
    </p:spTree>
    <p:extLst>
      <p:ext uri="{BB962C8B-B14F-4D97-AF65-F5344CB8AC3E}">
        <p14:creationId xmlns:p14="http://schemas.microsoft.com/office/powerpoint/2010/main" val="166768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87C0-AFF3-4A6B-9085-87996FBB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where the beta lactams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3D96-AB39-4FC2-9605-48C767CE120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~/fundamentals/querying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blastn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-query ../annotation/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/SRR2485281/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contigs.fa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resfinder_db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/beta-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lactam.fsa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blast.txt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blast.txt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1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82C9-B9CB-485C-A1D7-B3E3C057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less blast.txt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7305-9075-4839-BC83-72CD9B0DC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615" y="0"/>
            <a:ext cx="6646985" cy="6682153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BLASTN 2.6.0+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Reference: Zheng Zhang, Scott Schwartz, Lukas Wagner, and Webb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Miller (2000), "A greedy algorithm for aligning DNA sequences", 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Biol 2000; 7(1-2):203-14.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Database: beta-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lactam.fsa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2,013 sequences; 1,793,976 total letters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Query= contig00001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=1195375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=17.0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origname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=NODE_1_length_1195375_cov_16.972618_pilon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shovill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-spades/1.1.0 date=20221030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Length=1195375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 No hits found *****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     K        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1.33    0.621     1.12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Gapped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     K        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1.28    0.460    0.850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Effective search space used: 2072233357170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2B643-B4DF-4B58-AF3F-0321383A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8292" y="1825625"/>
            <a:ext cx="3915508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Nucleotide blast against beta-lactams</a:t>
            </a:r>
          </a:p>
          <a:p>
            <a:r>
              <a:rPr lang="en-US" dirty="0"/>
              <a:t>Many or most contigs will not have hits</a:t>
            </a:r>
          </a:p>
          <a:p>
            <a:r>
              <a:rPr lang="en-US" dirty="0"/>
              <a:t>Scroll down to where there are hits</a:t>
            </a:r>
          </a:p>
          <a:p>
            <a:pPr lvl="1"/>
            <a:r>
              <a:rPr lang="en-US" dirty="0"/>
              <a:t>Use arrow keys to scroll</a:t>
            </a:r>
          </a:p>
          <a:p>
            <a:pPr lvl="1"/>
            <a:r>
              <a:rPr lang="en-US" dirty="0"/>
              <a:t>Use page up or page down keys too</a:t>
            </a:r>
          </a:p>
          <a:p>
            <a:pPr lvl="1"/>
            <a:r>
              <a:rPr lang="en-US" dirty="0"/>
              <a:t>q to quit</a:t>
            </a:r>
          </a:p>
        </p:txBody>
      </p:sp>
    </p:spTree>
    <p:extLst>
      <p:ext uri="{BB962C8B-B14F-4D97-AF65-F5344CB8AC3E}">
        <p14:creationId xmlns:p14="http://schemas.microsoft.com/office/powerpoint/2010/main" val="115999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82C9-B9CB-485C-A1D7-B3E3C057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less blast.txt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7305-9075-4839-BC83-72CD9B0DC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615" y="0"/>
            <a:ext cx="6998677" cy="6682153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Query= contig00040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=5002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cov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=12.9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corr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origname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=NODE_40_length_5002_cov_12.867282_pilon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shovill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-spades/1.1.0 date=20221030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Length=5002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Score     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Sequences producing significant alignments:                          (Bits) 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blaCTX-M-65_1_EF418608                                              1618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blaCTX-M-148_1_KJ020574                                             1613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blaCTX-M-90_1_FJ907381                                              1613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blaCTX-M-122_1_JN790863                                             1607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blaCTX-M-196_1_KY563769                                             1607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blaCTX-M-147_1_KF513180                                             1607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blaCTX-M-125_1_JQ724542                                             1607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blaCTX-M-99_1_HM803271                                              1607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blaCTX-M-98_1_HM755448                                              1607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blaCTX-M-87_1_EU545409                                              1607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blaCTX-M-14_1_AF252622                                              1607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blaCTX-M-27_1_AY156923                                              1602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blaCTX-M-38_1_AY822595                                              1602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blaCTX-M-201_1_KY997189                                             1602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blaCTX-M-198_1_KY646304                                             1602    0.0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blaCTX-M-191_1_KY271097                                             1602    0.0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2B643-B4DF-4B58-AF3F-0321383A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8292" y="1825625"/>
            <a:ext cx="391550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Finally, some hits on contig00040</a:t>
            </a:r>
          </a:p>
          <a:p>
            <a:pPr lvl="1"/>
            <a:r>
              <a:rPr lang="en-US" dirty="0"/>
              <a:t>Your contig number may differ</a:t>
            </a:r>
          </a:p>
          <a:p>
            <a:r>
              <a:rPr lang="en-US" dirty="0"/>
              <a:t>Score</a:t>
            </a:r>
          </a:p>
          <a:p>
            <a:r>
              <a:rPr lang="en-US" dirty="0"/>
              <a:t>E-value</a:t>
            </a:r>
          </a:p>
          <a:p>
            <a:r>
              <a:rPr lang="en-US" dirty="0"/>
              <a:t>What is the most likely allele of </a:t>
            </a:r>
            <a:r>
              <a:rPr lang="en-US" dirty="0" err="1"/>
              <a:t>blaCTX</a:t>
            </a:r>
            <a:r>
              <a:rPr lang="en-US" dirty="0"/>
              <a:t> in this genome?</a:t>
            </a:r>
          </a:p>
          <a:p>
            <a:pPr lvl="1"/>
            <a:r>
              <a:rPr lang="en-US" dirty="0"/>
              <a:t>65, 148, 198, or 191?  Other?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EBCDEB-8F34-4027-8EDE-891EF55E1FDA}"/>
              </a:ext>
            </a:extLst>
          </p:cNvPr>
          <p:cNvCxnSpPr>
            <a:cxnSpLocks/>
          </p:cNvCxnSpPr>
          <p:nvPr/>
        </p:nvCxnSpPr>
        <p:spPr>
          <a:xfrm>
            <a:off x="193431" y="1690688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125C92-44BB-42C0-B270-5EDD05ABF802}"/>
              </a:ext>
            </a:extLst>
          </p:cNvPr>
          <p:cNvCxnSpPr>
            <a:cxnSpLocks/>
          </p:cNvCxnSpPr>
          <p:nvPr/>
        </p:nvCxnSpPr>
        <p:spPr>
          <a:xfrm>
            <a:off x="193431" y="1843088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5D488F-1D3F-4B94-AA7D-137139955FBC}"/>
              </a:ext>
            </a:extLst>
          </p:cNvPr>
          <p:cNvCxnSpPr>
            <a:cxnSpLocks/>
          </p:cNvCxnSpPr>
          <p:nvPr/>
        </p:nvCxnSpPr>
        <p:spPr>
          <a:xfrm>
            <a:off x="193431" y="3988408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8152EF-88D2-4B02-9E1B-9837A895DBEA}"/>
              </a:ext>
            </a:extLst>
          </p:cNvPr>
          <p:cNvCxnSpPr>
            <a:cxnSpLocks/>
          </p:cNvCxnSpPr>
          <p:nvPr/>
        </p:nvCxnSpPr>
        <p:spPr>
          <a:xfrm>
            <a:off x="193431" y="4140808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0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EC0A41-F40D-487A-90D4-F862EE6B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365125"/>
            <a:ext cx="2502408" cy="5121275"/>
          </a:xfrm>
        </p:spPr>
        <p:txBody>
          <a:bodyPr anchor="t">
            <a:normAutofit/>
          </a:bodyPr>
          <a:lstStyle/>
          <a:p>
            <a:r>
              <a:rPr lang="en-US" dirty="0"/>
              <a:t>What can we say about this first hit?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4E77DE-FE0F-4436-BB2B-1465793B3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1592" y="145222"/>
            <a:ext cx="9326626" cy="6548186"/>
          </a:xfrm>
        </p:spPr>
      </p:pic>
    </p:spTree>
    <p:extLst>
      <p:ext uri="{BB962C8B-B14F-4D97-AF65-F5344CB8AC3E}">
        <p14:creationId xmlns:p14="http://schemas.microsoft.com/office/powerpoint/2010/main" val="300741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BA03-CA5E-25E6-F2C5-7CAD807C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 Waterman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17B27-A1E8-5680-3017-A7F89A642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Algorithm: Comparison of two sequences</a:t>
            </a:r>
          </a:p>
        </p:txBody>
      </p:sp>
    </p:spTree>
    <p:extLst>
      <p:ext uri="{BB962C8B-B14F-4D97-AF65-F5344CB8AC3E}">
        <p14:creationId xmlns:p14="http://schemas.microsoft.com/office/powerpoint/2010/main" val="340283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9A4F-47BF-08EB-F2E3-A5316E4D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Smith-Waterman algorithm initialization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AF6456E-77EA-B138-8388-A3B96A95AC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55849953"/>
              </p:ext>
            </p:extLst>
          </p:nvPr>
        </p:nvGraphicFramePr>
        <p:xfrm>
          <a:off x="6172200" y="1825624"/>
          <a:ext cx="5181600" cy="347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95923839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0369543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448979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0777356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235369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65848404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3162744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47329521"/>
                    </a:ext>
                  </a:extLst>
                </a:gridCol>
              </a:tblGrid>
              <a:tr h="4344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9130911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0663969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6977433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85575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98677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5303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75087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418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D09B2E-C73A-FC42-7A30-6FEEE143CA40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https://www.youtube.com/watch?v=b6xBvl0yPAY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50ADFDF-A639-6AED-F627-8D04A1630B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701513"/>
            <a:ext cx="5181600" cy="2599562"/>
          </a:xfrm>
        </p:spPr>
      </p:pic>
    </p:spTree>
    <p:extLst>
      <p:ext uri="{BB962C8B-B14F-4D97-AF65-F5344CB8AC3E}">
        <p14:creationId xmlns:p14="http://schemas.microsoft.com/office/powerpoint/2010/main" val="350555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9A4F-47BF-08EB-F2E3-A5316E4D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Smith-Waterman algorithm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AF6456E-77EA-B138-8388-A3B96A95AC7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4"/>
          <a:ext cx="5181600" cy="347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95923839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0369543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448979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0777356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235369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65848404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3162744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47329521"/>
                    </a:ext>
                  </a:extLst>
                </a:gridCol>
              </a:tblGrid>
              <a:tr h="4344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9130911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0663969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6977433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85575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98677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5303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75087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418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D09B2E-C73A-FC42-7A30-6FEEE143CA40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https://www.youtube.com/watch?v=b6xBvl0yPAY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50ADFDF-A639-6AED-F627-8D04A1630B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701513"/>
            <a:ext cx="5181600" cy="2599562"/>
          </a:xfrm>
        </p:spPr>
      </p:pic>
    </p:spTree>
    <p:extLst>
      <p:ext uri="{BB962C8B-B14F-4D97-AF65-F5344CB8AC3E}">
        <p14:creationId xmlns:p14="http://schemas.microsoft.com/office/powerpoint/2010/main" val="3168563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9A4F-47BF-08EB-F2E3-A5316E4D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Smith-Waterman traceback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AF6456E-77EA-B138-8388-A3B96A95AC7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4"/>
          <a:ext cx="5181600" cy="347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95923839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0369543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448979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0777356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235369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65848404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3162744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47329521"/>
                    </a:ext>
                  </a:extLst>
                </a:gridCol>
              </a:tblGrid>
              <a:tr h="4344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9130911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0663969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6977433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85575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98677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5303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75087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418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D09B2E-C73A-FC42-7A30-6FEEE143CA40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https://www.youtube.com/watch?v=b6xBvl0yPAY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50ADFDF-A639-6AED-F627-8D04A1630B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701513"/>
            <a:ext cx="5181600" cy="2599562"/>
          </a:xfrm>
        </p:spPr>
      </p:pic>
    </p:spTree>
    <p:extLst>
      <p:ext uri="{BB962C8B-B14F-4D97-AF65-F5344CB8AC3E}">
        <p14:creationId xmlns:p14="http://schemas.microsoft.com/office/powerpoint/2010/main" val="413342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9A4F-47BF-08EB-F2E3-A5316E4D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Smith-Waterman finishing up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AF6456E-77EA-B138-8388-A3B96A95AC7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4"/>
          <a:ext cx="5181600" cy="347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95923839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0369543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42448979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50777356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235369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65848404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13162744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747329521"/>
                    </a:ext>
                  </a:extLst>
                </a:gridCol>
              </a:tblGrid>
              <a:tr h="4344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59130911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0663969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-4⬅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6977433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485575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98677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355303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75087"/>
                  </a:ext>
                </a:extLst>
              </a:tr>
              <a:tr h="43443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8418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D09B2E-C73A-FC42-7A30-6FEEE143CA40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https://www.youtube.com/watch?v=b6xBvl0yPAY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69EE7-27D7-4D1F-8A7C-BBA06F22A3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Find the largest score</a:t>
            </a:r>
          </a:p>
          <a:p>
            <a:r>
              <a:rPr lang="en-US" dirty="0"/>
              <a:t>Follow the path from largest score to top left</a:t>
            </a:r>
          </a:p>
          <a:p>
            <a:r>
              <a:rPr lang="en-US" dirty="0"/>
              <a:t>If you come to a negative number, terminate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CAGC-TA</a:t>
            </a:r>
          </a:p>
          <a:p>
            <a:pPr marL="0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||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CA-CATA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7C07C7-6B9A-8236-9EDF-C333769125F5}"/>
              </a:ext>
            </a:extLst>
          </p:cNvPr>
          <p:cNvSpPr/>
          <p:nvPr/>
        </p:nvSpPr>
        <p:spPr>
          <a:xfrm>
            <a:off x="11170920" y="4979670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B9816B-6CF1-D7E2-211B-89F428D48F14}"/>
              </a:ext>
            </a:extLst>
          </p:cNvPr>
          <p:cNvSpPr/>
          <p:nvPr/>
        </p:nvSpPr>
        <p:spPr>
          <a:xfrm>
            <a:off x="10522243" y="4573270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520D76-9D94-2BAF-530B-63C7ADD9EFEC}"/>
              </a:ext>
            </a:extLst>
          </p:cNvPr>
          <p:cNvSpPr/>
          <p:nvPr/>
        </p:nvSpPr>
        <p:spPr>
          <a:xfrm>
            <a:off x="9795412" y="4139517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E0A157-B79C-6302-2CB6-F8978A395667}"/>
              </a:ext>
            </a:extLst>
          </p:cNvPr>
          <p:cNvSpPr/>
          <p:nvPr/>
        </p:nvSpPr>
        <p:spPr>
          <a:xfrm>
            <a:off x="9795412" y="3670594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0BA4BA-6748-A58E-D37E-CD784842ACEB}"/>
              </a:ext>
            </a:extLst>
          </p:cNvPr>
          <p:cNvSpPr/>
          <p:nvPr/>
        </p:nvSpPr>
        <p:spPr>
          <a:xfrm>
            <a:off x="9232705" y="3268102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6E4227-F03D-85C2-6987-296566A876F9}"/>
              </a:ext>
            </a:extLst>
          </p:cNvPr>
          <p:cNvSpPr/>
          <p:nvPr/>
        </p:nvSpPr>
        <p:spPr>
          <a:xfrm>
            <a:off x="8572305" y="3268102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19EE02-CE47-4AEE-4E55-93B3404845D2}"/>
              </a:ext>
            </a:extLst>
          </p:cNvPr>
          <p:cNvSpPr/>
          <p:nvPr/>
        </p:nvSpPr>
        <p:spPr>
          <a:xfrm>
            <a:off x="7904089" y="2826533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EEA7-2014-A165-2637-54B83BB36350}"/>
              </a:ext>
            </a:extLst>
          </p:cNvPr>
          <p:cNvSpPr/>
          <p:nvPr/>
        </p:nvSpPr>
        <p:spPr>
          <a:xfrm>
            <a:off x="7110827" y="2381056"/>
            <a:ext cx="91440" cy="914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FBF4C0-C0F6-1A68-4946-E50FF174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scoring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0D1D40-7E2E-BACE-3134-CB74B4C10F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PAM, BLOSUM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DA8B35-A392-AA26-B6C1-ED62D1BC18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91720" y="2153292"/>
            <a:ext cx="1324160" cy="217200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04E4E9-276A-5380-3C3D-CCBB20748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323" y="1825624"/>
            <a:ext cx="6387042" cy="3832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9576EB-AF96-AAE9-B788-128E6E5929FE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https://www.youtube.com/watch?v=4AcnZnZRss8</a:t>
            </a:r>
          </a:p>
        </p:txBody>
      </p:sp>
    </p:spTree>
    <p:extLst>
      <p:ext uri="{BB962C8B-B14F-4D97-AF65-F5344CB8AC3E}">
        <p14:creationId xmlns:p14="http://schemas.microsoft.com/office/powerpoint/2010/main" val="415201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7CA6-396A-4636-8E65-0B1B12A9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FFFE-69F7-47F7-8992-581A2345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BLAST+</a:t>
            </a:r>
          </a:p>
          <a:p>
            <a:r>
              <a:rPr lang="en-US" dirty="0"/>
              <a:t>Mash</a:t>
            </a:r>
          </a:p>
          <a:p>
            <a:r>
              <a:rPr lang="en-US" dirty="0"/>
              <a:t>Getting </a:t>
            </a:r>
            <a:r>
              <a:rPr lang="en-US"/>
              <a:t>help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56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D5F89-0B73-4131-9808-B301FEE7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12D87-BCA9-47CF-8805-0E79B650B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3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3878"/>
            <a:ext cx="8229600" cy="1143000"/>
          </a:xfrm>
        </p:spPr>
        <p:txBody>
          <a:bodyPr/>
          <a:lstStyle/>
          <a:p>
            <a:r>
              <a:rPr lang="en-US" dirty="0"/>
              <a:t>Min-hash visualization</a:t>
            </a:r>
          </a:p>
        </p:txBody>
      </p:sp>
      <p:sp>
        <p:nvSpPr>
          <p:cNvPr id="6" name="Oval 5"/>
          <p:cNvSpPr/>
          <p:nvPr/>
        </p:nvSpPr>
        <p:spPr>
          <a:xfrm>
            <a:off x="3574087" y="1270946"/>
            <a:ext cx="3657600" cy="3657600"/>
          </a:xfrm>
          <a:prstGeom prst="ellipse">
            <a:avLst/>
          </a:prstGeom>
          <a:solidFill>
            <a:schemeClr val="accent1">
              <a:lumMod val="20000"/>
              <a:lumOff val="80000"/>
              <a:alpha val="4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83912" y="1276855"/>
            <a:ext cx="3657600" cy="3657600"/>
          </a:xfrm>
          <a:prstGeom prst="ellipse">
            <a:avLst/>
          </a:prstGeom>
          <a:solidFill>
            <a:schemeClr val="accent2">
              <a:lumMod val="20000"/>
              <a:lumOff val="80000"/>
              <a:alpha val="57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84490" y="204120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53351" y="3172804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41985" y="208676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17801" y="4122418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60615" y="3035644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2172" y="356704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73484" y="155422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19355" y="243557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065305" y="256438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84764" y="1786819"/>
            <a:ext cx="274320" cy="27432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253988" y="2020613"/>
            <a:ext cx="274320" cy="27432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731787" y="2811232"/>
            <a:ext cx="274320" cy="27432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173791" y="3414497"/>
            <a:ext cx="274320" cy="27432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211382" y="2564382"/>
            <a:ext cx="274320" cy="27432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64034" y="3985258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578671" y="2599816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331357" y="1488694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556789" y="4122512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36775" y="2459349"/>
            <a:ext cx="274320" cy="2743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580416" y="3267112"/>
            <a:ext cx="274320" cy="27432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271043" y="2948392"/>
            <a:ext cx="274320" cy="27432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437956" y="5089809"/>
            <a:ext cx="178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 =         +</a:t>
            </a:r>
          </a:p>
        </p:txBody>
      </p:sp>
      <p:sp>
        <p:nvSpPr>
          <p:cNvPr id="31" name="Oval 30"/>
          <p:cNvSpPr/>
          <p:nvPr/>
        </p:nvSpPr>
        <p:spPr>
          <a:xfrm>
            <a:off x="4972570" y="5119602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87472" y="5119010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437956" y="5421868"/>
            <a:ext cx="178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S(A)  =        </a:t>
            </a:r>
          </a:p>
        </p:txBody>
      </p:sp>
      <p:sp>
        <p:nvSpPr>
          <p:cNvPr id="34" name="Oval 33"/>
          <p:cNvSpPr/>
          <p:nvPr/>
        </p:nvSpPr>
        <p:spPr>
          <a:xfrm>
            <a:off x="5231364" y="5451661"/>
            <a:ext cx="274320" cy="274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37053" y="5022511"/>
            <a:ext cx="178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 =         +</a:t>
            </a:r>
          </a:p>
        </p:txBody>
      </p:sp>
      <p:sp>
        <p:nvSpPr>
          <p:cNvPr id="36" name="Oval 35"/>
          <p:cNvSpPr/>
          <p:nvPr/>
        </p:nvSpPr>
        <p:spPr>
          <a:xfrm>
            <a:off x="7471667" y="5052304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086569" y="5051712"/>
            <a:ext cx="274320" cy="274320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937053" y="5354570"/>
            <a:ext cx="178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S(B)  =        </a:t>
            </a:r>
          </a:p>
        </p:txBody>
      </p:sp>
      <p:sp>
        <p:nvSpPr>
          <p:cNvPr id="39" name="Oval 38"/>
          <p:cNvSpPr/>
          <p:nvPr/>
        </p:nvSpPr>
        <p:spPr>
          <a:xfrm>
            <a:off x="7730461" y="5384363"/>
            <a:ext cx="274320" cy="2743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4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891470" y="1961966"/>
            <a:ext cx="8395625" cy="40578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Min-hash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9531E"/>
                </a:solidFill>
              </a:rPr>
              <a:t>How does Mash work?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Ondov et al, “Mash”, Genome Biology. </a:t>
            </a:r>
            <a:r>
              <a:rPr lang="en-US">
                <a:hlinkClick r:id="rId2"/>
              </a:rPr>
              <a:t>http://genomebiology.biomedcentral.com/articles/10.1186/s13059-016-0997-x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6" name="Flowchart: Document 5"/>
          <p:cNvSpPr/>
          <p:nvPr/>
        </p:nvSpPr>
        <p:spPr>
          <a:xfrm>
            <a:off x="2007799" y="2938375"/>
            <a:ext cx="1504308" cy="2737474"/>
          </a:xfrm>
          <a:prstGeom prst="flowChartDocumen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@read1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GGATTAGG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IIIIIIII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@read2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GGATTAAA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IIIIIIII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728649" y="3441535"/>
            <a:ext cx="1420583" cy="11791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Kmer counting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298566" y="3253387"/>
            <a:ext cx="1504308" cy="18436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GGATT - 2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GATTA - 2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ATTAG - 1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TTAGG - 1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ATTAA - 1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TTAAA - 1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996776" y="2965189"/>
            <a:ext cx="1575016" cy="21318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Hashing;</a:t>
            </a:r>
            <a:br>
              <a:rPr lang="en-US" dirty="0"/>
            </a:br>
            <a:r>
              <a:rPr lang="en-US" dirty="0"/>
              <a:t>counting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6540" y="1392874"/>
            <a:ext cx="24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“Sketch”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625D2-205D-4A58-9088-AD1F33C20505}"/>
              </a:ext>
            </a:extLst>
          </p:cNvPr>
          <p:cNvSpPr txBox="1"/>
          <p:nvPr/>
        </p:nvSpPr>
        <p:spPr>
          <a:xfrm>
            <a:off x="8778493" y="5325610"/>
            <a:ext cx="150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Many, many more rows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7CBA1-3EA8-F0D1-7659-9B9E46CA371D}"/>
              </a:ext>
            </a:extLst>
          </p:cNvPr>
          <p:cNvSpPr/>
          <p:nvPr/>
        </p:nvSpPr>
        <p:spPr>
          <a:xfrm>
            <a:off x="8654427" y="3178639"/>
            <a:ext cx="1504308" cy="19848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66 - 2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42 - 2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82 - 1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87 - 1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64 - 1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 –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5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1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891470" y="2401368"/>
            <a:ext cx="8395625" cy="36184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Min-Hash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9531E"/>
                </a:solidFill>
              </a:rPr>
              <a:t>How does Mash work?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Based on the software Mash</a:t>
            </a:r>
          </a:p>
          <a:p>
            <a:r>
              <a:rPr lang="en-US" dirty="0"/>
              <a:t>Mash implements the </a:t>
            </a:r>
            <a:r>
              <a:rPr lang="en-US" b="1" dirty="0"/>
              <a:t>min-hash</a:t>
            </a:r>
            <a:r>
              <a:rPr lang="en-US" dirty="0"/>
              <a:t> algorithm for sequence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Ondov et al, “Mash”, Genome Biology. </a:t>
            </a:r>
            <a:r>
              <a:rPr lang="en-US" dirty="0">
                <a:hlinkClick r:id="rId2"/>
              </a:rPr>
              <a:t>http://genomebiology.biomedcentral.com/articles/10.1186/s13059-016-0997-x</a:t>
            </a:r>
            <a:r>
              <a:rPr lang="en-US" dirty="0"/>
              <a:t> </a:t>
            </a:r>
          </a:p>
        </p:txBody>
      </p:sp>
      <p:sp>
        <p:nvSpPr>
          <p:cNvPr id="9" name="Right Arrow 8"/>
          <p:cNvSpPr/>
          <p:nvPr/>
        </p:nvSpPr>
        <p:spPr>
          <a:xfrm flipH="1">
            <a:off x="6996776" y="3340718"/>
            <a:ext cx="1575016" cy="10835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 low-count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88780" y="3340717"/>
            <a:ext cx="1504308" cy="19848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66 - 2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42 - 2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82 - 1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87 - 1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64 - 1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 –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38294" y="3343763"/>
            <a:ext cx="1098041" cy="19818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66 - 2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–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 –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44 - 5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 –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34 – 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 flipH="1">
            <a:off x="4882888" y="3545178"/>
            <a:ext cx="916639" cy="67462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38313" y="3340716"/>
            <a:ext cx="594626" cy="22225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 flipH="1">
            <a:off x="3000243" y="3517832"/>
            <a:ext cx="1177628" cy="72931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“min”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93409" y="3340716"/>
            <a:ext cx="594626" cy="140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5290" y="4315812"/>
            <a:ext cx="1223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This example: just keep five hashes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7878" y="4243729"/>
            <a:ext cx="102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 focus on hashes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16540" y="1392874"/>
            <a:ext cx="24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“Sketch”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CF51C4-3866-4024-8536-DFD301FED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119" y="1062717"/>
            <a:ext cx="576871" cy="93934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48CCC2-17B3-4600-BA38-0E402FBB3A21}"/>
              </a:ext>
            </a:extLst>
          </p:cNvPr>
          <p:cNvSpPr/>
          <p:nvPr/>
        </p:nvSpPr>
        <p:spPr>
          <a:xfrm>
            <a:off x="9425126" y="1537633"/>
            <a:ext cx="301841" cy="1667206"/>
          </a:xfrm>
          <a:custGeom>
            <a:avLst/>
            <a:gdLst>
              <a:gd name="connsiteX0" fmla="*/ 549584 w 549584"/>
              <a:gd name="connsiteY0" fmla="*/ 60348 h 1845102"/>
              <a:gd name="connsiteX1" fmla="*/ 158967 w 549584"/>
              <a:gd name="connsiteY1" fmla="*/ 193513 h 1845102"/>
              <a:gd name="connsiteX2" fmla="*/ 16924 w 549584"/>
              <a:gd name="connsiteY2" fmla="*/ 1667206 h 1845102"/>
              <a:gd name="connsiteX3" fmla="*/ 8046 w 549584"/>
              <a:gd name="connsiteY3" fmla="*/ 1764860 h 184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584" h="1845102">
                <a:moveTo>
                  <a:pt x="549584" y="60348"/>
                </a:moveTo>
                <a:cubicBezTo>
                  <a:pt x="398664" y="-6975"/>
                  <a:pt x="247744" y="-74297"/>
                  <a:pt x="158967" y="193513"/>
                </a:cubicBezTo>
                <a:cubicBezTo>
                  <a:pt x="70190" y="461323"/>
                  <a:pt x="42077" y="1405315"/>
                  <a:pt x="16924" y="1667206"/>
                </a:cubicBezTo>
                <a:cubicBezTo>
                  <a:pt x="-8229" y="1929097"/>
                  <a:pt x="-92" y="1846978"/>
                  <a:pt x="8046" y="176486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6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891470" y="2401368"/>
            <a:ext cx="8395625" cy="36184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9531E"/>
                </a:solidFill>
              </a:rPr>
              <a:t>How does Mash work?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099050" y="273051"/>
            <a:ext cx="5111750" cy="48239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Min-hash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Based on the software Mash</a:t>
            </a:r>
          </a:p>
          <a:p>
            <a:r>
              <a:rPr lang="en-US" dirty="0"/>
              <a:t>Mash implements the </a:t>
            </a:r>
            <a:r>
              <a:rPr lang="en-US" b="1" dirty="0"/>
              <a:t>min-hash</a:t>
            </a:r>
            <a:r>
              <a:rPr lang="en-US" dirty="0"/>
              <a:t> algorithm for sequence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Ondov et al, “Mash”, Genome Biology. </a:t>
            </a:r>
            <a:r>
              <a:rPr lang="en-US" dirty="0">
                <a:hlinkClick r:id="rId2"/>
              </a:rPr>
              <a:t>http://genomebiology.biomedcentral.com/articles/10.1186/s13059-016-0997-x</a:t>
            </a:r>
            <a:r>
              <a:rPr lang="en-US" dirty="0"/>
              <a:t>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93409" y="3340716"/>
            <a:ext cx="594626" cy="140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16540" y="1392874"/>
            <a:ext cx="2427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“Distance” or “</a:t>
            </a:r>
            <a:r>
              <a:rPr lang="en-US" dirty="0" err="1"/>
              <a:t>dist</a:t>
            </a:r>
            <a:r>
              <a:rPr lang="en-US" dirty="0"/>
              <a:t>”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77846" y="3340716"/>
            <a:ext cx="594626" cy="140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880641" y="3478138"/>
            <a:ext cx="504201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80641" y="3760861"/>
            <a:ext cx="5042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880641" y="4043584"/>
            <a:ext cx="504201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80641" y="4326307"/>
            <a:ext cx="504201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80641" y="4609031"/>
            <a:ext cx="504201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92695" y="3340716"/>
            <a:ext cx="342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Five slots, one position difference.</a:t>
            </a:r>
          </a:p>
          <a:p>
            <a:r>
              <a:rPr lang="en-US" dirty="0"/>
              <a:t>Jaccard distance </a:t>
            </a:r>
            <a:r>
              <a:rPr lang="en-US"/>
              <a:t>= 1/5 </a:t>
            </a:r>
            <a:r>
              <a:rPr lang="en-US" dirty="0"/>
              <a:t>= 0.2</a:t>
            </a:r>
          </a:p>
          <a:p>
            <a:endParaRPr lang="en-US" dirty="0"/>
          </a:p>
          <a:p>
            <a:r>
              <a:rPr lang="en-US" dirty="0"/>
              <a:t>The resolution gets better with more hashes.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29329" y="2959717"/>
            <a:ext cx="722787" cy="30646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sketch1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13766" y="2958883"/>
            <a:ext cx="722787" cy="30646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sketch2</a:t>
            </a:r>
          </a:p>
        </p:txBody>
      </p:sp>
    </p:spTree>
    <p:extLst>
      <p:ext uri="{BB962C8B-B14F-4D97-AF65-F5344CB8AC3E}">
        <p14:creationId xmlns:p14="http://schemas.microsoft.com/office/powerpoint/2010/main" val="56507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1" autoRev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7" grpId="0" build="p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72D8-1230-4F75-95F8-6EE9BCFB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some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256A98-899E-4231-9E76-869428B7F9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88053"/>
            <a:ext cx="5181600" cy="362648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C75247-E245-48E2-BB53-2191F32C5A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182018"/>
            <a:ext cx="5181600" cy="1638552"/>
          </a:xfrm>
        </p:spPr>
      </p:pic>
    </p:spTree>
    <p:extLst>
      <p:ext uri="{BB962C8B-B14F-4D97-AF65-F5344CB8AC3E}">
        <p14:creationId xmlns:p14="http://schemas.microsoft.com/office/powerpoint/2010/main" val="142828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FBA6-2559-4EFA-8B11-367C2C23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into </a:t>
            </a:r>
            <a:r>
              <a:rPr lang="en-US" dirty="0" err="1"/>
              <a:t>Infantis</a:t>
            </a:r>
            <a:r>
              <a:rPr lang="en-US" dirty="0"/>
              <a:t> to find the </a:t>
            </a:r>
            <a:r>
              <a:rPr lang="en-US" dirty="0" err="1"/>
              <a:t>taxid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539EEB-358B-4C40-8676-CF677ED9F0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516220"/>
            <a:ext cx="5181600" cy="97014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449ACF-97D4-4516-B26A-F734D3AD5D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6207" y="2124607"/>
            <a:ext cx="4553585" cy="3753374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5A54F94-0A63-4DCB-B683-A9E915FFAF36}"/>
              </a:ext>
            </a:extLst>
          </p:cNvPr>
          <p:cNvSpPr/>
          <p:nvPr/>
        </p:nvSpPr>
        <p:spPr>
          <a:xfrm>
            <a:off x="7708900" y="2730500"/>
            <a:ext cx="863600" cy="889000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00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F542-6235-4C20-8315-7CC5660F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Mash database of Salmonella </a:t>
            </a:r>
            <a:r>
              <a:rPr lang="en-US" dirty="0" err="1"/>
              <a:t>Infantis</a:t>
            </a:r>
            <a:r>
              <a:rPr lang="en-US" dirty="0"/>
              <a:t> (</a:t>
            </a:r>
            <a:r>
              <a:rPr lang="en-US" dirty="0" err="1"/>
              <a:t>taxid</a:t>
            </a:r>
            <a:r>
              <a:rPr lang="en-US" dirty="0"/>
              <a:t>: 595)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4FAC-8C55-44C6-9F42-0D42559A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1825625"/>
            <a:ext cx="11683999" cy="4351338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./datasets download genome taxon --assembly-source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refseq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--released-after '01/01/2022' --filename 2022.infantis.zip 595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unzip 2022.infantis.zip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mash sketch -o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infantis.msh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/data/GCF_*/*.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mash info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infantis.msh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Hash function (seed):          MurmurHash3_x64_128 (42)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size:                    21 (64-bit hashes)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Alphabet:                      ACGT (canonical)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Target min-hashes per sketch:  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Sketches:                      35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sketch three more: the reads from last time and the E. coli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reads from the assembly lecture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mash sketch ../annotation/reads/SRR2485281/SRR2485281_1.fastq.gz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mash sketch ../assembly/reads/SRR21726463/SRR21726463_1.fastq.gz</a:t>
            </a:r>
          </a:p>
        </p:txBody>
      </p:sp>
    </p:spTree>
    <p:extLst>
      <p:ext uri="{BB962C8B-B14F-4D97-AF65-F5344CB8AC3E}">
        <p14:creationId xmlns:p14="http://schemas.microsoft.com/office/powerpoint/2010/main" val="947159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1022-7B1B-4086-A83C-35A9448E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one of the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CFBE-06F6-4BFA-93FF-D2DE4E46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825625"/>
            <a:ext cx="11531599" cy="4795308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produced two 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-l ../annotation/reads/SRR2485281/SRR2485281_1.fastq.gz.msh ../annotation/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/SRR2485281/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contigs.fa.msh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mash info -d ../annotation/reads/SRR2485281/SRR2485281_1.fastq.gz.msh | head -n 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"kmer" : 21,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"alphabet" : "ACGT",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preserveCase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"canonical" : true,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sketchSize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1000,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hashType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"MurmurHash3_x64_128",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hashBits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64,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hashSeed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42,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"sketches"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"name" : "../annotation/reads/SRR2485281/SRR2485281_1.fastq.gz",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"length" : 175914318,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"comment" : "[947910 seqs] SRR2485281.1 1 length=251 [...]",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"hashes"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128352611499,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452975526679,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811475989729,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12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6E42-4295-4BC4-9ACE-C5838F41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of our genomes is closest to the </a:t>
            </a:r>
            <a:r>
              <a:rPr lang="en-US" dirty="0" err="1"/>
              <a:t>infantis</a:t>
            </a:r>
            <a:r>
              <a:rPr lang="en-US" dirty="0"/>
              <a:t>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5769-2B5C-41E9-924E-D030DE420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659312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mash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../annotation/reads/SRR2485281/SRR2485281_1.fastq.gz.msh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infantis.msh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head -n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../annotation/reads/SRR2485281/SRR2485281_1.fastq.gz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/data/GCF_021344065.1/GCF_021344065.1_ASM2134406v1_genomic.fna   0.0310744       0       352/1000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../annotation/reads/SRR2485281/SRR2485281_1.fastq.gz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/data/GCF_021394455.1/GCF_021394455.1_ASM2139445v1_genomic.fna   0.030875        0       354/1000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../annotation/reads/SRR2485281/SRR2485281_1.fastq.gz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/data/GCF_021394515.1/GCF_021394515.1_ASM2139451v1_genomic.fna   0.0311746       0       351/1000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../annotation/reads/SRR2485281/SRR2485281_1.fastq.gz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/data/GCF_021394525.1/GCF_021394525.1_ASM2139452v1_genomic.fna   0.0311746       0       351/1000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../annotation/reads/SRR2485281/SRR2485281_1.fastq.gz    </a:t>
            </a:r>
            <a:r>
              <a:rPr lang="en-US" sz="1400" dirty="0" err="1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/data/GCF_021395095.1/GCF_021395095.1_ASM2139509v1_genomic.fna   0.0314775       0       348/1000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C7AB2-5E10-42AD-A625-9FE4EED3E15F}"/>
              </a:ext>
            </a:extLst>
          </p:cNvPr>
          <p:cNvSpPr txBox="1"/>
          <p:nvPr/>
        </p:nvSpPr>
        <p:spPr>
          <a:xfrm>
            <a:off x="1625600" y="63500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(the formatting is a bit of a mess)</a:t>
            </a:r>
          </a:p>
        </p:txBody>
      </p:sp>
    </p:spTree>
    <p:extLst>
      <p:ext uri="{BB962C8B-B14F-4D97-AF65-F5344CB8AC3E}">
        <p14:creationId xmlns:p14="http://schemas.microsoft.com/office/powerpoint/2010/main" val="47858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148DFB-97CB-4E2A-A5F3-805CA775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sequences with BLAST+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CE8E3-B500-454E-A6F8-9B04AE8D8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00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0369-0741-4797-BFB3-4123055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the command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2303-7204-4DC2-8312-6CADA9FF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825625"/>
            <a:ext cx="11887200" cy="1967442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mash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../annotation/reads/SRR2485281/SRR2485281_1.fastq.gz.msh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infantis.msh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sort -k3,3n | head -n 3 | cut -f 2-5 | column -t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/data/GCF_021394455.1/GCF_021394455.1_ASM2139445v1_genomic.fna  0.030875  0  354/1000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/data/GCF_025834295.1/GCF_025834295.1_ASM2583429v1_genomic.fna  0.030875  0  354/1000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/data/GCF_025834955.1/GCF_025834955.1_ASM2583495v1_genomic.fna  0.030875  0  354/1000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D7C09-1A4F-432E-85DD-B0A2EA74D827}"/>
              </a:ext>
            </a:extLst>
          </p:cNvPr>
          <p:cNvSpPr txBox="1"/>
          <p:nvPr/>
        </p:nvSpPr>
        <p:spPr>
          <a:xfrm>
            <a:off x="660400" y="4639733"/>
            <a:ext cx="96858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mash </a:t>
            </a:r>
            <a:r>
              <a:rPr lang="en-US" dirty="0" err="1"/>
              <a:t>dist</a:t>
            </a:r>
            <a:r>
              <a:rPr lang="en-US" dirty="0"/>
              <a:t>: find distances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-k3,3n: sort the 3</a:t>
            </a:r>
            <a:r>
              <a:rPr lang="en-US" baseline="30000" dirty="0"/>
              <a:t>rd</a:t>
            </a:r>
            <a:r>
              <a:rPr lang="en-US" dirty="0"/>
              <a:t> column numerically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-n 3: top three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cut -f 2-5: get the 2</a:t>
            </a:r>
            <a:r>
              <a:rPr lang="en-US" baseline="30000" dirty="0"/>
              <a:t>nd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-t: column output for tables</a:t>
            </a:r>
          </a:p>
        </p:txBody>
      </p:sp>
    </p:spTree>
    <p:extLst>
      <p:ext uri="{BB962C8B-B14F-4D97-AF65-F5344CB8AC3E}">
        <p14:creationId xmlns:p14="http://schemas.microsoft.com/office/powerpoint/2010/main" val="792277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0369-0741-4797-BFB3-41230557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0.030875 to what we get with an </a:t>
            </a:r>
            <a:r>
              <a:rPr lang="en-US" i="1" dirty="0"/>
              <a:t>E. coli </a:t>
            </a:r>
            <a:r>
              <a:rPr lang="en-US" dirty="0"/>
              <a:t>query.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2303-7204-4DC2-8312-6CADA9FF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1825625"/>
            <a:ext cx="11887200" cy="1967442"/>
          </a:xfrm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mash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../assembly/reads/SRR21726463/SRR21726463_1.fastq.gz.msh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infantis.msh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sort -k3,3n | head -n 3 | cut -f 2-5 | column -t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/data/GCF_021344065.1/GCF_021344065.1_ASM2134406v1_genomic.fna  0.219531  1.40584e-17  5/1000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/data/GCF_021394455.1/GCF_021394455.1_ASM2139445v1_genomic.fna  0.219531  1.42949e-17  5/1000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ncbi_dataset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/data/GCF_021394515.1/GCF_021394515.1_ASM2139451v1_genomic.fna  0.219531  1.58762e-17  5/1000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D7C09-1A4F-432E-85DD-B0A2EA74D827}"/>
              </a:ext>
            </a:extLst>
          </p:cNvPr>
          <p:cNvSpPr txBox="1"/>
          <p:nvPr/>
        </p:nvSpPr>
        <p:spPr>
          <a:xfrm>
            <a:off x="660400" y="4639733"/>
            <a:ext cx="9685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mash </a:t>
            </a:r>
            <a:r>
              <a:rPr lang="en-US" dirty="0" err="1"/>
              <a:t>dist</a:t>
            </a:r>
            <a:r>
              <a:rPr lang="en-US" dirty="0"/>
              <a:t>: find distances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-k3,3n: sort the 3</a:t>
            </a:r>
            <a:r>
              <a:rPr lang="en-US" baseline="30000" dirty="0"/>
              <a:t>rd</a:t>
            </a:r>
            <a:r>
              <a:rPr lang="en-US" dirty="0"/>
              <a:t> column numerically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-n 3: top three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cut -f 2-5: get the 2</a:t>
            </a:r>
            <a:r>
              <a:rPr lang="en-US" baseline="30000" dirty="0"/>
              <a:t>nd</a:t>
            </a:r>
            <a:r>
              <a:rPr lang="en-US" dirty="0"/>
              <a:t> to 5</a:t>
            </a:r>
            <a:r>
              <a:rPr lang="en-US" baseline="30000" dirty="0"/>
              <a:t>th</a:t>
            </a:r>
            <a:r>
              <a:rPr lang="en-US" dirty="0"/>
              <a:t>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 -t: column output for tables</a:t>
            </a:r>
          </a:p>
          <a:p>
            <a:endParaRPr lang="en-US" dirty="0"/>
          </a:p>
          <a:p>
            <a:r>
              <a:rPr lang="en-US" b="1" dirty="0"/>
              <a:t>Answer: </a:t>
            </a:r>
            <a:r>
              <a:rPr lang="en-US" dirty="0"/>
              <a:t>our </a:t>
            </a:r>
            <a:r>
              <a:rPr lang="en-US" dirty="0" err="1"/>
              <a:t>infantis</a:t>
            </a:r>
            <a:r>
              <a:rPr lang="en-US" dirty="0"/>
              <a:t> set is closer in distance to our </a:t>
            </a:r>
            <a:r>
              <a:rPr lang="en-US" dirty="0" err="1"/>
              <a:t>infantis</a:t>
            </a:r>
            <a:r>
              <a:rPr lang="en-US" dirty="0"/>
              <a:t> query than the E. coli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669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0BBC-F325-43AD-A08E-C332F1D2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1177-B1BB-4840-A476-60C16F1B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Querying with Blast</a:t>
            </a:r>
          </a:p>
          <a:p>
            <a:r>
              <a:rPr lang="en-US" dirty="0"/>
              <a:t>Querying with Mash</a:t>
            </a:r>
          </a:p>
        </p:txBody>
      </p:sp>
    </p:spTree>
    <p:extLst>
      <p:ext uri="{BB962C8B-B14F-4D97-AF65-F5344CB8AC3E}">
        <p14:creationId xmlns:p14="http://schemas.microsoft.com/office/powerpoint/2010/main" val="625271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2953C3-C9A1-49CB-8900-C08DBDEE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online help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FE6A2-E0DE-4B2D-A00F-5C62D2002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You’re stuck…. so how do you get unstuck?</a:t>
            </a:r>
          </a:p>
        </p:txBody>
      </p:sp>
    </p:spTree>
    <p:extLst>
      <p:ext uri="{BB962C8B-B14F-4D97-AF65-F5344CB8AC3E}">
        <p14:creationId xmlns:p14="http://schemas.microsoft.com/office/powerpoint/2010/main" val="3054345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8570A-0C45-4CB5-8BC2-605FA792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to get help - discussion forums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81E313-B92F-48C5-8BEC-480EADDBE0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SEQanswers</a:t>
            </a:r>
            <a:r>
              <a:rPr lang="en-US" dirty="0"/>
              <a:t> — the most popular online forum devoted to bioinformatics?</a:t>
            </a:r>
          </a:p>
          <a:p>
            <a:r>
              <a:rPr lang="en-US" dirty="0" err="1">
                <a:hlinkClick r:id="rId4"/>
              </a:rPr>
              <a:t>Biostars</a:t>
            </a:r>
            <a:r>
              <a:rPr lang="en-US" dirty="0"/>
              <a:t> — another very popular forum.</a:t>
            </a:r>
          </a:p>
          <a:p>
            <a:r>
              <a:rPr lang="en-US" dirty="0">
                <a:hlinkClick r:id="rId5"/>
              </a:rPr>
              <a:t>Stack Overflow</a:t>
            </a:r>
            <a:r>
              <a:rPr lang="en-US" dirty="0"/>
              <a:t> — more suited for questions related to programming languages or Unix/Linux.</a:t>
            </a:r>
          </a:p>
          <a:p>
            <a:endParaRPr lang="en-US" dirty="0"/>
          </a:p>
        </p:txBody>
      </p:sp>
      <p:pic>
        <p:nvPicPr>
          <p:cNvPr id="12" name="Content Placeholder 11" descr="Questions with solid fill">
            <a:extLst>
              <a:ext uri="{FF2B5EF4-FFF2-40B4-BE49-F238E27FC236}">
                <a16:creationId xmlns:a16="http://schemas.microsoft.com/office/drawing/2014/main" id="{E59A911B-DEB7-4660-9480-7C1319F4F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5799" y="1960827"/>
            <a:ext cx="2497667" cy="2497667"/>
          </a:xfrm>
        </p:spPr>
      </p:pic>
    </p:spTree>
    <p:extLst>
      <p:ext uri="{BB962C8B-B14F-4D97-AF65-F5344CB8AC3E}">
        <p14:creationId xmlns:p14="http://schemas.microsoft.com/office/powerpoint/2010/main" val="1436927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8570A-0C45-4CB5-8BC2-605FA792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Sites to get help - a more complete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81E313-B92F-48C5-8BEC-480EADDB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u="sng" dirty="0" err="1">
                <a:solidFill>
                  <a:srgbClr val="1E28B3"/>
                </a:solidFill>
                <a:effectLst/>
                <a:latin typeface="proxima-nova"/>
                <a:hlinkClick r:id="rId3"/>
              </a:rPr>
              <a:t>SEQanswers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 — the most popular online forum devoted to bioinformatics?</a:t>
            </a:r>
          </a:p>
          <a:p>
            <a:pPr algn="l">
              <a:buFont typeface="+mj-lt"/>
              <a:buAutoNum type="arabicPeriod"/>
            </a:pPr>
            <a:r>
              <a:rPr lang="en-US" b="0" i="0" u="sng" dirty="0" err="1">
                <a:solidFill>
                  <a:srgbClr val="1E28B3"/>
                </a:solidFill>
                <a:effectLst/>
                <a:latin typeface="proxima-nova"/>
                <a:hlinkClick r:id="rId4"/>
              </a:rPr>
              <a:t>Biostars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 — another very popular forum.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Mailing lists — many useful bioinformatics tools have their own mailing lists where you can ask questions and get help from the developers or from other users, e.g. </a:t>
            </a: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5"/>
              </a:rPr>
              <a:t>SAMtools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 and </a:t>
            </a: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6"/>
              </a:rPr>
              <a:t>Bioconductor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. Also note that resources such as </a:t>
            </a:r>
            <a:r>
              <a:rPr lang="en-US" b="0" i="0" u="sng" dirty="0" err="1">
                <a:solidFill>
                  <a:srgbClr val="1E28B3"/>
                </a:solidFill>
                <a:effectLst/>
                <a:latin typeface="proxima-nova"/>
                <a:hlinkClick r:id="rId7"/>
              </a:rPr>
              <a:t>Ensembl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 have their own </a:t>
            </a: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8"/>
              </a:rPr>
              <a:t>mailing lists for developers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9"/>
              </a:rPr>
              <a:t>Google Discussion Groups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 — as well as having very general discussion groups, e.g. </a:t>
            </a: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10"/>
              </a:rPr>
              <a:t>Bioinformatics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, there are also groups like </a:t>
            </a: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11"/>
              </a:rPr>
              <a:t>Tuxedo Tool Users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…the perfect place to ask your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proxima-nova"/>
              </a:rPr>
              <a:t>TopHat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 or Cufflinks question.</a:t>
            </a:r>
          </a:p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12"/>
              </a:rPr>
              <a:t>Stack Overflow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 — more suited for questions related to programming languages or Unix/Linux.</a:t>
            </a:r>
          </a:p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13"/>
              </a:rPr>
              <a:t>Google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 — I'm including this here because I have solved countless bioinformatics problems just by searching Google with an error message.</a:t>
            </a:r>
          </a:p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14"/>
              </a:rPr>
              <a:t>Reddit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 — try asking in </a:t>
            </a: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15"/>
              </a:rPr>
              <a:t>r/bioinformatics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 or </a:t>
            </a: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16"/>
              </a:rPr>
              <a:t>r/genome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17"/>
              </a:rPr>
              <a:t>Twitter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 — this may be more useful if you have enough followers who know something about bioinformatics, but it is potentially a good place to ask a question, though not a great forum for long questions (or replies). Try using the hashtag #askabioinformatician (this was </a:t>
            </a: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18"/>
              </a:rPr>
              <a:t>@sjcockell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's idea).</a:t>
            </a:r>
          </a:p>
          <a:p>
            <a:pPr algn="l">
              <a:buFont typeface="+mj-lt"/>
              <a:buAutoNum type="arabicPeriod"/>
            </a:pPr>
            <a:r>
              <a:rPr lang="en-US" u="sng" dirty="0">
                <a:solidFill>
                  <a:srgbClr val="1E28B3"/>
                </a:solidFill>
                <a:latin typeface="proxima-nova"/>
                <a:hlinkClick r:id="rId19"/>
              </a:rPr>
              <a:t>mstdn.science</a:t>
            </a:r>
            <a:r>
              <a:rPr lang="en-US" dirty="0">
                <a:solidFill>
                  <a:srgbClr val="1E28B3"/>
                </a:solidFill>
                <a:latin typeface="proxima-nova"/>
                <a:hlinkClick r:id="rId19"/>
              </a:rPr>
              <a:t> </a:t>
            </a:r>
            <a:r>
              <a:rPr lang="en-US" dirty="0">
                <a:solidFill>
                  <a:srgbClr val="1E28B3"/>
                </a:solidFill>
                <a:latin typeface="proxima-nova"/>
              </a:rPr>
              <a:t>- </a:t>
            </a:r>
            <a:r>
              <a:rPr lang="en-US" dirty="0"/>
              <a:t>this is a nice mastodon instance where many microbial bioinformaticians have migrated to</a:t>
            </a:r>
          </a:p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20"/>
              </a:rPr>
              <a:t>Research Gate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 — you may know it better as 'that site that sends me email every day', but some people use this site to ask questions about science. Surprisingly, they have </a:t>
            </a: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21"/>
              </a:rPr>
              <a:t>15 different categories relating to bioinformatics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22"/>
              </a:rPr>
              <a:t>LinkedIn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 — Another generator of too many emails, but they do have discussion groups for </a:t>
            </a: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23"/>
              </a:rPr>
              <a:t>bioinformatics geeks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 and </a:t>
            </a:r>
            <a:r>
              <a:rPr lang="en-US" b="0" i="0" u="sng" dirty="0">
                <a:solidFill>
                  <a:srgbClr val="1E28B3"/>
                </a:solidFill>
                <a:effectLst/>
                <a:latin typeface="proxima-nova"/>
                <a:hlinkClick r:id="rId24"/>
              </a:rPr>
              <a:t>NGS</a:t>
            </a:r>
            <a:r>
              <a:rPr lang="en-US" b="0" i="0" dirty="0">
                <a:solidFill>
                  <a:srgbClr val="424242"/>
                </a:solidFill>
                <a:effectLst/>
                <a:latin typeface="proxima-nova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10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DF0B-2943-D490-9156-7AFA476B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 coming up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76FF7E-3592-819B-0533-1643044FC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477" y="1825625"/>
            <a:ext cx="5121046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5AAE98-F4C8-9662-CB10-F9224C8C0501}"/>
              </a:ext>
            </a:extLst>
          </p:cNvPr>
          <p:cNvSpPr txBox="1"/>
          <p:nvPr/>
        </p:nvSpPr>
        <p:spPr>
          <a:xfrm>
            <a:off x="207817" y="6252839"/>
            <a:ext cx="7121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The abstract submission deadline is March 17, 2025 at 11:59 EST.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15397-E795-97B7-BF6D-D89E68C19219}"/>
              </a:ext>
            </a:extLst>
          </p:cNvPr>
          <p:cNvSpPr txBox="1"/>
          <p:nvPr/>
        </p:nvSpPr>
        <p:spPr>
          <a:xfrm>
            <a:off x="907474" y="1367522"/>
            <a:ext cx="955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https://www.msm.edu/Research/research_centersandinstitutes/ITGM/Events.php</a:t>
            </a:r>
          </a:p>
        </p:txBody>
      </p:sp>
    </p:spTree>
    <p:extLst>
      <p:ext uri="{BB962C8B-B14F-4D97-AF65-F5344CB8AC3E}">
        <p14:creationId xmlns:p14="http://schemas.microsoft.com/office/powerpoint/2010/main" val="312963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8EAD-FEF4-9359-11BE-EC338A43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BLAST?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907D0-455A-C11D-199C-7CC49733D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0616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Basic Local Alignment Search Tool</a:t>
            </a:r>
          </a:p>
          <a:p>
            <a:r>
              <a:rPr lang="en-US" dirty="0">
                <a:cs typeface="Calibri"/>
              </a:rPr>
              <a:t>Compares query against reference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Query                             reference</a:t>
            </a:r>
          </a:p>
          <a:p>
            <a:pPr marL="0" indent="0">
              <a:buNone/>
            </a:pPr>
            <a:r>
              <a:rPr lang="en-US" dirty="0" err="1">
                <a:cs typeface="Calibri"/>
              </a:rPr>
              <a:t>nt</a:t>
            </a:r>
            <a:r>
              <a:rPr lang="en-US" dirty="0">
                <a:cs typeface="Calibri"/>
              </a:rPr>
              <a:t>                                      </a:t>
            </a:r>
            <a:r>
              <a:rPr lang="en-US" dirty="0" err="1">
                <a:cs typeface="Calibri"/>
              </a:rPr>
              <a:t>nt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protein                             </a:t>
            </a:r>
            <a:r>
              <a:rPr lang="en-US" dirty="0" err="1">
                <a:cs typeface="Calibri"/>
              </a:rPr>
              <a:t>protein</a:t>
            </a:r>
            <a:endParaRPr lang="en-US" dirty="0"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C7BCF43-BB93-DA78-5405-53302C6D4A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1245" y="374987"/>
            <a:ext cx="5181600" cy="2680614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578921-A982-0D9F-23AC-E241CAAE9182}"/>
              </a:ext>
            </a:extLst>
          </p:cNvPr>
          <p:cNvCxnSpPr/>
          <p:nvPr/>
        </p:nvCxnSpPr>
        <p:spPr>
          <a:xfrm flipV="1">
            <a:off x="1817428" y="4056796"/>
            <a:ext cx="2188190" cy="29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E43054-37AC-F942-B404-675B7BBE6FC7}"/>
              </a:ext>
            </a:extLst>
          </p:cNvPr>
          <p:cNvCxnSpPr>
            <a:cxnSpLocks/>
          </p:cNvCxnSpPr>
          <p:nvPr/>
        </p:nvCxnSpPr>
        <p:spPr>
          <a:xfrm>
            <a:off x="1965278" y="4200098"/>
            <a:ext cx="2028967" cy="789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CF4396-1ADF-1EA9-DF2C-3C4802A81133}"/>
              </a:ext>
            </a:extLst>
          </p:cNvPr>
          <p:cNvCxnSpPr>
            <a:cxnSpLocks/>
          </p:cNvCxnSpPr>
          <p:nvPr/>
        </p:nvCxnSpPr>
        <p:spPr>
          <a:xfrm flipV="1">
            <a:off x="2147247" y="4159153"/>
            <a:ext cx="2028967" cy="871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F5E1BD-6CD3-E3B9-2286-261F44F25283}"/>
              </a:ext>
            </a:extLst>
          </p:cNvPr>
          <p:cNvCxnSpPr>
            <a:cxnSpLocks/>
          </p:cNvCxnSpPr>
          <p:nvPr/>
        </p:nvCxnSpPr>
        <p:spPr>
          <a:xfrm flipV="1">
            <a:off x="2010770" y="5137243"/>
            <a:ext cx="2188190" cy="29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86B41B-68FC-E7DA-439D-20C4EB8B5BC3}"/>
              </a:ext>
            </a:extLst>
          </p:cNvPr>
          <p:cNvSpPr txBox="1"/>
          <p:nvPr/>
        </p:nvSpPr>
        <p:spPr>
          <a:xfrm>
            <a:off x="2547155" y="376408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Blastn</a:t>
            </a:r>
            <a:r>
              <a:rPr lang="en-US" sz="1400"/>
              <a:t> (</a:t>
            </a:r>
            <a:r>
              <a:rPr lang="en-US" sz="1400" err="1"/>
              <a:t>tblastx</a:t>
            </a:r>
            <a:r>
              <a:rPr lang="en-US" sz="1400"/>
              <a:t>)</a:t>
            </a:r>
            <a:endParaRPr lang="en-US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B85CF-8093-3F49-9DE8-AF1CA0C56DDF}"/>
              </a:ext>
            </a:extLst>
          </p:cNvPr>
          <p:cNvSpPr txBox="1"/>
          <p:nvPr/>
        </p:nvSpPr>
        <p:spPr>
          <a:xfrm>
            <a:off x="1955752" y="428724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err="1"/>
              <a:t>blastx</a:t>
            </a:r>
            <a:endParaRPr lang="en-US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3692F-EF72-B7DB-338C-B448C5A1AA3C}"/>
              </a:ext>
            </a:extLst>
          </p:cNvPr>
          <p:cNvSpPr txBox="1"/>
          <p:nvPr/>
        </p:nvSpPr>
        <p:spPr>
          <a:xfrm>
            <a:off x="2387931" y="5174348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err="1"/>
              <a:t>blastp</a:t>
            </a:r>
            <a:endParaRPr lang="en-US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90D60-22D7-616E-02C7-4B712E4AC9D9}"/>
              </a:ext>
            </a:extLst>
          </p:cNvPr>
          <p:cNvSpPr txBox="1"/>
          <p:nvPr/>
        </p:nvSpPr>
        <p:spPr>
          <a:xfrm>
            <a:off x="1978498" y="463981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err="1"/>
              <a:t>tblastn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31615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CDEBE-6AE8-F1A4-5254-FBC51504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Basic questions answered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97E7-BF42-AFED-D98E-409F6F26DC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What are similar sequences to mine?</a:t>
            </a:r>
          </a:p>
          <a:p>
            <a:r>
              <a:rPr lang="en-US" dirty="0">
                <a:cs typeface="Calibri"/>
              </a:rPr>
              <a:t>Has anyone else found this gene before?</a:t>
            </a:r>
          </a:p>
          <a:p>
            <a:r>
              <a:rPr lang="en-US" dirty="0">
                <a:cs typeface="Calibri"/>
              </a:rPr>
              <a:t>What organisms can my gene be found in?</a:t>
            </a:r>
          </a:p>
          <a:p>
            <a:r>
              <a:rPr lang="en-US" dirty="0">
                <a:ea typeface="+mn-lt"/>
                <a:cs typeface="+mn-lt"/>
              </a:rPr>
              <a:t>What are the different "flavors" of my gene?</a:t>
            </a:r>
          </a:p>
          <a:p>
            <a:r>
              <a:rPr lang="en-US" dirty="0">
                <a:ea typeface="+mn-lt"/>
                <a:cs typeface="+mn-lt"/>
              </a:rPr>
              <a:t>what could the function of my gene be?</a:t>
            </a:r>
          </a:p>
          <a:p>
            <a:r>
              <a:rPr lang="en-US" dirty="0">
                <a:ea typeface="+mn-lt"/>
                <a:cs typeface="+mn-lt"/>
              </a:rPr>
              <a:t>How does my gene compare to another allele?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D7ADD-3BD6-5E32-6ABD-62767C7BC9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=&gt; let's just try to answer the last question for 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4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F295-D7B8-46BD-93D2-056D673B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Salmonella </a:t>
            </a:r>
            <a:r>
              <a:rPr lang="en-US" dirty="0" err="1"/>
              <a:t>Infantis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EAC6-99B0-46BB-B8A5-E479060198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of the most common </a:t>
            </a:r>
            <a:r>
              <a:rPr lang="en-US" i="1" dirty="0"/>
              <a:t>Salmonella </a:t>
            </a:r>
            <a:r>
              <a:rPr lang="en-US" dirty="0"/>
              <a:t>serotypes in the US</a:t>
            </a:r>
          </a:p>
          <a:p>
            <a:r>
              <a:rPr lang="en-US" dirty="0"/>
              <a:t>Found in foods, animals, and environmental settings</a:t>
            </a:r>
          </a:p>
          <a:p>
            <a:r>
              <a:rPr lang="en-US" dirty="0"/>
              <a:t>Recall about </a:t>
            </a:r>
            <a:r>
              <a:rPr lang="en-US" i="1" dirty="0"/>
              <a:t>Salmonella</a:t>
            </a:r>
            <a:endParaRPr lang="en-US" dirty="0"/>
          </a:p>
          <a:p>
            <a:pPr lvl="1"/>
            <a:r>
              <a:rPr lang="en-US" dirty="0"/>
              <a:t>About 4.7Mbp</a:t>
            </a:r>
          </a:p>
          <a:p>
            <a:pPr lvl="1"/>
            <a:r>
              <a:rPr lang="en-US" dirty="0"/>
              <a:t>Has antimicrobial resistance (AMR) determining genes</a:t>
            </a:r>
          </a:p>
          <a:p>
            <a:pPr lvl="1"/>
            <a:r>
              <a:rPr lang="en-US" i="1" dirty="0"/>
              <a:t>Salmonella</a:t>
            </a:r>
            <a:r>
              <a:rPr lang="en-US" dirty="0"/>
              <a:t> pathogenicity Islands (SPIs)</a:t>
            </a:r>
            <a:endParaRPr lang="en-US" i="1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9DF564-18A5-4828-B256-ABC0232DCDC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554" y="1825625"/>
            <a:ext cx="290089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368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311D-172F-4DF7-8454-EC925CC2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AMR genes in your 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14C5D-B6BE-4405-BA97-9D96667FF2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BLAST assembly against </a:t>
            </a:r>
            <a:r>
              <a:rPr lang="en-US" dirty="0" err="1"/>
              <a:t>resfinder</a:t>
            </a:r>
            <a:r>
              <a:rPr lang="en-US" dirty="0"/>
              <a:t> database</a:t>
            </a:r>
          </a:p>
          <a:p>
            <a:r>
              <a:rPr lang="en-US" dirty="0"/>
              <a:t>Find location</a:t>
            </a:r>
          </a:p>
          <a:p>
            <a:r>
              <a:rPr lang="en-US" dirty="0"/>
              <a:t>Identify the hit</a:t>
            </a:r>
          </a:p>
          <a:p>
            <a:endParaRPr lang="en-US" dirty="0"/>
          </a:p>
        </p:txBody>
      </p:sp>
      <p:pic>
        <p:nvPicPr>
          <p:cNvPr id="6" name="Content Placeholder 5" descr="Rows of prescription bottles on a shelf">
            <a:extLst>
              <a:ext uri="{FF2B5EF4-FFF2-40B4-BE49-F238E27FC236}">
                <a16:creationId xmlns:a16="http://schemas.microsoft.com/office/drawing/2014/main" id="{5957208A-5F6E-469E-A986-395DEB391A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7396"/>
            <a:ext cx="5181600" cy="3447795"/>
          </a:xfrm>
        </p:spPr>
      </p:pic>
    </p:spTree>
    <p:extLst>
      <p:ext uri="{BB962C8B-B14F-4D97-AF65-F5344CB8AC3E}">
        <p14:creationId xmlns:p14="http://schemas.microsoft.com/office/powerpoint/2010/main" val="3205553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87C0-AFF3-4A6B-9085-87996FBB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Conda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3D96-AB39-4FC2-9605-48C767CE120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-n querying git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ncbi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-datasets-cli mash==2.2 blast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querying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61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87C0-AFF3-4A6B-9085-87996FBB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Resfinder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3D96-AB39-4FC2-9605-48C767CE120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95000"/>
              <a:lumOff val="5000"/>
            </a:schemeClr>
          </a:solidFill>
          <a:ln w="57150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~/fundamentals/querying/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~/fundamentals/querying/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https://bitbucket.org/genomicepidemiology/resfinder_db.git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resfinder_db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makeblastdb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-in beta-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lactam.fsa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dbtype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..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$"/>
            </a:pP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8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8893</TotalTime>
  <Words>3171</Words>
  <Application>Microsoft Office PowerPoint</Application>
  <PresentationFormat>Widescreen</PresentationFormat>
  <Paragraphs>611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</vt:lpstr>
      <vt:lpstr>Calibri</vt:lpstr>
      <vt:lpstr>Calibri Light</vt:lpstr>
      <vt:lpstr>Courier New</vt:lpstr>
      <vt:lpstr>proxima-nova</vt:lpstr>
      <vt:lpstr>Wingdings</vt:lpstr>
      <vt:lpstr>Office Theme</vt:lpstr>
      <vt:lpstr>Sequence querying</vt:lpstr>
      <vt:lpstr>Outline</vt:lpstr>
      <vt:lpstr>Querying sequences with BLAST+</vt:lpstr>
      <vt:lpstr>What is BLAST?</vt:lpstr>
      <vt:lpstr>Basic questions answered</vt:lpstr>
      <vt:lpstr>Salmonella Infantis</vt:lpstr>
      <vt:lpstr>Find AMR genes in your genome</vt:lpstr>
      <vt:lpstr>Conda environment</vt:lpstr>
      <vt:lpstr>Resfinder database</vt:lpstr>
      <vt:lpstr>Find where the beta lactams are</vt:lpstr>
      <vt:lpstr>less blast.txt</vt:lpstr>
      <vt:lpstr>less blast.txt</vt:lpstr>
      <vt:lpstr>What can we say about this first hit?</vt:lpstr>
      <vt:lpstr>Smith Waterman</vt:lpstr>
      <vt:lpstr>Smith-Waterman algorithm initialization</vt:lpstr>
      <vt:lpstr>Smith-Waterman algorithm</vt:lpstr>
      <vt:lpstr>Smith-Waterman traceback</vt:lpstr>
      <vt:lpstr>Smith-Waterman finishing up</vt:lpstr>
      <vt:lpstr>Blast scoring</vt:lpstr>
      <vt:lpstr>Mash</vt:lpstr>
      <vt:lpstr>Min-hash visualization</vt:lpstr>
      <vt:lpstr>How does Mash work?</vt:lpstr>
      <vt:lpstr>How does Mash work?</vt:lpstr>
      <vt:lpstr>How does Mash work?</vt:lpstr>
      <vt:lpstr>Let’s get some data</vt:lpstr>
      <vt:lpstr>Click into Infantis to find the taxid</vt:lpstr>
      <vt:lpstr>Build Mash database of Salmonella Infantis (taxid: 595)</vt:lpstr>
      <vt:lpstr>Inspect one of the queries</vt:lpstr>
      <vt:lpstr>Which of our genomes is closest to the infantis set?</vt:lpstr>
      <vt:lpstr>Fix the command a bit</vt:lpstr>
      <vt:lpstr>Compare 0.030875 to what we get with an E. coli query.</vt:lpstr>
      <vt:lpstr>Conclusions</vt:lpstr>
      <vt:lpstr>Getting online help</vt:lpstr>
      <vt:lpstr>Sites to get help - discussion forums</vt:lpstr>
      <vt:lpstr>Sites to get help - a more complete list</vt:lpstr>
      <vt:lpstr>Conference coming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querying</dc:title>
  <dc:creator>Katz, Lee S. (CDC/DDID/NCEZID/DFWED)</dc:creator>
  <cp:lastModifiedBy>Katz, Lee S. (CDC/NCIRD/DBD)</cp:lastModifiedBy>
  <cp:revision>1</cp:revision>
  <dcterms:created xsi:type="dcterms:W3CDTF">2022-11-06T23:30:07Z</dcterms:created>
  <dcterms:modified xsi:type="dcterms:W3CDTF">2025-03-12T17:22:54Z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2022-11-07T00:23:43Z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af7842ae-cc8e-4a6a-b957-e99a081e2e66</vt:lpwstr>
  </property>
  <property fmtid="{D5CDD505-2E9C-101B-9397-08002B2CF9AE}" pid="8" name="MSIP_Label_7b94a7b8-f06c-4dfe-bdcc-9b548fd58c31_ContentBits">
    <vt:lpwstr>0</vt:lpwstr>
  </property>
</Properties>
</file>