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68" r:id="rId5"/>
    <p:sldId id="430" r:id="rId6"/>
    <p:sldId id="431" r:id="rId7"/>
    <p:sldId id="432" r:id="rId8"/>
    <p:sldId id="433" r:id="rId9"/>
    <p:sldId id="435" r:id="rId10"/>
    <p:sldId id="434" r:id="rId11"/>
    <p:sldId id="295" r:id="rId12"/>
    <p:sldId id="296" r:id="rId13"/>
    <p:sldId id="436" r:id="rId14"/>
    <p:sldId id="437" r:id="rId15"/>
    <p:sldId id="438" r:id="rId16"/>
    <p:sldId id="439" r:id="rId17"/>
    <p:sldId id="440" r:id="rId18"/>
    <p:sldId id="441" r:id="rId19"/>
    <p:sldId id="445" r:id="rId20"/>
    <p:sldId id="446" r:id="rId21"/>
    <p:sldId id="458" r:id="rId22"/>
    <p:sldId id="447" r:id="rId23"/>
    <p:sldId id="448" r:id="rId24"/>
    <p:sldId id="449" r:id="rId25"/>
    <p:sldId id="450" r:id="rId26"/>
    <p:sldId id="452" r:id="rId27"/>
    <p:sldId id="262" r:id="rId28"/>
    <p:sldId id="453" r:id="rId29"/>
    <p:sldId id="454" r:id="rId30"/>
    <p:sldId id="455" r:id="rId31"/>
    <p:sldId id="457" r:id="rId32"/>
    <p:sldId id="459" r:id="rId33"/>
    <p:sldId id="461" r:id="rId34"/>
    <p:sldId id="456" r:id="rId35"/>
    <p:sldId id="291" r:id="rId36"/>
    <p:sldId id="460" r:id="rId37"/>
    <p:sldId id="462" r:id="rId38"/>
    <p:sldId id="4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60" autoAdjust="0"/>
  </p:normalViewPr>
  <p:slideViewPr>
    <p:cSldViewPr snapToGrid="0">
      <p:cViewPr varScale="1">
        <p:scale>
          <a:sx n="48" d="100"/>
          <a:sy n="48" d="100"/>
        </p:scale>
        <p:origin x="15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z, Lee S. (CDC/NCEZID/DFWED)" userId="2f2a2d86-0949-46a4-8abf-a07c88803aba" providerId="ADAL" clId="{85259F50-E7AA-4EED-BBCF-EF7BCA830F27}"/>
    <pc:docChg chg="custSel addSld modSld">
      <pc:chgData name="Katz, Lee S. (CDC/NCEZID/DFWED)" userId="2f2a2d86-0949-46a4-8abf-a07c88803aba" providerId="ADAL" clId="{85259F50-E7AA-4EED-BBCF-EF7BCA830F27}" dt="2023-10-12T22:02:11.058" v="288"/>
      <pc:docMkLst>
        <pc:docMk/>
      </pc:docMkLst>
      <pc:sldChg chg="modSp mod">
        <pc:chgData name="Katz, Lee S. (CDC/NCEZID/DFWED)" userId="2f2a2d86-0949-46a4-8abf-a07c88803aba" providerId="ADAL" clId="{85259F50-E7AA-4EED-BBCF-EF7BCA830F27}" dt="2023-10-12T13:32:43.868" v="11" actId="20577"/>
        <pc:sldMkLst>
          <pc:docMk/>
          <pc:sldMk cId="2728085668" sldId="256"/>
        </pc:sldMkLst>
        <pc:spChg chg="mod">
          <ac:chgData name="Katz, Lee S. (CDC/NCEZID/DFWED)" userId="2f2a2d86-0949-46a4-8abf-a07c88803aba" providerId="ADAL" clId="{85259F50-E7AA-4EED-BBCF-EF7BCA830F27}" dt="2023-10-12T13:32:43.868" v="11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addSp modSp mod modAnim">
        <pc:chgData name="Katz, Lee S. (CDC/NCEZID/DFWED)" userId="2f2a2d86-0949-46a4-8abf-a07c88803aba" providerId="ADAL" clId="{85259F50-E7AA-4EED-BBCF-EF7BCA830F27}" dt="2023-10-12T13:38:34.426" v="199" actId="554"/>
        <pc:sldMkLst>
          <pc:docMk/>
          <pc:sldMk cId="843234929" sldId="432"/>
        </pc:sldMkLst>
        <pc:spChg chg="add mod">
          <ac:chgData name="Katz, Lee S. (CDC/NCEZID/DFWED)" userId="2f2a2d86-0949-46a4-8abf-a07c88803aba" providerId="ADAL" clId="{85259F50-E7AA-4EED-BBCF-EF7BCA830F27}" dt="2023-10-12T13:38:34.426" v="199" actId="554"/>
          <ac:spMkLst>
            <pc:docMk/>
            <pc:sldMk cId="843234929" sldId="432"/>
            <ac:spMk id="4" creationId="{16F11CC9-8CC5-FED9-648E-E50FBEF4BBB3}"/>
          </ac:spMkLst>
        </pc:spChg>
        <pc:spChg chg="mod">
          <ac:chgData name="Katz, Lee S. (CDC/NCEZID/DFWED)" userId="2f2a2d86-0949-46a4-8abf-a07c88803aba" providerId="ADAL" clId="{85259F50-E7AA-4EED-BBCF-EF7BCA830F27}" dt="2023-10-12T13:38:34.426" v="199" actId="554"/>
          <ac:spMkLst>
            <pc:docMk/>
            <pc:sldMk cId="843234929" sldId="432"/>
            <ac:spMk id="5" creationId="{154F6D18-C626-4CCD-AC94-237CA56B0CFB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3:18.713" v="265" actId="20577"/>
        <pc:sldMkLst>
          <pc:docMk/>
          <pc:sldMk cId="3013875915" sldId="442"/>
        </pc:sldMkLst>
        <pc:spChg chg="mod">
          <ac:chgData name="Katz, Lee S. (CDC/NCEZID/DFWED)" userId="2f2a2d86-0949-46a4-8abf-a07c88803aba" providerId="ADAL" clId="{85259F50-E7AA-4EED-BBCF-EF7BCA830F27}" dt="2023-10-12T13:43:18.713" v="265" actId="20577"/>
          <ac:spMkLst>
            <pc:docMk/>
            <pc:sldMk cId="3013875915" sldId="442"/>
            <ac:spMk id="3" creationId="{6FC9702B-7E3D-4538-881D-D2A63209AE93}"/>
          </ac:spMkLst>
        </pc:spChg>
      </pc:sldChg>
      <pc:sldChg chg="addSp modSp mod modAnim">
        <pc:chgData name="Katz, Lee S. (CDC/NCEZID/DFWED)" userId="2f2a2d86-0949-46a4-8abf-a07c88803aba" providerId="ADAL" clId="{85259F50-E7AA-4EED-BBCF-EF7BCA830F27}" dt="2023-10-12T13:42:27.377" v="234"/>
        <pc:sldMkLst>
          <pc:docMk/>
          <pc:sldMk cId="4097006663" sldId="453"/>
        </pc:sldMkLst>
        <pc:spChg chg="add mod">
          <ac:chgData name="Katz, Lee S. (CDC/NCEZID/DFWED)" userId="2f2a2d86-0949-46a4-8abf-a07c88803aba" providerId="ADAL" clId="{85259F50-E7AA-4EED-BBCF-EF7BCA830F27}" dt="2023-10-12T13:42:21.353" v="233" actId="20577"/>
          <ac:spMkLst>
            <pc:docMk/>
            <pc:sldMk cId="4097006663" sldId="453"/>
            <ac:spMk id="4" creationId="{AFADF057-60D2-0C0D-8A5E-C2010002C038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2:33.418" v="235" actId="6549"/>
        <pc:sldMkLst>
          <pc:docMk/>
          <pc:sldMk cId="3395825742" sldId="454"/>
        </pc:sldMkLst>
        <pc:spChg chg="mod">
          <ac:chgData name="Katz, Lee S. (CDC/NCEZID/DFWED)" userId="2f2a2d86-0949-46a4-8abf-a07c88803aba" providerId="ADAL" clId="{85259F50-E7AA-4EED-BBCF-EF7BCA830F27}" dt="2023-10-12T13:42:33.418" v="235" actId="6549"/>
          <ac:spMkLst>
            <pc:docMk/>
            <pc:sldMk cId="3395825742" sldId="454"/>
            <ac:spMk id="2" creationId="{D7E332E4-88DD-409B-B7DA-8009C7A39EBC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2:39.357" v="236" actId="6549"/>
        <pc:sldMkLst>
          <pc:docMk/>
          <pc:sldMk cId="282081996" sldId="455"/>
        </pc:sldMkLst>
        <pc:spChg chg="mod">
          <ac:chgData name="Katz, Lee S. (CDC/NCEZID/DFWED)" userId="2f2a2d86-0949-46a4-8abf-a07c88803aba" providerId="ADAL" clId="{85259F50-E7AA-4EED-BBCF-EF7BCA830F27}" dt="2023-10-12T13:42:39.357" v="236" actId="6549"/>
          <ac:spMkLst>
            <pc:docMk/>
            <pc:sldMk cId="282081996" sldId="455"/>
            <ac:spMk id="2" creationId="{D7E332E4-88DD-409B-B7DA-8009C7A39EBC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2:44.177" v="237" actId="6549"/>
        <pc:sldMkLst>
          <pc:docMk/>
          <pc:sldMk cId="728644078" sldId="457"/>
        </pc:sldMkLst>
        <pc:spChg chg="mod">
          <ac:chgData name="Katz, Lee S. (CDC/NCEZID/DFWED)" userId="2f2a2d86-0949-46a4-8abf-a07c88803aba" providerId="ADAL" clId="{85259F50-E7AA-4EED-BBCF-EF7BCA830F27}" dt="2023-10-12T13:42:44.177" v="237" actId="6549"/>
          <ac:spMkLst>
            <pc:docMk/>
            <pc:sldMk cId="728644078" sldId="457"/>
            <ac:spMk id="2" creationId="{D7E332E4-88DD-409B-B7DA-8009C7A39EBC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2:50.051" v="238" actId="6549"/>
        <pc:sldMkLst>
          <pc:docMk/>
          <pc:sldMk cId="3623208745" sldId="459"/>
        </pc:sldMkLst>
        <pc:spChg chg="mod">
          <ac:chgData name="Katz, Lee S. (CDC/NCEZID/DFWED)" userId="2f2a2d86-0949-46a4-8abf-a07c88803aba" providerId="ADAL" clId="{85259F50-E7AA-4EED-BBCF-EF7BCA830F27}" dt="2023-10-12T13:42:50.051" v="238" actId="6549"/>
          <ac:spMkLst>
            <pc:docMk/>
            <pc:sldMk cId="3623208745" sldId="459"/>
            <ac:spMk id="2" creationId="{D7E332E4-88DD-409B-B7DA-8009C7A39EBC}"/>
          </ac:spMkLst>
        </pc:spChg>
      </pc:sldChg>
      <pc:sldChg chg="modSp mod">
        <pc:chgData name="Katz, Lee S. (CDC/NCEZID/DFWED)" userId="2f2a2d86-0949-46a4-8abf-a07c88803aba" providerId="ADAL" clId="{85259F50-E7AA-4EED-BBCF-EF7BCA830F27}" dt="2023-10-12T13:42:56.044" v="239" actId="6549"/>
        <pc:sldMkLst>
          <pc:docMk/>
          <pc:sldMk cId="2270045213" sldId="461"/>
        </pc:sldMkLst>
        <pc:spChg chg="mod">
          <ac:chgData name="Katz, Lee S. (CDC/NCEZID/DFWED)" userId="2f2a2d86-0949-46a4-8abf-a07c88803aba" providerId="ADAL" clId="{85259F50-E7AA-4EED-BBCF-EF7BCA830F27}" dt="2023-10-12T13:42:56.044" v="239" actId="6549"/>
          <ac:spMkLst>
            <pc:docMk/>
            <pc:sldMk cId="2270045213" sldId="461"/>
            <ac:spMk id="2" creationId="{12307F03-842F-1490-F126-8A6B00DB287B}"/>
          </ac:spMkLst>
        </pc:spChg>
      </pc:sldChg>
      <pc:sldChg chg="addSp delSp modSp new mod modClrScheme chgLayout">
        <pc:chgData name="Katz, Lee S. (CDC/NCEZID/DFWED)" userId="2f2a2d86-0949-46a4-8abf-a07c88803aba" providerId="ADAL" clId="{85259F50-E7AA-4EED-BBCF-EF7BCA830F27}" dt="2023-10-12T22:02:11.058" v="288"/>
        <pc:sldMkLst>
          <pc:docMk/>
          <pc:sldMk cId="1947310313" sldId="463"/>
        </pc:sldMkLst>
        <pc:spChg chg="del mod ord">
          <ac:chgData name="Katz, Lee S. (CDC/NCEZID/DFWED)" userId="2f2a2d86-0949-46a4-8abf-a07c88803aba" providerId="ADAL" clId="{85259F50-E7AA-4EED-BBCF-EF7BCA830F27}" dt="2023-10-12T22:01:56.573" v="267" actId="700"/>
          <ac:spMkLst>
            <pc:docMk/>
            <pc:sldMk cId="1947310313" sldId="463"/>
            <ac:spMk id="2" creationId="{B21294BA-A835-832D-259D-24D7CF2F96D2}"/>
          </ac:spMkLst>
        </pc:spChg>
        <pc:spChg chg="del mod ord">
          <ac:chgData name="Katz, Lee S. (CDC/NCEZID/DFWED)" userId="2f2a2d86-0949-46a4-8abf-a07c88803aba" providerId="ADAL" clId="{85259F50-E7AA-4EED-BBCF-EF7BCA830F27}" dt="2023-10-12T22:01:56.573" v="267" actId="700"/>
          <ac:spMkLst>
            <pc:docMk/>
            <pc:sldMk cId="1947310313" sldId="463"/>
            <ac:spMk id="3" creationId="{1C14556D-062A-5F63-ED59-E60A87BF3A18}"/>
          </ac:spMkLst>
        </pc:spChg>
        <pc:spChg chg="add mod ord">
          <ac:chgData name="Katz, Lee S. (CDC/NCEZID/DFWED)" userId="2f2a2d86-0949-46a4-8abf-a07c88803aba" providerId="ADAL" clId="{85259F50-E7AA-4EED-BBCF-EF7BCA830F27}" dt="2023-10-12T22:02:08.528" v="287" actId="20577"/>
          <ac:spMkLst>
            <pc:docMk/>
            <pc:sldMk cId="1947310313" sldId="463"/>
            <ac:spMk id="4" creationId="{49F30E8B-8B10-0FCE-0F1C-C745BC7FAF14}"/>
          </ac:spMkLst>
        </pc:spChg>
        <pc:spChg chg="add mod ord">
          <ac:chgData name="Katz, Lee S. (CDC/NCEZID/DFWED)" userId="2f2a2d86-0949-46a4-8abf-a07c88803aba" providerId="ADAL" clId="{85259F50-E7AA-4EED-BBCF-EF7BCA830F27}" dt="2023-10-12T22:02:11.058" v="288"/>
          <ac:spMkLst>
            <pc:docMk/>
            <pc:sldMk cId="1947310313" sldId="463"/>
            <ac:spMk id="5" creationId="{19B798D6-2CAB-7C9A-AECB-5D4D90699D70}"/>
          </ac:spMkLst>
        </pc:spChg>
      </pc:sldChg>
    </pc:docChg>
  </pc:docChgLst>
  <pc:docChgLst>
    <pc:chgData name="Lee Katz" userId="2f2a2d86-0949-46a4-8abf-a07c88803aba" providerId="ADAL" clId="{684B340C-8CEF-48EF-BECB-B4E832FD07B9}"/>
    <pc:docChg chg="undo redo custSel addSld delSld modSld sldOrd">
      <pc:chgData name="Lee Katz" userId="2f2a2d86-0949-46a4-8abf-a07c88803aba" providerId="ADAL" clId="{684B340C-8CEF-48EF-BECB-B4E832FD07B9}" dt="2022-10-18T21:08:27.273" v="3938" actId="20577"/>
      <pc:docMkLst>
        <pc:docMk/>
      </pc:docMkLst>
      <pc:sldChg chg="modSp mod">
        <pc:chgData name="Lee Katz" userId="2f2a2d86-0949-46a4-8abf-a07c88803aba" providerId="ADAL" clId="{684B340C-8CEF-48EF-BECB-B4E832FD07B9}" dt="2022-10-18T21:08:27.273" v="3938" actId="20577"/>
        <pc:sldMkLst>
          <pc:docMk/>
          <pc:sldMk cId="226178737" sldId="257"/>
        </pc:sldMkLst>
        <pc:spChg chg="mod">
          <ac:chgData name="Lee Katz" userId="2f2a2d86-0949-46a4-8abf-a07c88803aba" providerId="ADAL" clId="{684B340C-8CEF-48EF-BECB-B4E832FD07B9}" dt="2022-10-18T21:08:27.273" v="3938" actId="20577"/>
          <ac:spMkLst>
            <pc:docMk/>
            <pc:sldMk cId="226178737" sldId="257"/>
            <ac:spMk id="3" creationId="{8C64A9D6-D4E5-4A13-A565-4AE73AEC12E0}"/>
          </ac:spMkLst>
        </pc:spChg>
      </pc:sldChg>
      <pc:sldChg chg="modSp mod">
        <pc:chgData name="Lee Katz" userId="2f2a2d86-0949-46a4-8abf-a07c88803aba" providerId="ADAL" clId="{684B340C-8CEF-48EF-BECB-B4E832FD07B9}" dt="2022-10-18T21:08:01.204" v="3898" actId="20577"/>
        <pc:sldMkLst>
          <pc:docMk/>
          <pc:sldMk cId="1144897757" sldId="258"/>
        </pc:sldMkLst>
        <pc:spChg chg="mod">
          <ac:chgData name="Lee Katz" userId="2f2a2d86-0949-46a4-8abf-a07c88803aba" providerId="ADAL" clId="{684B340C-8CEF-48EF-BECB-B4E832FD07B9}" dt="2022-10-18T21:08:01.204" v="3898" actId="20577"/>
          <ac:spMkLst>
            <pc:docMk/>
            <pc:sldMk cId="1144897757" sldId="258"/>
            <ac:spMk id="5" creationId="{0ABA41D9-1252-4E94-9945-F3F665CAAA7E}"/>
          </ac:spMkLst>
        </pc:spChg>
      </pc:sldChg>
      <pc:sldChg chg="addSp modSp modAnim">
        <pc:chgData name="Lee Katz" userId="2f2a2d86-0949-46a4-8abf-a07c88803aba" providerId="ADAL" clId="{684B340C-8CEF-48EF-BECB-B4E832FD07B9}" dt="2022-10-18T00:58:41.114" v="1326"/>
        <pc:sldMkLst>
          <pc:docMk/>
          <pc:sldMk cId="2620585753" sldId="259"/>
        </pc:sldMkLst>
        <pc:graphicFrameChg chg="add mod">
          <ac:chgData name="Lee Katz" userId="2f2a2d86-0949-46a4-8abf-a07c88803aba" providerId="ADAL" clId="{684B340C-8CEF-48EF-BECB-B4E832FD07B9}" dt="2022-10-18T00:57:45.386" v="1325"/>
          <ac:graphicFrameMkLst>
            <pc:docMk/>
            <pc:sldMk cId="2620585753" sldId="259"/>
            <ac:graphicFrameMk id="6" creationId="{9CB0C56C-B683-4B88-BE2F-1821C544AC97}"/>
          </ac:graphicFrameMkLst>
        </pc:graphicFrameChg>
        <pc:picChg chg="add mod">
          <ac:chgData name="Lee Katz" userId="2f2a2d86-0949-46a4-8abf-a07c88803aba" providerId="ADAL" clId="{684B340C-8CEF-48EF-BECB-B4E832FD07B9}" dt="2022-10-18T00:57:45.386" v="1325"/>
          <ac:picMkLst>
            <pc:docMk/>
            <pc:sldMk cId="2620585753" sldId="259"/>
            <ac:picMk id="7" creationId="{5695A645-902F-4E0B-82E2-C617942B153C}"/>
          </ac:picMkLst>
        </pc:picChg>
      </pc:sldChg>
      <pc:sldChg chg="del">
        <pc:chgData name="Lee Katz" userId="2f2a2d86-0949-46a4-8abf-a07c88803aba" providerId="ADAL" clId="{684B340C-8CEF-48EF-BECB-B4E832FD07B9}" dt="2022-10-18T01:03:26.657" v="1421" actId="47"/>
        <pc:sldMkLst>
          <pc:docMk/>
          <pc:sldMk cId="689563233" sldId="261"/>
        </pc:sldMkLst>
      </pc:sldChg>
      <pc:sldChg chg="del">
        <pc:chgData name="Lee Katz" userId="2f2a2d86-0949-46a4-8abf-a07c88803aba" providerId="ADAL" clId="{684B340C-8CEF-48EF-BECB-B4E832FD07B9}" dt="2022-10-18T01:03:29.412" v="1422" actId="47"/>
        <pc:sldMkLst>
          <pc:docMk/>
          <pc:sldMk cId="1477187036" sldId="262"/>
        </pc:sldMkLst>
      </pc:sldChg>
      <pc:sldChg chg="del">
        <pc:chgData name="Lee Katz" userId="2f2a2d86-0949-46a4-8abf-a07c88803aba" providerId="ADAL" clId="{684B340C-8CEF-48EF-BECB-B4E832FD07B9}" dt="2022-10-18T20:54:16.467" v="3387" actId="47"/>
        <pc:sldMkLst>
          <pc:docMk/>
          <pc:sldMk cId="1960879792" sldId="263"/>
        </pc:sldMkLst>
      </pc:sldChg>
      <pc:sldChg chg="addSp delSp modSp mod ord modNotesTx">
        <pc:chgData name="Lee Katz" userId="2f2a2d86-0949-46a4-8abf-a07c88803aba" providerId="ADAL" clId="{684B340C-8CEF-48EF-BECB-B4E832FD07B9}" dt="2022-10-18T01:41:06.807" v="1762" actId="20577"/>
        <pc:sldMkLst>
          <pc:docMk/>
          <pc:sldMk cId="2129918093" sldId="264"/>
        </pc:sldMkLst>
        <pc:spChg chg="mod">
          <ac:chgData name="Lee Katz" userId="2f2a2d86-0949-46a4-8abf-a07c88803aba" providerId="ADAL" clId="{684B340C-8CEF-48EF-BECB-B4E832FD07B9}" dt="2022-10-18T01:41:06.807" v="1762" actId="20577"/>
          <ac:spMkLst>
            <pc:docMk/>
            <pc:sldMk cId="2129918093" sldId="264"/>
            <ac:spMk id="2" creationId="{CCCFF15D-1386-4E44-A334-0C8897630DB2}"/>
          </ac:spMkLst>
        </pc:spChg>
        <pc:spChg chg="del mod">
          <ac:chgData name="Lee Katz" userId="2f2a2d86-0949-46a4-8abf-a07c88803aba" providerId="ADAL" clId="{684B340C-8CEF-48EF-BECB-B4E832FD07B9}" dt="2022-10-18T01:28:18.473" v="1514" actId="22"/>
          <ac:spMkLst>
            <pc:docMk/>
            <pc:sldMk cId="2129918093" sldId="264"/>
            <ac:spMk id="3" creationId="{A1FAEF08-11A1-4296-B009-69516697CC06}"/>
          </ac:spMkLst>
        </pc:spChg>
        <pc:spChg chg="add del mod">
          <ac:chgData name="Lee Katz" userId="2f2a2d86-0949-46a4-8abf-a07c88803aba" providerId="ADAL" clId="{684B340C-8CEF-48EF-BECB-B4E832FD07B9}" dt="2022-10-18T01:34:12.149" v="1538" actId="478"/>
          <ac:spMkLst>
            <pc:docMk/>
            <pc:sldMk cId="2129918093" sldId="264"/>
            <ac:spMk id="9" creationId="{6832806A-13A0-48FB-8E23-A7B7CEC5F508}"/>
          </ac:spMkLst>
        </pc:spChg>
        <pc:spChg chg="add del mod">
          <ac:chgData name="Lee Katz" userId="2f2a2d86-0949-46a4-8abf-a07c88803aba" providerId="ADAL" clId="{684B340C-8CEF-48EF-BECB-B4E832FD07B9}" dt="2022-10-18T01:34:15.202" v="1540" actId="22"/>
          <ac:spMkLst>
            <pc:docMk/>
            <pc:sldMk cId="2129918093" sldId="264"/>
            <ac:spMk id="11" creationId="{EDA5D51D-E546-47DD-8FF0-289FE5BA54FA}"/>
          </ac:spMkLst>
        </pc:spChg>
        <pc:picChg chg="add del">
          <ac:chgData name="Lee Katz" userId="2f2a2d86-0949-46a4-8abf-a07c88803aba" providerId="ADAL" clId="{684B340C-8CEF-48EF-BECB-B4E832FD07B9}" dt="2022-10-18T01:28:14.346" v="1511" actId="22"/>
          <ac:picMkLst>
            <pc:docMk/>
            <pc:sldMk cId="2129918093" sldId="264"/>
            <ac:picMk id="5" creationId="{BDD88AF5-CA39-4B79-BDA7-7ECA7719E843}"/>
          </ac:picMkLst>
        </pc:picChg>
        <pc:picChg chg="add del mod ord">
          <ac:chgData name="Lee Katz" userId="2f2a2d86-0949-46a4-8abf-a07c88803aba" providerId="ADAL" clId="{684B340C-8CEF-48EF-BECB-B4E832FD07B9}" dt="2022-10-18T01:34:13.582" v="1539" actId="478"/>
          <ac:picMkLst>
            <pc:docMk/>
            <pc:sldMk cId="2129918093" sldId="264"/>
            <ac:picMk id="7" creationId="{A13C42BA-1919-4CFF-9601-9A95E49ECAAF}"/>
          </ac:picMkLst>
        </pc:picChg>
        <pc:picChg chg="add mod ord modCrop">
          <ac:chgData name="Lee Katz" userId="2f2a2d86-0949-46a4-8abf-a07c88803aba" providerId="ADAL" clId="{684B340C-8CEF-48EF-BECB-B4E832FD07B9}" dt="2022-10-18T01:34:29.988" v="1543" actId="732"/>
          <ac:picMkLst>
            <pc:docMk/>
            <pc:sldMk cId="2129918093" sldId="264"/>
            <ac:picMk id="13" creationId="{9D63E0D0-A10A-4947-A6E1-6FDCB7B85106}"/>
          </ac:picMkLst>
        </pc:picChg>
      </pc:sldChg>
      <pc:sldChg chg="del">
        <pc:chgData name="Lee Katz" userId="2f2a2d86-0949-46a4-8abf-a07c88803aba" providerId="ADAL" clId="{684B340C-8CEF-48EF-BECB-B4E832FD07B9}" dt="2022-10-18T01:47:24.006" v="2140" actId="47"/>
        <pc:sldMkLst>
          <pc:docMk/>
          <pc:sldMk cId="77622255" sldId="265"/>
        </pc:sldMkLst>
      </pc:sldChg>
      <pc:sldChg chg="del">
        <pc:chgData name="Lee Katz" userId="2f2a2d86-0949-46a4-8abf-a07c88803aba" providerId="ADAL" clId="{684B340C-8CEF-48EF-BECB-B4E832FD07B9}" dt="2022-10-18T01:47:25.268" v="2141" actId="47"/>
        <pc:sldMkLst>
          <pc:docMk/>
          <pc:sldMk cId="2644015910" sldId="266"/>
        </pc:sldMkLst>
      </pc:sldChg>
      <pc:sldChg chg="del">
        <pc:chgData name="Lee Katz" userId="2f2a2d86-0949-46a4-8abf-a07c88803aba" providerId="ADAL" clId="{684B340C-8CEF-48EF-BECB-B4E832FD07B9}" dt="2022-10-18T20:54:16.467" v="3387" actId="47"/>
        <pc:sldMkLst>
          <pc:docMk/>
          <pc:sldMk cId="2945157035" sldId="267"/>
        </pc:sldMkLst>
      </pc:sldChg>
      <pc:sldChg chg="modNotesTx">
        <pc:chgData name="Lee Katz" userId="2f2a2d86-0949-46a4-8abf-a07c88803aba" providerId="ADAL" clId="{684B340C-8CEF-48EF-BECB-B4E832FD07B9}" dt="2022-10-18T19:31:49.057" v="2652" actId="20577"/>
        <pc:sldMkLst>
          <pc:docMk/>
          <pc:sldMk cId="2205822305" sldId="268"/>
        </pc:sldMkLst>
      </pc:sldChg>
      <pc:sldChg chg="del">
        <pc:chgData name="Lee Katz" userId="2f2a2d86-0949-46a4-8abf-a07c88803aba" providerId="ADAL" clId="{684B340C-8CEF-48EF-BECB-B4E832FD07B9}" dt="2022-10-18T20:38:31.600" v="3191" actId="47"/>
        <pc:sldMkLst>
          <pc:docMk/>
          <pc:sldMk cId="2305522916" sldId="269"/>
        </pc:sldMkLst>
      </pc:sldChg>
      <pc:sldChg chg="del">
        <pc:chgData name="Lee Katz" userId="2f2a2d86-0949-46a4-8abf-a07c88803aba" providerId="ADAL" clId="{684B340C-8CEF-48EF-BECB-B4E832FD07B9}" dt="2022-10-18T20:38:32.386" v="3192" actId="47"/>
        <pc:sldMkLst>
          <pc:docMk/>
          <pc:sldMk cId="1869400933" sldId="270"/>
        </pc:sldMkLst>
      </pc:sldChg>
      <pc:sldChg chg="del">
        <pc:chgData name="Lee Katz" userId="2f2a2d86-0949-46a4-8abf-a07c88803aba" providerId="ADAL" clId="{684B340C-8CEF-48EF-BECB-B4E832FD07B9}" dt="2022-10-18T20:38:38.169" v="3196" actId="47"/>
        <pc:sldMkLst>
          <pc:docMk/>
          <pc:sldMk cId="945388954" sldId="271"/>
        </pc:sldMkLst>
      </pc:sldChg>
      <pc:sldChg chg="del">
        <pc:chgData name="Lee Katz" userId="2f2a2d86-0949-46a4-8abf-a07c88803aba" providerId="ADAL" clId="{684B340C-8CEF-48EF-BECB-B4E832FD07B9}" dt="2022-10-18T20:54:16.467" v="3387" actId="47"/>
        <pc:sldMkLst>
          <pc:docMk/>
          <pc:sldMk cId="2731672390" sldId="272"/>
        </pc:sldMkLst>
      </pc:sldChg>
      <pc:sldChg chg="del">
        <pc:chgData name="Lee Katz" userId="2f2a2d86-0949-46a4-8abf-a07c88803aba" providerId="ADAL" clId="{684B340C-8CEF-48EF-BECB-B4E832FD07B9}" dt="2022-10-18T20:38:33.873" v="3193" actId="47"/>
        <pc:sldMkLst>
          <pc:docMk/>
          <pc:sldMk cId="3862058775" sldId="273"/>
        </pc:sldMkLst>
      </pc:sldChg>
      <pc:sldChg chg="del">
        <pc:chgData name="Lee Katz" userId="2f2a2d86-0949-46a4-8abf-a07c88803aba" providerId="ADAL" clId="{684B340C-8CEF-48EF-BECB-B4E832FD07B9}" dt="2022-10-18T20:38:35.378" v="3194" actId="47"/>
        <pc:sldMkLst>
          <pc:docMk/>
          <pc:sldMk cId="3893375432" sldId="274"/>
        </pc:sldMkLst>
      </pc:sldChg>
      <pc:sldChg chg="del">
        <pc:chgData name="Lee Katz" userId="2f2a2d86-0949-46a4-8abf-a07c88803aba" providerId="ADAL" clId="{684B340C-8CEF-48EF-BECB-B4E832FD07B9}" dt="2022-10-18T20:38:37.074" v="3195" actId="47"/>
        <pc:sldMkLst>
          <pc:docMk/>
          <pc:sldMk cId="266015946" sldId="275"/>
        </pc:sldMkLst>
      </pc:sldChg>
      <pc:sldChg chg="new del">
        <pc:chgData name="Lee Katz" userId="2f2a2d86-0949-46a4-8abf-a07c88803aba" providerId="ADAL" clId="{684B340C-8CEF-48EF-BECB-B4E832FD07B9}" dt="2022-10-17T16:17:21.935" v="1" actId="680"/>
        <pc:sldMkLst>
          <pc:docMk/>
          <pc:sldMk cId="4154130829" sldId="276"/>
        </pc:sldMkLst>
      </pc:sldChg>
      <pc:sldChg chg="add">
        <pc:chgData name="Lee Katz" userId="2f2a2d86-0949-46a4-8abf-a07c88803aba" providerId="ADAL" clId="{684B340C-8CEF-48EF-BECB-B4E832FD07B9}" dt="2022-10-18T20:53:58.134" v="3375"/>
        <pc:sldMkLst>
          <pc:docMk/>
          <pc:sldMk cId="3827026520" sldId="295"/>
        </pc:sldMkLst>
      </pc:sldChg>
      <pc:sldChg chg="add">
        <pc:chgData name="Lee Katz" userId="2f2a2d86-0949-46a4-8abf-a07c88803aba" providerId="ADAL" clId="{684B340C-8CEF-48EF-BECB-B4E832FD07B9}" dt="2022-10-18T20:53:58.134" v="3375"/>
        <pc:sldMkLst>
          <pc:docMk/>
          <pc:sldMk cId="3976313106" sldId="296"/>
        </pc:sldMkLst>
      </pc:sldChg>
      <pc:sldChg chg="delSp modSp add mod modNotesTx">
        <pc:chgData name="Lee Katz" userId="2f2a2d86-0949-46a4-8abf-a07c88803aba" providerId="ADAL" clId="{684B340C-8CEF-48EF-BECB-B4E832FD07B9}" dt="2022-10-18T00:49:09.864" v="1255" actId="20577"/>
        <pc:sldMkLst>
          <pc:docMk/>
          <pc:sldMk cId="1916520556" sldId="416"/>
        </pc:sldMkLst>
        <pc:spChg chg="mod">
          <ac:chgData name="Lee Katz" userId="2f2a2d86-0949-46a4-8abf-a07c88803aba" providerId="ADAL" clId="{684B340C-8CEF-48EF-BECB-B4E832FD07B9}" dt="2022-10-18T00:49:09.864" v="1255" actId="20577"/>
          <ac:spMkLst>
            <pc:docMk/>
            <pc:sldMk cId="1916520556" sldId="416"/>
            <ac:spMk id="2" creationId="{6405F58E-3E6C-4087-B771-1CFCA23062C3}"/>
          </ac:spMkLst>
        </pc:spChg>
        <pc:spChg chg="mod">
          <ac:chgData name="Lee Katz" userId="2f2a2d86-0949-46a4-8abf-a07c88803aba" providerId="ADAL" clId="{684B340C-8CEF-48EF-BECB-B4E832FD07B9}" dt="2022-10-18T00:48:15.430" v="1092" actId="20577"/>
          <ac:spMkLst>
            <pc:docMk/>
            <pc:sldMk cId="1916520556" sldId="416"/>
            <ac:spMk id="4" creationId="{8BFB4FBE-5B8F-4A23-9E1B-F28DF9410E73}"/>
          </ac:spMkLst>
        </pc:spChg>
        <pc:spChg chg="del mod">
          <ac:chgData name="Lee Katz" userId="2f2a2d86-0949-46a4-8abf-a07c88803aba" providerId="ADAL" clId="{684B340C-8CEF-48EF-BECB-B4E832FD07B9}" dt="2022-10-17T17:33:27.442" v="1050" actId="478"/>
          <ac:spMkLst>
            <pc:docMk/>
            <pc:sldMk cId="1916520556" sldId="416"/>
            <ac:spMk id="5" creationId="{1DD5E52C-553D-4DA1-AB38-5BE71545E334}"/>
          </ac:spMkLst>
        </pc:spChg>
      </pc:sldChg>
      <pc:sldChg chg="addSp delSp modSp add mod modClrScheme chgLayout modNotesTx">
        <pc:chgData name="Lee Katz" userId="2f2a2d86-0949-46a4-8abf-a07c88803aba" providerId="ADAL" clId="{684B340C-8CEF-48EF-BECB-B4E832FD07B9}" dt="2022-10-17T17:08:29.553" v="558" actId="20577"/>
        <pc:sldMkLst>
          <pc:docMk/>
          <pc:sldMk cId="1504684526" sldId="417"/>
        </pc:sldMkLst>
        <pc:spChg chg="mod ord">
          <ac:chgData name="Lee Katz" userId="2f2a2d86-0949-46a4-8abf-a07c88803aba" providerId="ADAL" clId="{684B340C-8CEF-48EF-BECB-B4E832FD07B9}" dt="2022-10-17T17:01:42.321" v="362" actId="700"/>
          <ac:spMkLst>
            <pc:docMk/>
            <pc:sldMk cId="1504684526" sldId="417"/>
            <ac:spMk id="2" creationId="{6405F58E-3E6C-4087-B771-1CFCA23062C3}"/>
          </ac:spMkLst>
        </pc:spChg>
        <pc:spChg chg="del mod">
          <ac:chgData name="Lee Katz" userId="2f2a2d86-0949-46a4-8abf-a07c88803aba" providerId="ADAL" clId="{684B340C-8CEF-48EF-BECB-B4E832FD07B9}" dt="2022-10-17T17:01:38.490" v="361" actId="478"/>
          <ac:spMkLst>
            <pc:docMk/>
            <pc:sldMk cId="1504684526" sldId="417"/>
            <ac:spMk id="4" creationId="{8BFB4FBE-5B8F-4A23-9E1B-F28DF9410E73}"/>
          </ac:spMkLst>
        </pc:spChg>
        <pc:spChg chg="add del mod ord">
          <ac:chgData name="Lee Katz" userId="2f2a2d86-0949-46a4-8abf-a07c88803aba" providerId="ADAL" clId="{684B340C-8CEF-48EF-BECB-B4E832FD07B9}" dt="2022-10-17T17:01:42.321" v="362" actId="700"/>
          <ac:spMkLst>
            <pc:docMk/>
            <pc:sldMk cId="1504684526" sldId="417"/>
            <ac:spMk id="6" creationId="{88AAE6E2-DC6B-45AB-9D70-7C4B23B443E3}"/>
          </ac:spMkLst>
        </pc:spChg>
        <pc:spChg chg="add del mod ord">
          <ac:chgData name="Lee Katz" userId="2f2a2d86-0949-46a4-8abf-a07c88803aba" providerId="ADAL" clId="{684B340C-8CEF-48EF-BECB-B4E832FD07B9}" dt="2022-10-17T17:01:44.593" v="363" actId="22"/>
          <ac:spMkLst>
            <pc:docMk/>
            <pc:sldMk cId="1504684526" sldId="417"/>
            <ac:spMk id="7" creationId="{2DB1C372-8C2D-43D4-AA97-B6E25102FC32}"/>
          </ac:spMkLst>
        </pc:spChg>
        <pc:spChg chg="add mod ord">
          <ac:chgData name="Lee Katz" userId="2f2a2d86-0949-46a4-8abf-a07c88803aba" providerId="ADAL" clId="{684B340C-8CEF-48EF-BECB-B4E832FD07B9}" dt="2022-10-17T17:08:29.553" v="558" actId="20577"/>
          <ac:spMkLst>
            <pc:docMk/>
            <pc:sldMk cId="1504684526" sldId="417"/>
            <ac:spMk id="8" creationId="{668D281F-DBDB-4765-A9B1-F81A97FE1541}"/>
          </ac:spMkLst>
        </pc:spChg>
        <pc:picChg chg="add mod ord">
          <ac:chgData name="Lee Katz" userId="2f2a2d86-0949-46a4-8abf-a07c88803aba" providerId="ADAL" clId="{684B340C-8CEF-48EF-BECB-B4E832FD07B9}" dt="2022-10-17T17:01:44.593" v="363" actId="22"/>
          <ac:picMkLst>
            <pc:docMk/>
            <pc:sldMk cId="1504684526" sldId="417"/>
            <ac:picMk id="10" creationId="{A3A22BE6-0DF6-44D6-8CAF-C4521D907398}"/>
          </ac:picMkLst>
        </pc:picChg>
      </pc:sldChg>
      <pc:sldChg chg="addSp delSp modSp add mod ord modClrScheme chgLayout modNotesTx">
        <pc:chgData name="Lee Katz" userId="2f2a2d86-0949-46a4-8abf-a07c88803aba" providerId="ADAL" clId="{684B340C-8CEF-48EF-BECB-B4E832FD07B9}" dt="2022-10-17T17:18:33.516" v="769" actId="20577"/>
        <pc:sldMkLst>
          <pc:docMk/>
          <pc:sldMk cId="3178512986" sldId="418"/>
        </pc:sldMkLst>
        <pc:spChg chg="mod ord">
          <ac:chgData name="Lee Katz" userId="2f2a2d86-0949-46a4-8abf-a07c88803aba" providerId="ADAL" clId="{684B340C-8CEF-48EF-BECB-B4E832FD07B9}" dt="2022-10-17T17:14:50.678" v="621" actId="1035"/>
          <ac:spMkLst>
            <pc:docMk/>
            <pc:sldMk cId="3178512986" sldId="418"/>
            <ac:spMk id="2" creationId="{6405F58E-3E6C-4087-B771-1CFCA23062C3}"/>
          </ac:spMkLst>
        </pc:spChg>
        <pc:spChg chg="add del mod ord">
          <ac:chgData name="Lee Katz" userId="2f2a2d86-0949-46a4-8abf-a07c88803aba" providerId="ADAL" clId="{684B340C-8CEF-48EF-BECB-B4E832FD07B9}" dt="2022-10-17T17:16:40.838" v="639" actId="478"/>
          <ac:spMkLst>
            <pc:docMk/>
            <pc:sldMk cId="3178512986" sldId="418"/>
            <ac:spMk id="3" creationId="{7B29F590-059C-402E-A841-154F2F88076A}"/>
          </ac:spMkLst>
        </pc:spChg>
        <pc:spChg chg="mod ord">
          <ac:chgData name="Lee Katz" userId="2f2a2d86-0949-46a4-8abf-a07c88803aba" providerId="ADAL" clId="{684B340C-8CEF-48EF-BECB-B4E832FD07B9}" dt="2022-10-17T17:14:53.094" v="624" actId="27636"/>
          <ac:spMkLst>
            <pc:docMk/>
            <pc:sldMk cId="3178512986" sldId="418"/>
            <ac:spMk id="4" creationId="{8BFB4FBE-5B8F-4A23-9E1B-F28DF9410E73}"/>
          </ac:spMkLst>
        </pc:spChg>
        <pc:spChg chg="del">
          <ac:chgData name="Lee Katz" userId="2f2a2d86-0949-46a4-8abf-a07c88803aba" providerId="ADAL" clId="{684B340C-8CEF-48EF-BECB-B4E832FD07B9}" dt="2022-10-17T17:09:31.699" v="582" actId="478"/>
          <ac:spMkLst>
            <pc:docMk/>
            <pc:sldMk cId="3178512986" sldId="418"/>
            <ac:spMk id="5" creationId="{1DD5E52C-553D-4DA1-AB38-5BE71545E334}"/>
          </ac:spMkLst>
        </pc:spChg>
        <pc:spChg chg="add del mod">
          <ac:chgData name="Lee Katz" userId="2f2a2d86-0949-46a4-8abf-a07c88803aba" providerId="ADAL" clId="{684B340C-8CEF-48EF-BECB-B4E832FD07B9}" dt="2022-10-17T17:16:44.203" v="642" actId="22"/>
          <ac:spMkLst>
            <pc:docMk/>
            <pc:sldMk cId="3178512986" sldId="418"/>
            <ac:spMk id="7" creationId="{AA5B7771-0797-406E-8BF6-4A37AE5F33AA}"/>
          </ac:spMkLst>
        </pc:spChg>
        <pc:picChg chg="add del">
          <ac:chgData name="Lee Katz" userId="2f2a2d86-0949-46a4-8abf-a07c88803aba" providerId="ADAL" clId="{684B340C-8CEF-48EF-BECB-B4E832FD07B9}" dt="2022-10-17T17:16:42.852" v="641" actId="22"/>
          <ac:picMkLst>
            <pc:docMk/>
            <pc:sldMk cId="3178512986" sldId="418"/>
            <ac:picMk id="9" creationId="{8C709E68-536B-4279-B33B-46F7DDC4C6A0}"/>
          </ac:picMkLst>
        </pc:picChg>
        <pc:picChg chg="add mod ord">
          <ac:chgData name="Lee Katz" userId="2f2a2d86-0949-46a4-8abf-a07c88803aba" providerId="ADAL" clId="{684B340C-8CEF-48EF-BECB-B4E832FD07B9}" dt="2022-10-17T17:16:44.203" v="642" actId="22"/>
          <ac:picMkLst>
            <pc:docMk/>
            <pc:sldMk cId="3178512986" sldId="418"/>
            <ac:picMk id="11" creationId="{D93C127B-A90D-41E1-840A-62D0A159263C}"/>
          </ac:picMkLst>
        </pc:picChg>
        <pc:picChg chg="add mod">
          <ac:chgData name="Lee Katz" userId="2f2a2d86-0949-46a4-8abf-a07c88803aba" providerId="ADAL" clId="{684B340C-8CEF-48EF-BECB-B4E832FD07B9}" dt="2022-10-17T17:17:56.282" v="645" actId="14100"/>
          <ac:picMkLst>
            <pc:docMk/>
            <pc:sldMk cId="3178512986" sldId="418"/>
            <ac:picMk id="13" creationId="{663E5D53-DB44-419F-A8B7-8D67DA819801}"/>
          </ac:picMkLst>
        </pc:picChg>
      </pc:sldChg>
      <pc:sldChg chg="modSp new mod">
        <pc:chgData name="Lee Katz" userId="2f2a2d86-0949-46a4-8abf-a07c88803aba" providerId="ADAL" clId="{684B340C-8CEF-48EF-BECB-B4E832FD07B9}" dt="2022-10-17T17:31:50.425" v="1047" actId="20577"/>
        <pc:sldMkLst>
          <pc:docMk/>
          <pc:sldMk cId="1266553802" sldId="419"/>
        </pc:sldMkLst>
        <pc:spChg chg="mod">
          <ac:chgData name="Lee Katz" userId="2f2a2d86-0949-46a4-8abf-a07c88803aba" providerId="ADAL" clId="{684B340C-8CEF-48EF-BECB-B4E832FD07B9}" dt="2022-10-17T17:19:09.550" v="824" actId="20577"/>
          <ac:spMkLst>
            <pc:docMk/>
            <pc:sldMk cId="1266553802" sldId="419"/>
            <ac:spMk id="2" creationId="{D297EFF2-FF37-473A-A750-1BE71EC4264F}"/>
          </ac:spMkLst>
        </pc:spChg>
        <pc:spChg chg="mod">
          <ac:chgData name="Lee Katz" userId="2f2a2d86-0949-46a4-8abf-a07c88803aba" providerId="ADAL" clId="{684B340C-8CEF-48EF-BECB-B4E832FD07B9}" dt="2022-10-17T17:31:50.425" v="1047" actId="20577"/>
          <ac:spMkLst>
            <pc:docMk/>
            <pc:sldMk cId="1266553802" sldId="419"/>
            <ac:spMk id="3" creationId="{B1A3320D-5109-4270-9E1E-C242D8048BFB}"/>
          </ac:spMkLst>
        </pc:spChg>
      </pc:sldChg>
      <pc:sldChg chg="new del">
        <pc:chgData name="Lee Katz" userId="2f2a2d86-0949-46a4-8abf-a07c88803aba" providerId="ADAL" clId="{684B340C-8CEF-48EF-BECB-B4E832FD07B9}" dt="2022-10-17T17:33:22.228" v="1049" actId="680"/>
        <pc:sldMkLst>
          <pc:docMk/>
          <pc:sldMk cId="389050197" sldId="420"/>
        </pc:sldMkLst>
      </pc:sldChg>
      <pc:sldChg chg="modSp add mod">
        <pc:chgData name="Lee Katz" userId="2f2a2d86-0949-46a4-8abf-a07c88803aba" providerId="ADAL" clId="{684B340C-8CEF-48EF-BECB-B4E832FD07B9}" dt="2022-10-18T01:00:58.142" v="1385" actId="20577"/>
        <pc:sldMkLst>
          <pc:docMk/>
          <pc:sldMk cId="1077858081" sldId="420"/>
        </pc:sldMkLst>
        <pc:spChg chg="mod">
          <ac:chgData name="Lee Katz" userId="2f2a2d86-0949-46a4-8abf-a07c88803aba" providerId="ADAL" clId="{684B340C-8CEF-48EF-BECB-B4E832FD07B9}" dt="2022-10-18T00:49:34.721" v="1263" actId="20577"/>
          <ac:spMkLst>
            <pc:docMk/>
            <pc:sldMk cId="1077858081" sldId="420"/>
            <ac:spMk id="2" creationId="{6405F58E-3E6C-4087-B771-1CFCA23062C3}"/>
          </ac:spMkLst>
        </pc:spChg>
        <pc:spChg chg="mod">
          <ac:chgData name="Lee Katz" userId="2f2a2d86-0949-46a4-8abf-a07c88803aba" providerId="ADAL" clId="{684B340C-8CEF-48EF-BECB-B4E832FD07B9}" dt="2022-10-18T01:00:58.142" v="1385" actId="20577"/>
          <ac:spMkLst>
            <pc:docMk/>
            <pc:sldMk cId="1077858081" sldId="420"/>
            <ac:spMk id="4" creationId="{8BFB4FBE-5B8F-4A23-9E1B-F28DF9410E73}"/>
          </ac:spMkLst>
        </pc:spChg>
      </pc:sldChg>
      <pc:sldChg chg="addSp delSp modSp add mod modClrScheme chgLayout">
        <pc:chgData name="Lee Katz" userId="2f2a2d86-0949-46a4-8abf-a07c88803aba" providerId="ADAL" clId="{684B340C-8CEF-48EF-BECB-B4E832FD07B9}" dt="2022-10-18T01:53:28.940" v="2455" actId="20577"/>
        <pc:sldMkLst>
          <pc:docMk/>
          <pc:sldMk cId="1942946776" sldId="421"/>
        </pc:sldMkLst>
        <pc:spChg chg="mod ord">
          <ac:chgData name="Lee Katz" userId="2f2a2d86-0949-46a4-8abf-a07c88803aba" providerId="ADAL" clId="{684B340C-8CEF-48EF-BECB-B4E832FD07B9}" dt="2022-10-18T00:57:17.740" v="1306" actId="20577"/>
          <ac:spMkLst>
            <pc:docMk/>
            <pc:sldMk cId="1942946776" sldId="421"/>
            <ac:spMk id="2" creationId="{00000000-0000-0000-0000-000000000000}"/>
          </ac:spMkLst>
        </pc:spChg>
        <pc:spChg chg="mod ord">
          <ac:chgData name="Lee Katz" userId="2f2a2d86-0949-46a4-8abf-a07c88803aba" providerId="ADAL" clId="{684B340C-8CEF-48EF-BECB-B4E832FD07B9}" dt="2022-10-18T01:53:28.940" v="2455" actId="20577"/>
          <ac:spMkLst>
            <pc:docMk/>
            <pc:sldMk cId="1942946776" sldId="421"/>
            <ac:spMk id="3" creationId="{00000000-0000-0000-0000-000000000000}"/>
          </ac:spMkLst>
        </pc:spChg>
        <pc:spChg chg="add del mod ord">
          <ac:chgData name="Lee Katz" userId="2f2a2d86-0949-46a4-8abf-a07c88803aba" providerId="ADAL" clId="{684B340C-8CEF-48EF-BECB-B4E832FD07B9}" dt="2022-10-18T01:01:55.821" v="1386" actId="931"/>
          <ac:spMkLst>
            <pc:docMk/>
            <pc:sldMk cId="1942946776" sldId="421"/>
            <ac:spMk id="4" creationId="{5C9535B9-AC5B-47A1-A9DF-AAD2C7804DDD}"/>
          </ac:spMkLst>
        </pc:spChg>
        <pc:picChg chg="add mod">
          <ac:chgData name="Lee Katz" userId="2f2a2d86-0949-46a4-8abf-a07c88803aba" providerId="ADAL" clId="{684B340C-8CEF-48EF-BECB-B4E832FD07B9}" dt="2022-10-18T01:02:12.148" v="1390" actId="27349"/>
          <ac:picMkLst>
            <pc:docMk/>
            <pc:sldMk cId="1942946776" sldId="421"/>
            <ac:picMk id="6" creationId="{725FE856-A4CF-444D-88F4-BDABF08993CB}"/>
          </ac:picMkLst>
        </pc:picChg>
      </pc:sldChg>
      <pc:sldChg chg="modSp add mod">
        <pc:chgData name="Lee Katz" userId="2f2a2d86-0949-46a4-8abf-a07c88803aba" providerId="ADAL" clId="{684B340C-8CEF-48EF-BECB-B4E832FD07B9}" dt="2022-10-18T01:03:02.117" v="1420" actId="20577"/>
        <pc:sldMkLst>
          <pc:docMk/>
          <pc:sldMk cId="524718206" sldId="422"/>
        </pc:sldMkLst>
        <pc:spChg chg="mod">
          <ac:chgData name="Lee Katz" userId="2f2a2d86-0949-46a4-8abf-a07c88803aba" providerId="ADAL" clId="{684B340C-8CEF-48EF-BECB-B4E832FD07B9}" dt="2022-10-18T01:03:02.117" v="1420" actId="20577"/>
          <ac:spMkLst>
            <pc:docMk/>
            <pc:sldMk cId="524718206" sldId="422"/>
            <ac:spMk id="2" creationId="{00000000-0000-0000-0000-000000000000}"/>
          </ac:spMkLst>
        </pc:spChg>
      </pc:sldChg>
      <pc:sldChg chg="addSp delSp modSp new mod">
        <pc:chgData name="Lee Katz" userId="2f2a2d86-0949-46a4-8abf-a07c88803aba" providerId="ADAL" clId="{684B340C-8CEF-48EF-BECB-B4E832FD07B9}" dt="2022-10-18T01:42:44.441" v="1763" actId="14100"/>
        <pc:sldMkLst>
          <pc:docMk/>
          <pc:sldMk cId="3031519455" sldId="423"/>
        </pc:sldMkLst>
        <pc:spChg chg="mod">
          <ac:chgData name="Lee Katz" userId="2f2a2d86-0949-46a4-8abf-a07c88803aba" providerId="ADAL" clId="{684B340C-8CEF-48EF-BECB-B4E832FD07B9}" dt="2022-10-18T01:42:44.441" v="1763" actId="14100"/>
          <ac:spMkLst>
            <pc:docMk/>
            <pc:sldMk cId="3031519455" sldId="423"/>
            <ac:spMk id="2" creationId="{44D9F85E-F43F-4A36-8655-AF1FA3412EFF}"/>
          </ac:spMkLst>
        </pc:spChg>
        <pc:spChg chg="del">
          <ac:chgData name="Lee Katz" userId="2f2a2d86-0949-46a4-8abf-a07c88803aba" providerId="ADAL" clId="{684B340C-8CEF-48EF-BECB-B4E832FD07B9}" dt="2022-10-18T01:38:36.142" v="1592" actId="22"/>
          <ac:spMkLst>
            <pc:docMk/>
            <pc:sldMk cId="3031519455" sldId="423"/>
            <ac:spMk id="3" creationId="{0AAA7394-C97C-4A0D-99A4-1C7D7809EA11}"/>
          </ac:spMkLst>
        </pc:spChg>
        <pc:spChg chg="add mod">
          <ac:chgData name="Lee Katz" userId="2f2a2d86-0949-46a4-8abf-a07c88803aba" providerId="ADAL" clId="{684B340C-8CEF-48EF-BECB-B4E832FD07B9}" dt="2022-10-18T01:39:18.210" v="1675" actId="1076"/>
          <ac:spMkLst>
            <pc:docMk/>
            <pc:sldMk cId="3031519455" sldId="423"/>
            <ac:spMk id="6" creationId="{5692F693-61A1-4CE7-942C-1ED004138DAC}"/>
          </ac:spMkLst>
        </pc:spChg>
        <pc:spChg chg="add mod">
          <ac:chgData name="Lee Katz" userId="2f2a2d86-0949-46a4-8abf-a07c88803aba" providerId="ADAL" clId="{684B340C-8CEF-48EF-BECB-B4E832FD07B9}" dt="2022-10-18T01:40:19.957" v="1724" actId="14100"/>
          <ac:spMkLst>
            <pc:docMk/>
            <pc:sldMk cId="3031519455" sldId="423"/>
            <ac:spMk id="7" creationId="{AD142014-6D94-4759-B05F-F43A69EA3F65}"/>
          </ac:spMkLst>
        </pc:spChg>
        <pc:picChg chg="add mod ord">
          <ac:chgData name="Lee Katz" userId="2f2a2d86-0949-46a4-8abf-a07c88803aba" providerId="ADAL" clId="{684B340C-8CEF-48EF-BECB-B4E832FD07B9}" dt="2022-10-18T01:38:36.142" v="1592" actId="22"/>
          <ac:picMkLst>
            <pc:docMk/>
            <pc:sldMk cId="3031519455" sldId="423"/>
            <ac:picMk id="5" creationId="{AB59300A-76BB-4C6E-90B3-5FC7C5D7C787}"/>
          </ac:picMkLst>
        </pc:picChg>
      </pc:sldChg>
      <pc:sldChg chg="addSp delSp modSp add mod">
        <pc:chgData name="Lee Katz" userId="2f2a2d86-0949-46a4-8abf-a07c88803aba" providerId="ADAL" clId="{684B340C-8CEF-48EF-BECB-B4E832FD07B9}" dt="2022-10-18T01:40:34.622" v="1732" actId="22"/>
        <pc:sldMkLst>
          <pc:docMk/>
          <pc:sldMk cId="1714678397" sldId="424"/>
        </pc:sldMkLst>
        <pc:spChg chg="mod">
          <ac:chgData name="Lee Katz" userId="2f2a2d86-0949-46a4-8abf-a07c88803aba" providerId="ADAL" clId="{684B340C-8CEF-48EF-BECB-B4E832FD07B9}" dt="2022-10-18T01:40:24.079" v="1728" actId="20577"/>
          <ac:spMkLst>
            <pc:docMk/>
            <pc:sldMk cId="1714678397" sldId="424"/>
            <ac:spMk id="2" creationId="{44D9F85E-F43F-4A36-8655-AF1FA3412EFF}"/>
          </ac:spMkLst>
        </pc:spChg>
        <pc:spChg chg="add del mod">
          <ac:chgData name="Lee Katz" userId="2f2a2d86-0949-46a4-8abf-a07c88803aba" providerId="ADAL" clId="{684B340C-8CEF-48EF-BECB-B4E832FD07B9}" dt="2022-10-18T01:40:34.622" v="1732" actId="22"/>
          <ac:spMkLst>
            <pc:docMk/>
            <pc:sldMk cId="1714678397" sldId="424"/>
            <ac:spMk id="4" creationId="{2F6B3A95-8F0B-4F05-A596-14AF0EA6F16A}"/>
          </ac:spMkLst>
        </pc:spChg>
        <pc:picChg chg="del">
          <ac:chgData name="Lee Katz" userId="2f2a2d86-0949-46a4-8abf-a07c88803aba" providerId="ADAL" clId="{684B340C-8CEF-48EF-BECB-B4E832FD07B9}" dt="2022-10-18T01:40:32.258" v="1729" actId="478"/>
          <ac:picMkLst>
            <pc:docMk/>
            <pc:sldMk cId="1714678397" sldId="424"/>
            <ac:picMk id="5" creationId="{AB59300A-76BB-4C6E-90B3-5FC7C5D7C787}"/>
          </ac:picMkLst>
        </pc:picChg>
        <pc:picChg chg="add del">
          <ac:chgData name="Lee Katz" userId="2f2a2d86-0949-46a4-8abf-a07c88803aba" providerId="ADAL" clId="{684B340C-8CEF-48EF-BECB-B4E832FD07B9}" dt="2022-10-18T01:40:33.358" v="1731" actId="22"/>
          <ac:picMkLst>
            <pc:docMk/>
            <pc:sldMk cId="1714678397" sldId="424"/>
            <ac:picMk id="9" creationId="{8FA46F5B-51E8-44B7-94F8-7132532D3E8B}"/>
          </ac:picMkLst>
        </pc:picChg>
        <pc:picChg chg="add mod ord">
          <ac:chgData name="Lee Katz" userId="2f2a2d86-0949-46a4-8abf-a07c88803aba" providerId="ADAL" clId="{684B340C-8CEF-48EF-BECB-B4E832FD07B9}" dt="2022-10-18T01:40:34.622" v="1732" actId="22"/>
          <ac:picMkLst>
            <pc:docMk/>
            <pc:sldMk cId="1714678397" sldId="424"/>
            <ac:picMk id="11" creationId="{70DDC775-E21D-4F90-8733-7091EA170D1B}"/>
          </ac:picMkLst>
        </pc:picChg>
      </pc:sldChg>
      <pc:sldChg chg="addSp delSp modSp new mod modClrScheme chgLayout modNotesTx">
        <pc:chgData name="Lee Katz" userId="2f2a2d86-0949-46a4-8abf-a07c88803aba" providerId="ADAL" clId="{684B340C-8CEF-48EF-BECB-B4E832FD07B9}" dt="2022-10-18T01:48:49.867" v="2198" actId="20577"/>
        <pc:sldMkLst>
          <pc:docMk/>
          <pc:sldMk cId="3093354361" sldId="425"/>
        </pc:sldMkLst>
        <pc:spChg chg="del mod ord">
          <ac:chgData name="Lee Katz" userId="2f2a2d86-0949-46a4-8abf-a07c88803aba" providerId="ADAL" clId="{684B340C-8CEF-48EF-BECB-B4E832FD07B9}" dt="2022-10-18T01:42:58.110" v="1765" actId="700"/>
          <ac:spMkLst>
            <pc:docMk/>
            <pc:sldMk cId="3093354361" sldId="425"/>
            <ac:spMk id="2" creationId="{23E8EBC7-ED13-4602-A970-02DFAEAB0BC5}"/>
          </ac:spMkLst>
        </pc:spChg>
        <pc:spChg chg="del mod ord">
          <ac:chgData name="Lee Katz" userId="2f2a2d86-0949-46a4-8abf-a07c88803aba" providerId="ADAL" clId="{684B340C-8CEF-48EF-BECB-B4E832FD07B9}" dt="2022-10-18T01:42:58.110" v="1765" actId="700"/>
          <ac:spMkLst>
            <pc:docMk/>
            <pc:sldMk cId="3093354361" sldId="425"/>
            <ac:spMk id="3" creationId="{E10A37BF-BBDA-4826-A16E-239242C0A47C}"/>
          </ac:spMkLst>
        </pc:spChg>
        <pc:spChg chg="add mod ord">
          <ac:chgData name="Lee Katz" userId="2f2a2d86-0949-46a4-8abf-a07c88803aba" providerId="ADAL" clId="{684B340C-8CEF-48EF-BECB-B4E832FD07B9}" dt="2022-10-18T01:43:02.719" v="1793" actId="20577"/>
          <ac:spMkLst>
            <pc:docMk/>
            <pc:sldMk cId="3093354361" sldId="425"/>
            <ac:spMk id="4" creationId="{59B5ABA7-E40D-491B-86A2-211D623D51A3}"/>
          </ac:spMkLst>
        </pc:spChg>
        <pc:spChg chg="add del mod ord">
          <ac:chgData name="Lee Katz" userId="2f2a2d86-0949-46a4-8abf-a07c88803aba" providerId="ADAL" clId="{684B340C-8CEF-48EF-BECB-B4E832FD07B9}" dt="2022-10-18T01:43:08.638" v="1794"/>
          <ac:spMkLst>
            <pc:docMk/>
            <pc:sldMk cId="3093354361" sldId="425"/>
            <ac:spMk id="5" creationId="{3B27BD3F-2B62-4F8D-8A7C-FD40DF4D690B}"/>
          </ac:spMkLst>
        </pc:spChg>
        <pc:spChg chg="add del mod ord">
          <ac:chgData name="Lee Katz" userId="2f2a2d86-0949-46a4-8abf-a07c88803aba" providerId="ADAL" clId="{684B340C-8CEF-48EF-BECB-B4E832FD07B9}" dt="2022-10-18T01:43:14.310" v="1795"/>
          <ac:spMkLst>
            <pc:docMk/>
            <pc:sldMk cId="3093354361" sldId="425"/>
            <ac:spMk id="6" creationId="{0ACECA7C-8110-4BDB-B77E-B7CCC36AF29F}"/>
          </ac:spMkLst>
        </pc:spChg>
        <pc:spChg chg="add mod">
          <ac:chgData name="Lee Katz" userId="2f2a2d86-0949-46a4-8abf-a07c88803aba" providerId="ADAL" clId="{684B340C-8CEF-48EF-BECB-B4E832FD07B9}" dt="2022-10-18T01:43:49.802" v="1841" actId="179"/>
          <ac:spMkLst>
            <pc:docMk/>
            <pc:sldMk cId="3093354361" sldId="425"/>
            <ac:spMk id="9" creationId="{EB38ADAE-CD3F-4064-A577-74CB67B8E110}"/>
          </ac:spMkLst>
        </pc:spChg>
        <pc:picChg chg="add mod">
          <ac:chgData name="Lee Katz" userId="2f2a2d86-0949-46a4-8abf-a07c88803aba" providerId="ADAL" clId="{684B340C-8CEF-48EF-BECB-B4E832FD07B9}" dt="2022-10-18T01:43:08.638" v="1794"/>
          <ac:picMkLst>
            <pc:docMk/>
            <pc:sldMk cId="3093354361" sldId="425"/>
            <ac:picMk id="7" creationId="{570F18DF-30E6-4035-AB93-834BDA65CB69}"/>
          </ac:picMkLst>
        </pc:picChg>
        <pc:picChg chg="add mod">
          <ac:chgData name="Lee Katz" userId="2f2a2d86-0949-46a4-8abf-a07c88803aba" providerId="ADAL" clId="{684B340C-8CEF-48EF-BECB-B4E832FD07B9}" dt="2022-10-18T01:43:14.310" v="1795"/>
          <ac:picMkLst>
            <pc:docMk/>
            <pc:sldMk cId="3093354361" sldId="425"/>
            <ac:picMk id="8" creationId="{417BCC08-9F17-4772-B300-9302DF080C57}"/>
          </ac:picMkLst>
        </pc:picChg>
      </pc:sldChg>
      <pc:sldChg chg="addSp delSp modSp add mod">
        <pc:chgData name="Lee Katz" userId="2f2a2d86-0949-46a4-8abf-a07c88803aba" providerId="ADAL" clId="{684B340C-8CEF-48EF-BECB-B4E832FD07B9}" dt="2022-10-18T01:52:22.235" v="2414" actId="20577"/>
        <pc:sldMkLst>
          <pc:docMk/>
          <pc:sldMk cId="1865330176" sldId="426"/>
        </pc:sldMkLst>
        <pc:spChg chg="add del mod">
          <ac:chgData name="Lee Katz" userId="2f2a2d86-0949-46a4-8abf-a07c88803aba" providerId="ADAL" clId="{684B340C-8CEF-48EF-BECB-B4E832FD07B9}" dt="2022-10-18T01:50:56.634" v="2221" actId="478"/>
          <ac:spMkLst>
            <pc:docMk/>
            <pc:sldMk cId="1865330176" sldId="426"/>
            <ac:spMk id="3" creationId="{7CB775F2-DBFF-4A95-B47B-12BA8B6D19ED}"/>
          </ac:spMkLst>
        </pc:spChg>
        <pc:spChg chg="mod">
          <ac:chgData name="Lee Katz" userId="2f2a2d86-0949-46a4-8abf-a07c88803aba" providerId="ADAL" clId="{684B340C-8CEF-48EF-BECB-B4E832FD07B9}" dt="2022-10-18T01:50:59.507" v="2222"/>
          <ac:spMkLst>
            <pc:docMk/>
            <pc:sldMk cId="1865330176" sldId="426"/>
            <ac:spMk id="4" creationId="{59B5ABA7-E40D-491B-86A2-211D623D51A3}"/>
          </ac:spMkLst>
        </pc:spChg>
        <pc:spChg chg="add del mod">
          <ac:chgData name="Lee Katz" userId="2f2a2d86-0949-46a4-8abf-a07c88803aba" providerId="ADAL" clId="{684B340C-8CEF-48EF-BECB-B4E832FD07B9}" dt="2022-10-18T01:50:56.634" v="2221" actId="478"/>
          <ac:spMkLst>
            <pc:docMk/>
            <pc:sldMk cId="1865330176" sldId="426"/>
            <ac:spMk id="6" creationId="{4FC20CEA-0E83-427D-9D13-A6F396D8FDA3}"/>
          </ac:spMkLst>
        </pc:spChg>
        <pc:spChg chg="del">
          <ac:chgData name="Lee Katz" userId="2f2a2d86-0949-46a4-8abf-a07c88803aba" providerId="ADAL" clId="{684B340C-8CEF-48EF-BECB-B4E832FD07B9}" dt="2022-10-18T01:50:56.634" v="2221" actId="478"/>
          <ac:spMkLst>
            <pc:docMk/>
            <pc:sldMk cId="1865330176" sldId="426"/>
            <ac:spMk id="9" creationId="{EB38ADAE-CD3F-4064-A577-74CB67B8E110}"/>
          </ac:spMkLst>
        </pc:spChg>
        <pc:spChg chg="add del mod">
          <ac:chgData name="Lee Katz" userId="2f2a2d86-0949-46a4-8abf-a07c88803aba" providerId="ADAL" clId="{684B340C-8CEF-48EF-BECB-B4E832FD07B9}" dt="2022-10-18T01:50:59.507" v="2222"/>
          <ac:spMkLst>
            <pc:docMk/>
            <pc:sldMk cId="1865330176" sldId="426"/>
            <ac:spMk id="10" creationId="{CA04B825-5193-467B-BC1F-E65A5CDDAC23}"/>
          </ac:spMkLst>
        </pc:spChg>
        <pc:spChg chg="add mod">
          <ac:chgData name="Lee Katz" userId="2f2a2d86-0949-46a4-8abf-a07c88803aba" providerId="ADAL" clId="{684B340C-8CEF-48EF-BECB-B4E832FD07B9}" dt="2022-10-18T01:52:07.212" v="2369" actId="5793"/>
          <ac:spMkLst>
            <pc:docMk/>
            <pc:sldMk cId="1865330176" sldId="426"/>
            <ac:spMk id="11" creationId="{5263CEC9-79B8-47EA-8779-65E4C069CF37}"/>
          </ac:spMkLst>
        </pc:spChg>
        <pc:spChg chg="add mod">
          <ac:chgData name="Lee Katz" userId="2f2a2d86-0949-46a4-8abf-a07c88803aba" providerId="ADAL" clId="{684B340C-8CEF-48EF-BECB-B4E832FD07B9}" dt="2022-10-18T01:52:22.235" v="2414" actId="20577"/>
          <ac:spMkLst>
            <pc:docMk/>
            <pc:sldMk cId="1865330176" sldId="426"/>
            <ac:spMk id="12" creationId="{D6056BF3-99B8-49FE-A784-A211903713A1}"/>
          </ac:spMkLst>
        </pc:spChg>
        <pc:picChg chg="del">
          <ac:chgData name="Lee Katz" userId="2f2a2d86-0949-46a4-8abf-a07c88803aba" providerId="ADAL" clId="{684B340C-8CEF-48EF-BECB-B4E832FD07B9}" dt="2022-10-18T01:50:52.646" v="2220" actId="478"/>
          <ac:picMkLst>
            <pc:docMk/>
            <pc:sldMk cId="1865330176" sldId="426"/>
            <ac:picMk id="7" creationId="{570F18DF-30E6-4035-AB93-834BDA65CB69}"/>
          </ac:picMkLst>
        </pc:picChg>
        <pc:picChg chg="del">
          <ac:chgData name="Lee Katz" userId="2f2a2d86-0949-46a4-8abf-a07c88803aba" providerId="ADAL" clId="{684B340C-8CEF-48EF-BECB-B4E832FD07B9}" dt="2022-10-18T01:50:52.646" v="2220" actId="478"/>
          <ac:picMkLst>
            <pc:docMk/>
            <pc:sldMk cId="1865330176" sldId="426"/>
            <ac:picMk id="8" creationId="{417BCC08-9F17-4772-B300-9302DF080C57}"/>
          </ac:picMkLst>
        </pc:picChg>
      </pc:sldChg>
      <pc:sldChg chg="modSp add mod">
        <pc:chgData name="Lee Katz" userId="2f2a2d86-0949-46a4-8abf-a07c88803aba" providerId="ADAL" clId="{684B340C-8CEF-48EF-BECB-B4E832FD07B9}" dt="2022-10-18T16:26:11.483" v="2469" actId="20577"/>
        <pc:sldMkLst>
          <pc:docMk/>
          <pc:sldMk cId="3000560891" sldId="427"/>
        </pc:sldMkLst>
        <pc:spChg chg="mod">
          <ac:chgData name="Lee Katz" userId="2f2a2d86-0949-46a4-8abf-a07c88803aba" providerId="ADAL" clId="{684B340C-8CEF-48EF-BECB-B4E832FD07B9}" dt="2022-10-18T16:26:11.483" v="2469" actId="20577"/>
          <ac:spMkLst>
            <pc:docMk/>
            <pc:sldMk cId="3000560891" sldId="427"/>
            <ac:spMk id="4" creationId="{8BFB4FBE-5B8F-4A23-9E1B-F28DF9410E73}"/>
          </ac:spMkLst>
        </pc:spChg>
      </pc:sldChg>
      <pc:sldChg chg="addSp modSp add mod modNotesTx">
        <pc:chgData name="Lee Katz" userId="2f2a2d86-0949-46a4-8abf-a07c88803aba" providerId="ADAL" clId="{684B340C-8CEF-48EF-BECB-B4E832FD07B9}" dt="2022-10-18T19:31:12.153" v="2598" actId="20577"/>
        <pc:sldMkLst>
          <pc:docMk/>
          <pc:sldMk cId="1251380768" sldId="428"/>
        </pc:sldMkLst>
        <pc:spChg chg="mod">
          <ac:chgData name="Lee Katz" userId="2f2a2d86-0949-46a4-8abf-a07c88803aba" providerId="ADAL" clId="{684B340C-8CEF-48EF-BECB-B4E832FD07B9}" dt="2022-10-18T19:15:46.006" v="2578" actId="1035"/>
          <ac:spMkLst>
            <pc:docMk/>
            <pc:sldMk cId="1251380768" sldId="428"/>
            <ac:spMk id="4" creationId="{8BFB4FBE-5B8F-4A23-9E1B-F28DF9410E73}"/>
          </ac:spMkLst>
        </pc:spChg>
        <pc:picChg chg="add mod modCrop">
          <ac:chgData name="Lee Katz" userId="2f2a2d86-0949-46a4-8abf-a07c88803aba" providerId="ADAL" clId="{684B340C-8CEF-48EF-BECB-B4E832FD07B9}" dt="2022-10-18T19:15:28.314" v="2564" actId="108"/>
          <ac:picMkLst>
            <pc:docMk/>
            <pc:sldMk cId="1251380768" sldId="428"/>
            <ac:picMk id="5" creationId="{AEB9B7FC-E9CD-43CD-A091-668CD97A556F}"/>
          </ac:picMkLst>
        </pc:picChg>
        <pc:picChg chg="add mod modCrop">
          <ac:chgData name="Lee Katz" userId="2f2a2d86-0949-46a4-8abf-a07c88803aba" providerId="ADAL" clId="{684B340C-8CEF-48EF-BECB-B4E832FD07B9}" dt="2022-10-18T19:15:23.038" v="2563" actId="1582"/>
          <ac:picMkLst>
            <pc:docMk/>
            <pc:sldMk cId="1251380768" sldId="428"/>
            <ac:picMk id="7" creationId="{C5383E57-AD68-4C8B-AE00-3C1430309323}"/>
          </ac:picMkLst>
        </pc:picChg>
      </pc:sldChg>
      <pc:sldChg chg="addSp modSp new mod modAnim modNotesTx">
        <pc:chgData name="Lee Katz" userId="2f2a2d86-0949-46a4-8abf-a07c88803aba" providerId="ADAL" clId="{684B340C-8CEF-48EF-BECB-B4E832FD07B9}" dt="2022-10-18T19:31:57.907" v="2705" actId="20577"/>
        <pc:sldMkLst>
          <pc:docMk/>
          <pc:sldMk cId="476281873" sldId="429"/>
        </pc:sldMkLst>
        <pc:spChg chg="mod">
          <ac:chgData name="Lee Katz" userId="2f2a2d86-0949-46a4-8abf-a07c88803aba" providerId="ADAL" clId="{684B340C-8CEF-48EF-BECB-B4E832FD07B9}" dt="2022-10-18T19:31:39.271" v="2637" actId="20577"/>
          <ac:spMkLst>
            <pc:docMk/>
            <pc:sldMk cId="476281873" sldId="429"/>
            <ac:spMk id="3" creationId="{478D2C14-5EAC-4D0E-8415-A0E94CFF7CFE}"/>
          </ac:spMkLst>
        </pc:spChg>
        <pc:graphicFrameChg chg="add mod">
          <ac:chgData name="Lee Katz" userId="2f2a2d86-0949-46a4-8abf-a07c88803aba" providerId="ADAL" clId="{684B340C-8CEF-48EF-BECB-B4E832FD07B9}" dt="2022-10-18T19:31:26.620" v="2600"/>
          <ac:graphicFrameMkLst>
            <pc:docMk/>
            <pc:sldMk cId="476281873" sldId="429"/>
            <ac:graphicFrameMk id="4" creationId="{0D00178C-3F41-476D-AF07-3694E4A9C676}"/>
          </ac:graphicFrameMkLst>
        </pc:graphicFrameChg>
        <pc:picChg chg="add mod">
          <ac:chgData name="Lee Katz" userId="2f2a2d86-0949-46a4-8abf-a07c88803aba" providerId="ADAL" clId="{684B340C-8CEF-48EF-BECB-B4E832FD07B9}" dt="2022-10-18T19:31:26.620" v="2600"/>
          <ac:picMkLst>
            <pc:docMk/>
            <pc:sldMk cId="476281873" sldId="429"/>
            <ac:picMk id="5" creationId="{4F2896CD-77BD-43FF-BAD9-6FFAB124E535}"/>
          </ac:picMkLst>
        </pc:picChg>
      </pc:sldChg>
      <pc:sldChg chg="modSp add mod">
        <pc:chgData name="Lee Katz" userId="2f2a2d86-0949-46a4-8abf-a07c88803aba" providerId="ADAL" clId="{684B340C-8CEF-48EF-BECB-B4E832FD07B9}" dt="2022-10-18T19:34:23.524" v="2772" actId="108"/>
        <pc:sldMkLst>
          <pc:docMk/>
          <pc:sldMk cId="2487971065" sldId="430"/>
        </pc:sldMkLst>
        <pc:spChg chg="mod">
          <ac:chgData name="Lee Katz" userId="2f2a2d86-0949-46a4-8abf-a07c88803aba" providerId="ADAL" clId="{684B340C-8CEF-48EF-BECB-B4E832FD07B9}" dt="2022-10-18T19:34:23.524" v="2772" actId="108"/>
          <ac:spMkLst>
            <pc:docMk/>
            <pc:sldMk cId="2487971065" sldId="430"/>
            <ac:spMk id="3" creationId="{8F67F922-2313-45DC-9669-DFF0EC6C5C2E}"/>
          </ac:spMkLst>
        </pc:spChg>
      </pc:sldChg>
      <pc:sldChg chg="modSp new mod">
        <pc:chgData name="Lee Katz" userId="2f2a2d86-0949-46a4-8abf-a07c88803aba" providerId="ADAL" clId="{684B340C-8CEF-48EF-BECB-B4E832FD07B9}" dt="2022-10-18T20:36:38.990" v="3190" actId="20577"/>
        <pc:sldMkLst>
          <pc:docMk/>
          <pc:sldMk cId="3979887180" sldId="431"/>
        </pc:sldMkLst>
        <pc:spChg chg="mod">
          <ac:chgData name="Lee Katz" userId="2f2a2d86-0949-46a4-8abf-a07c88803aba" providerId="ADAL" clId="{684B340C-8CEF-48EF-BECB-B4E832FD07B9}" dt="2022-10-18T19:33:45.322" v="2727" actId="20577"/>
          <ac:spMkLst>
            <pc:docMk/>
            <pc:sldMk cId="3979887180" sldId="431"/>
            <ac:spMk id="2" creationId="{283687C0-AFF3-4A6B-9085-87996FBB0DFB}"/>
          </ac:spMkLst>
        </pc:spChg>
        <pc:spChg chg="mod">
          <ac:chgData name="Lee Katz" userId="2f2a2d86-0949-46a4-8abf-a07c88803aba" providerId="ADAL" clId="{684B340C-8CEF-48EF-BECB-B4E832FD07B9}" dt="2022-10-18T20:36:38.990" v="3190" actId="20577"/>
          <ac:spMkLst>
            <pc:docMk/>
            <pc:sldMk cId="3979887180" sldId="431"/>
            <ac:spMk id="3" creationId="{01DF3D96-AB39-4FC2-9605-48C767CE120B}"/>
          </ac:spMkLst>
        </pc:spChg>
      </pc:sldChg>
      <pc:sldChg chg="addSp modSp add mod">
        <pc:chgData name="Lee Katz" userId="2f2a2d86-0949-46a4-8abf-a07c88803aba" providerId="ADAL" clId="{684B340C-8CEF-48EF-BECB-B4E832FD07B9}" dt="2022-10-18T20:20:41.390" v="3113" actId="14100"/>
        <pc:sldMkLst>
          <pc:docMk/>
          <pc:sldMk cId="843234929" sldId="432"/>
        </pc:sldMkLst>
        <pc:spChg chg="mod">
          <ac:chgData name="Lee Katz" userId="2f2a2d86-0949-46a4-8abf-a07c88803aba" providerId="ADAL" clId="{684B340C-8CEF-48EF-BECB-B4E832FD07B9}" dt="2022-10-18T20:19:53.353" v="2989" actId="20577"/>
          <ac:spMkLst>
            <pc:docMk/>
            <pc:sldMk cId="843234929" sldId="432"/>
            <ac:spMk id="2" creationId="{283687C0-AFF3-4A6B-9085-87996FBB0DFB}"/>
          </ac:spMkLst>
        </pc:spChg>
        <pc:spChg chg="mod">
          <ac:chgData name="Lee Katz" userId="2f2a2d86-0949-46a4-8abf-a07c88803aba" providerId="ADAL" clId="{684B340C-8CEF-48EF-BECB-B4E832FD07B9}" dt="2022-10-18T20:19:56.669" v="2991" actId="27636"/>
          <ac:spMkLst>
            <pc:docMk/>
            <pc:sldMk cId="843234929" sldId="432"/>
            <ac:spMk id="3" creationId="{01DF3D96-AB39-4FC2-9605-48C767CE120B}"/>
          </ac:spMkLst>
        </pc:spChg>
        <pc:spChg chg="add mod">
          <ac:chgData name="Lee Katz" userId="2f2a2d86-0949-46a4-8abf-a07c88803aba" providerId="ADAL" clId="{684B340C-8CEF-48EF-BECB-B4E832FD07B9}" dt="2022-10-18T20:20:41.390" v="3113" actId="14100"/>
          <ac:spMkLst>
            <pc:docMk/>
            <pc:sldMk cId="843234929" sldId="432"/>
            <ac:spMk id="5" creationId="{154F6D18-C626-4CCD-AC94-237CA56B0CFB}"/>
          </ac:spMkLst>
        </pc:spChg>
      </pc:sldChg>
      <pc:sldChg chg="modSp add mod">
        <pc:chgData name="Lee Katz" userId="2f2a2d86-0949-46a4-8abf-a07c88803aba" providerId="ADAL" clId="{684B340C-8CEF-48EF-BECB-B4E832FD07B9}" dt="2022-10-18T20:51:45.316" v="3358" actId="20577"/>
        <pc:sldMkLst>
          <pc:docMk/>
          <pc:sldMk cId="326811769" sldId="433"/>
        </pc:sldMkLst>
        <pc:spChg chg="mod">
          <ac:chgData name="Lee Katz" userId="2f2a2d86-0949-46a4-8abf-a07c88803aba" providerId="ADAL" clId="{684B340C-8CEF-48EF-BECB-B4E832FD07B9}" dt="2022-10-18T20:51:09.840" v="3216" actId="5793"/>
          <ac:spMkLst>
            <pc:docMk/>
            <pc:sldMk cId="326811769" sldId="433"/>
            <ac:spMk id="3" creationId="{01DF3D96-AB39-4FC2-9605-48C767CE120B}"/>
          </ac:spMkLst>
        </pc:spChg>
        <pc:spChg chg="mod">
          <ac:chgData name="Lee Katz" userId="2f2a2d86-0949-46a4-8abf-a07c88803aba" providerId="ADAL" clId="{684B340C-8CEF-48EF-BECB-B4E832FD07B9}" dt="2022-10-18T20:51:45.316" v="3358" actId="20577"/>
          <ac:spMkLst>
            <pc:docMk/>
            <pc:sldMk cId="326811769" sldId="433"/>
            <ac:spMk id="5" creationId="{154F6D18-C626-4CCD-AC94-237CA56B0CFB}"/>
          </ac:spMkLst>
        </pc:spChg>
      </pc:sldChg>
      <pc:sldChg chg="modSp new mod modClrScheme chgLayout">
        <pc:chgData name="Lee Katz" userId="2f2a2d86-0949-46a4-8abf-a07c88803aba" providerId="ADAL" clId="{684B340C-8CEF-48EF-BECB-B4E832FD07B9}" dt="2022-10-18T20:54:11.217" v="3386" actId="20577"/>
        <pc:sldMkLst>
          <pc:docMk/>
          <pc:sldMk cId="4048427848" sldId="434"/>
        </pc:sldMkLst>
        <pc:spChg chg="mod ord">
          <ac:chgData name="Lee Katz" userId="2f2a2d86-0949-46a4-8abf-a07c88803aba" providerId="ADAL" clId="{684B340C-8CEF-48EF-BECB-B4E832FD07B9}" dt="2022-10-18T20:54:05.087" v="3376" actId="700"/>
          <ac:spMkLst>
            <pc:docMk/>
            <pc:sldMk cId="4048427848" sldId="434"/>
            <ac:spMk id="2" creationId="{76F2BABE-97E9-46E6-A750-B3D4C481CD16}"/>
          </ac:spMkLst>
        </pc:spChg>
        <pc:spChg chg="mod ord">
          <ac:chgData name="Lee Katz" userId="2f2a2d86-0949-46a4-8abf-a07c88803aba" providerId="ADAL" clId="{684B340C-8CEF-48EF-BECB-B4E832FD07B9}" dt="2022-10-18T20:54:11.217" v="3386" actId="20577"/>
          <ac:spMkLst>
            <pc:docMk/>
            <pc:sldMk cId="4048427848" sldId="434"/>
            <ac:spMk id="3" creationId="{E89E69E3-8185-422A-8861-4A16FEB0308B}"/>
          </ac:spMkLst>
        </pc:spChg>
      </pc:sldChg>
      <pc:sldChg chg="addSp delSp modSp new mod">
        <pc:chgData name="Lee Katz" userId="2f2a2d86-0949-46a4-8abf-a07c88803aba" providerId="ADAL" clId="{684B340C-8CEF-48EF-BECB-B4E832FD07B9}" dt="2022-10-18T20:52:03.859" v="3362" actId="1076"/>
        <pc:sldMkLst>
          <pc:docMk/>
          <pc:sldMk cId="5055906" sldId="435"/>
        </pc:sldMkLst>
        <pc:spChg chg="del">
          <ac:chgData name="Lee Katz" userId="2f2a2d86-0949-46a4-8abf-a07c88803aba" providerId="ADAL" clId="{684B340C-8CEF-48EF-BECB-B4E832FD07B9}" dt="2022-10-18T20:51:59.164" v="3360" actId="22"/>
          <ac:spMkLst>
            <pc:docMk/>
            <pc:sldMk cId="5055906" sldId="435"/>
            <ac:spMk id="3" creationId="{E6A52D9F-1F86-435E-892D-EEA36BF7A2D0}"/>
          </ac:spMkLst>
        </pc:spChg>
        <pc:picChg chg="add mod ord">
          <ac:chgData name="Lee Katz" userId="2f2a2d86-0949-46a4-8abf-a07c88803aba" providerId="ADAL" clId="{684B340C-8CEF-48EF-BECB-B4E832FD07B9}" dt="2022-10-18T20:52:03.859" v="3362" actId="1076"/>
          <ac:picMkLst>
            <pc:docMk/>
            <pc:sldMk cId="5055906" sldId="435"/>
            <ac:picMk id="5" creationId="{D5897490-6654-4E38-982A-C7FAFA32AD90}"/>
          </ac:picMkLst>
        </pc:picChg>
      </pc:sldChg>
      <pc:sldChg chg="addSp delSp modSp new mod modClrScheme chgLayout">
        <pc:chgData name="Lee Katz" userId="2f2a2d86-0949-46a4-8abf-a07c88803aba" providerId="ADAL" clId="{684B340C-8CEF-48EF-BECB-B4E832FD07B9}" dt="2022-10-18T20:56:47.258" v="3523" actId="20577"/>
        <pc:sldMkLst>
          <pc:docMk/>
          <pc:sldMk cId="2122520095" sldId="436"/>
        </pc:sldMkLst>
        <pc:spChg chg="mod ord">
          <ac:chgData name="Lee Katz" userId="2f2a2d86-0949-46a4-8abf-a07c88803aba" providerId="ADAL" clId="{684B340C-8CEF-48EF-BECB-B4E832FD07B9}" dt="2022-10-18T20:55:47.652" v="3401" actId="700"/>
          <ac:spMkLst>
            <pc:docMk/>
            <pc:sldMk cId="2122520095" sldId="436"/>
            <ac:spMk id="2" creationId="{5B3B913B-2EF4-4A08-B8F5-8BF87E378CE0}"/>
          </ac:spMkLst>
        </pc:spChg>
        <pc:spChg chg="del mod ord">
          <ac:chgData name="Lee Katz" userId="2f2a2d86-0949-46a4-8abf-a07c88803aba" providerId="ADAL" clId="{684B340C-8CEF-48EF-BECB-B4E832FD07B9}" dt="2022-10-18T20:55:47.652" v="3401" actId="700"/>
          <ac:spMkLst>
            <pc:docMk/>
            <pc:sldMk cId="2122520095" sldId="436"/>
            <ac:spMk id="3" creationId="{447A2EDA-8829-40D2-B1C2-A8847E142B71}"/>
          </ac:spMkLst>
        </pc:spChg>
        <pc:spChg chg="add mod ord">
          <ac:chgData name="Lee Katz" userId="2f2a2d86-0949-46a4-8abf-a07c88803aba" providerId="ADAL" clId="{684B340C-8CEF-48EF-BECB-B4E832FD07B9}" dt="2022-10-18T20:56:47.258" v="3523" actId="20577"/>
          <ac:spMkLst>
            <pc:docMk/>
            <pc:sldMk cId="2122520095" sldId="436"/>
            <ac:spMk id="4" creationId="{7DF44B5E-DCF0-4A4E-AAF2-B3AD62A6C20A}"/>
          </ac:spMkLst>
        </pc:spChg>
        <pc:spChg chg="add del mod ord">
          <ac:chgData name="Lee Katz" userId="2f2a2d86-0949-46a4-8abf-a07c88803aba" providerId="ADAL" clId="{684B340C-8CEF-48EF-BECB-B4E832FD07B9}" dt="2022-10-18T20:55:49.350" v="3402" actId="22"/>
          <ac:spMkLst>
            <pc:docMk/>
            <pc:sldMk cId="2122520095" sldId="436"/>
            <ac:spMk id="5" creationId="{E238E981-6ED9-461C-A726-71581B554575}"/>
          </ac:spMkLst>
        </pc:spChg>
        <pc:picChg chg="add mod ord">
          <ac:chgData name="Lee Katz" userId="2f2a2d86-0949-46a4-8abf-a07c88803aba" providerId="ADAL" clId="{684B340C-8CEF-48EF-BECB-B4E832FD07B9}" dt="2022-10-18T20:55:49.350" v="3402" actId="22"/>
          <ac:picMkLst>
            <pc:docMk/>
            <pc:sldMk cId="2122520095" sldId="436"/>
            <ac:picMk id="7" creationId="{8FE693FC-835E-4022-B6B2-6128FA148C07}"/>
          </ac:picMkLst>
        </pc:picChg>
      </pc:sldChg>
      <pc:sldChg chg="addSp delSp modSp new mod">
        <pc:chgData name="Lee Katz" userId="2f2a2d86-0949-46a4-8abf-a07c88803aba" providerId="ADAL" clId="{684B340C-8CEF-48EF-BECB-B4E832FD07B9}" dt="2022-10-18T20:59:00.453" v="3675" actId="20577"/>
        <pc:sldMkLst>
          <pc:docMk/>
          <pc:sldMk cId="3546546321" sldId="437"/>
        </pc:sldMkLst>
        <pc:spChg chg="mod">
          <ac:chgData name="Lee Katz" userId="2f2a2d86-0949-46a4-8abf-a07c88803aba" providerId="ADAL" clId="{684B340C-8CEF-48EF-BECB-B4E832FD07B9}" dt="2022-10-18T20:57:48.151" v="3595" actId="20577"/>
          <ac:spMkLst>
            <pc:docMk/>
            <pc:sldMk cId="3546546321" sldId="437"/>
            <ac:spMk id="2" creationId="{7E313504-7046-4D30-99E7-C4FB5F00039D}"/>
          </ac:spMkLst>
        </pc:spChg>
        <pc:spChg chg="mod">
          <ac:chgData name="Lee Katz" userId="2f2a2d86-0949-46a4-8abf-a07c88803aba" providerId="ADAL" clId="{684B340C-8CEF-48EF-BECB-B4E832FD07B9}" dt="2022-10-18T20:59:00.453" v="3675" actId="20577"/>
          <ac:spMkLst>
            <pc:docMk/>
            <pc:sldMk cId="3546546321" sldId="437"/>
            <ac:spMk id="3" creationId="{0AF02032-D4F6-4F0B-91E0-268B35C4869E}"/>
          </ac:spMkLst>
        </pc:spChg>
        <pc:spChg chg="del">
          <ac:chgData name="Lee Katz" userId="2f2a2d86-0949-46a4-8abf-a07c88803aba" providerId="ADAL" clId="{684B340C-8CEF-48EF-BECB-B4E832FD07B9}" dt="2022-10-18T20:57:34.284" v="3525" actId="22"/>
          <ac:spMkLst>
            <pc:docMk/>
            <pc:sldMk cId="3546546321" sldId="437"/>
            <ac:spMk id="4" creationId="{759555CF-DCFD-44FA-8EF0-CE0318917BDC}"/>
          </ac:spMkLst>
        </pc:spChg>
        <pc:picChg chg="add mod ord">
          <ac:chgData name="Lee Katz" userId="2f2a2d86-0949-46a4-8abf-a07c88803aba" providerId="ADAL" clId="{684B340C-8CEF-48EF-BECB-B4E832FD07B9}" dt="2022-10-18T20:57:34.284" v="3525" actId="22"/>
          <ac:picMkLst>
            <pc:docMk/>
            <pc:sldMk cId="3546546321" sldId="437"/>
            <ac:picMk id="6" creationId="{49B861D3-1422-45CA-AC4A-09954273F15E}"/>
          </ac:picMkLst>
        </pc:picChg>
        <pc:picChg chg="add del mod">
          <ac:chgData name="Lee Katz" userId="2f2a2d86-0949-46a4-8abf-a07c88803aba" providerId="ADAL" clId="{684B340C-8CEF-48EF-BECB-B4E832FD07B9}" dt="2022-10-18T20:58:32.035" v="3598" actId="478"/>
          <ac:picMkLst>
            <pc:docMk/>
            <pc:sldMk cId="3546546321" sldId="437"/>
            <ac:picMk id="8" creationId="{CE8250B0-0257-4E34-A335-D16D69A012F0}"/>
          </ac:picMkLst>
        </pc:picChg>
        <pc:picChg chg="add mod">
          <ac:chgData name="Lee Katz" userId="2f2a2d86-0949-46a4-8abf-a07c88803aba" providerId="ADAL" clId="{684B340C-8CEF-48EF-BECB-B4E832FD07B9}" dt="2022-10-18T20:58:51.669" v="3652" actId="1076"/>
          <ac:picMkLst>
            <pc:docMk/>
            <pc:sldMk cId="3546546321" sldId="437"/>
            <ac:picMk id="10" creationId="{D7050156-E93D-474E-B6F0-B119570FB0B3}"/>
          </ac:picMkLst>
        </pc:picChg>
      </pc:sldChg>
      <pc:sldChg chg="addSp delSp modSp new mod">
        <pc:chgData name="Lee Katz" userId="2f2a2d86-0949-46a4-8abf-a07c88803aba" providerId="ADAL" clId="{684B340C-8CEF-48EF-BECB-B4E832FD07B9}" dt="2022-10-18T21:03:30.774" v="3700" actId="14100"/>
        <pc:sldMkLst>
          <pc:docMk/>
          <pc:sldMk cId="16605472" sldId="438"/>
        </pc:sldMkLst>
        <pc:spChg chg="mod">
          <ac:chgData name="Lee Katz" userId="2f2a2d86-0949-46a4-8abf-a07c88803aba" providerId="ADAL" clId="{684B340C-8CEF-48EF-BECB-B4E832FD07B9}" dt="2022-10-18T21:01:41.655" v="3688" actId="20577"/>
          <ac:spMkLst>
            <pc:docMk/>
            <pc:sldMk cId="16605472" sldId="438"/>
            <ac:spMk id="2" creationId="{F31AA8E3-2439-441E-AE27-EA7A9CCB1910}"/>
          </ac:spMkLst>
        </pc:spChg>
        <pc:spChg chg="del">
          <ac:chgData name="Lee Katz" userId="2f2a2d86-0949-46a4-8abf-a07c88803aba" providerId="ADAL" clId="{684B340C-8CEF-48EF-BECB-B4E832FD07B9}" dt="2022-10-18T21:01:43.487" v="3689" actId="22"/>
          <ac:spMkLst>
            <pc:docMk/>
            <pc:sldMk cId="16605472" sldId="438"/>
            <ac:spMk id="3" creationId="{43A7736A-FC71-4F2C-811F-E54DFC880E8D}"/>
          </ac:spMkLst>
        </pc:spChg>
        <pc:spChg chg="del">
          <ac:chgData name="Lee Katz" userId="2f2a2d86-0949-46a4-8abf-a07c88803aba" providerId="ADAL" clId="{684B340C-8CEF-48EF-BECB-B4E832FD07B9}" dt="2022-10-18T21:03:25.005" v="3697" actId="22"/>
          <ac:spMkLst>
            <pc:docMk/>
            <pc:sldMk cId="16605472" sldId="438"/>
            <ac:spMk id="4" creationId="{39C3F9D7-E94F-489A-990F-A90EAF28AAEE}"/>
          </ac:spMkLst>
        </pc:spChg>
        <pc:spChg chg="add mod">
          <ac:chgData name="Lee Katz" userId="2f2a2d86-0949-46a4-8abf-a07c88803aba" providerId="ADAL" clId="{684B340C-8CEF-48EF-BECB-B4E832FD07B9}" dt="2022-10-18T21:02:24.286" v="3696" actId="1582"/>
          <ac:spMkLst>
            <pc:docMk/>
            <pc:sldMk cId="16605472" sldId="438"/>
            <ac:spMk id="9" creationId="{57EA8131-98D2-41A3-9ACF-895226DE72B4}"/>
          </ac:spMkLst>
        </pc:spChg>
        <pc:picChg chg="add mod ord">
          <ac:chgData name="Lee Katz" userId="2f2a2d86-0949-46a4-8abf-a07c88803aba" providerId="ADAL" clId="{684B340C-8CEF-48EF-BECB-B4E832FD07B9}" dt="2022-10-18T21:01:45.479" v="3690" actId="1076"/>
          <ac:picMkLst>
            <pc:docMk/>
            <pc:sldMk cId="16605472" sldId="438"/>
            <ac:picMk id="6" creationId="{325E3C81-EE7B-46FE-A165-21644E47ADBA}"/>
          </ac:picMkLst>
        </pc:picChg>
        <pc:picChg chg="add mod">
          <ac:chgData name="Lee Katz" userId="2f2a2d86-0949-46a4-8abf-a07c88803aba" providerId="ADAL" clId="{684B340C-8CEF-48EF-BECB-B4E832FD07B9}" dt="2022-10-18T21:01:57.356" v="3692" actId="1076"/>
          <ac:picMkLst>
            <pc:docMk/>
            <pc:sldMk cId="16605472" sldId="438"/>
            <ac:picMk id="8" creationId="{B1AB09CA-B094-4126-920C-1114ED4DA0F8}"/>
          </ac:picMkLst>
        </pc:picChg>
        <pc:picChg chg="add mod ord">
          <ac:chgData name="Lee Katz" userId="2f2a2d86-0949-46a4-8abf-a07c88803aba" providerId="ADAL" clId="{684B340C-8CEF-48EF-BECB-B4E832FD07B9}" dt="2022-10-18T21:03:30.774" v="3700" actId="14100"/>
          <ac:picMkLst>
            <pc:docMk/>
            <pc:sldMk cId="16605472" sldId="438"/>
            <ac:picMk id="11" creationId="{A32E98EE-FADD-459C-B82C-A63E8CFFFA7B}"/>
          </ac:picMkLst>
        </pc:picChg>
      </pc:sldChg>
      <pc:sldChg chg="addSp delSp modSp new mod">
        <pc:chgData name="Lee Katz" userId="2f2a2d86-0949-46a4-8abf-a07c88803aba" providerId="ADAL" clId="{684B340C-8CEF-48EF-BECB-B4E832FD07B9}" dt="2022-10-18T21:04:23.503" v="3718" actId="22"/>
        <pc:sldMkLst>
          <pc:docMk/>
          <pc:sldMk cId="3261921296" sldId="439"/>
        </pc:sldMkLst>
        <pc:spChg chg="mod">
          <ac:chgData name="Lee Katz" userId="2f2a2d86-0949-46a4-8abf-a07c88803aba" providerId="ADAL" clId="{684B340C-8CEF-48EF-BECB-B4E832FD07B9}" dt="2022-10-18T21:03:50.258" v="3713" actId="20577"/>
          <ac:spMkLst>
            <pc:docMk/>
            <pc:sldMk cId="3261921296" sldId="439"/>
            <ac:spMk id="2" creationId="{11DC7441-03C8-4DEB-A31B-18C2DB25A0CF}"/>
          </ac:spMkLst>
        </pc:spChg>
        <pc:spChg chg="del">
          <ac:chgData name="Lee Katz" userId="2f2a2d86-0949-46a4-8abf-a07c88803aba" providerId="ADAL" clId="{684B340C-8CEF-48EF-BECB-B4E832FD07B9}" dt="2022-10-18T21:03:45.536" v="3702" actId="22"/>
          <ac:spMkLst>
            <pc:docMk/>
            <pc:sldMk cId="3261921296" sldId="439"/>
            <ac:spMk id="3" creationId="{A3318528-24AE-4020-98A0-39C999CCD37E}"/>
          </ac:spMkLst>
        </pc:spChg>
        <pc:spChg chg="del">
          <ac:chgData name="Lee Katz" userId="2f2a2d86-0949-46a4-8abf-a07c88803aba" providerId="ADAL" clId="{684B340C-8CEF-48EF-BECB-B4E832FD07B9}" dt="2022-10-18T21:04:23.503" v="3718" actId="22"/>
          <ac:spMkLst>
            <pc:docMk/>
            <pc:sldMk cId="3261921296" sldId="439"/>
            <ac:spMk id="4" creationId="{A6309FCB-F360-4152-97D5-AD4A80E2DF75}"/>
          </ac:spMkLst>
        </pc:spChg>
        <pc:spChg chg="add mod">
          <ac:chgData name="Lee Katz" userId="2f2a2d86-0949-46a4-8abf-a07c88803aba" providerId="ADAL" clId="{684B340C-8CEF-48EF-BECB-B4E832FD07B9}" dt="2022-10-18T21:03:57.947" v="3715" actId="1076"/>
          <ac:spMkLst>
            <pc:docMk/>
            <pc:sldMk cId="3261921296" sldId="439"/>
            <ac:spMk id="7" creationId="{770F2053-8D9D-4B3A-A4BB-0E4F5C562AFD}"/>
          </ac:spMkLst>
        </pc:spChg>
        <pc:picChg chg="add mod ord">
          <ac:chgData name="Lee Katz" userId="2f2a2d86-0949-46a4-8abf-a07c88803aba" providerId="ADAL" clId="{684B340C-8CEF-48EF-BECB-B4E832FD07B9}" dt="2022-10-18T21:03:45.536" v="3702" actId="22"/>
          <ac:picMkLst>
            <pc:docMk/>
            <pc:sldMk cId="3261921296" sldId="439"/>
            <ac:picMk id="6" creationId="{21939BEB-A4BE-48C3-AD24-93D48E7CFE2D}"/>
          </ac:picMkLst>
        </pc:picChg>
        <pc:picChg chg="add mod">
          <ac:chgData name="Lee Katz" userId="2f2a2d86-0949-46a4-8abf-a07c88803aba" providerId="ADAL" clId="{684B340C-8CEF-48EF-BECB-B4E832FD07B9}" dt="2022-10-18T21:04:17.531" v="3717" actId="1076"/>
          <ac:picMkLst>
            <pc:docMk/>
            <pc:sldMk cId="3261921296" sldId="439"/>
            <ac:picMk id="9" creationId="{FDAD53AC-1667-4761-9666-2BEDC9230B5C}"/>
          </ac:picMkLst>
        </pc:picChg>
        <pc:picChg chg="add mod ord">
          <ac:chgData name="Lee Katz" userId="2f2a2d86-0949-46a4-8abf-a07c88803aba" providerId="ADAL" clId="{684B340C-8CEF-48EF-BECB-B4E832FD07B9}" dt="2022-10-18T21:04:23.503" v="3718" actId="22"/>
          <ac:picMkLst>
            <pc:docMk/>
            <pc:sldMk cId="3261921296" sldId="439"/>
            <ac:picMk id="11" creationId="{9E9D0409-0400-42EA-8F66-33FE4AB363A2}"/>
          </ac:picMkLst>
        </pc:picChg>
      </pc:sldChg>
      <pc:sldChg chg="addSp delSp modSp new mod modClrScheme chgLayout">
        <pc:chgData name="Lee Katz" userId="2f2a2d86-0949-46a4-8abf-a07c88803aba" providerId="ADAL" clId="{684B340C-8CEF-48EF-BECB-B4E832FD07B9}" dt="2022-10-18T21:05:32.404" v="3740" actId="20577"/>
        <pc:sldMkLst>
          <pc:docMk/>
          <pc:sldMk cId="1916754707" sldId="440"/>
        </pc:sldMkLst>
        <pc:spChg chg="del mod ord">
          <ac:chgData name="Lee Katz" userId="2f2a2d86-0949-46a4-8abf-a07c88803aba" providerId="ADAL" clId="{684B340C-8CEF-48EF-BECB-B4E832FD07B9}" dt="2022-10-18T21:05:22.195" v="3720" actId="700"/>
          <ac:spMkLst>
            <pc:docMk/>
            <pc:sldMk cId="1916754707" sldId="440"/>
            <ac:spMk id="2" creationId="{40D97017-19CF-4FBA-9D2F-6E54D2890071}"/>
          </ac:spMkLst>
        </pc:spChg>
        <pc:spChg chg="del mod ord">
          <ac:chgData name="Lee Katz" userId="2f2a2d86-0949-46a4-8abf-a07c88803aba" providerId="ADAL" clId="{684B340C-8CEF-48EF-BECB-B4E832FD07B9}" dt="2022-10-18T21:05:22.195" v="3720" actId="700"/>
          <ac:spMkLst>
            <pc:docMk/>
            <pc:sldMk cId="1916754707" sldId="440"/>
            <ac:spMk id="3" creationId="{E40AB0EB-70A1-4D48-AD7E-8DB9B50CD700}"/>
          </ac:spMkLst>
        </pc:spChg>
        <pc:spChg chg="del">
          <ac:chgData name="Lee Katz" userId="2f2a2d86-0949-46a4-8abf-a07c88803aba" providerId="ADAL" clId="{684B340C-8CEF-48EF-BECB-B4E832FD07B9}" dt="2022-10-18T21:05:22.195" v="3720" actId="700"/>
          <ac:spMkLst>
            <pc:docMk/>
            <pc:sldMk cId="1916754707" sldId="440"/>
            <ac:spMk id="4" creationId="{696F3D7A-FCB3-4BD1-8766-80056ADA40BE}"/>
          </ac:spMkLst>
        </pc:spChg>
        <pc:spChg chg="add mod ord">
          <ac:chgData name="Lee Katz" userId="2f2a2d86-0949-46a4-8abf-a07c88803aba" providerId="ADAL" clId="{684B340C-8CEF-48EF-BECB-B4E832FD07B9}" dt="2022-10-18T21:05:32.404" v="3740" actId="20577"/>
          <ac:spMkLst>
            <pc:docMk/>
            <pc:sldMk cId="1916754707" sldId="440"/>
            <ac:spMk id="5" creationId="{229C3657-FD6D-436F-B215-F15138179B58}"/>
          </ac:spMkLst>
        </pc:spChg>
        <pc:spChg chg="add del mod ord">
          <ac:chgData name="Lee Katz" userId="2f2a2d86-0949-46a4-8abf-a07c88803aba" providerId="ADAL" clId="{684B340C-8CEF-48EF-BECB-B4E832FD07B9}" dt="2022-10-18T21:05:28.797" v="3721" actId="22"/>
          <ac:spMkLst>
            <pc:docMk/>
            <pc:sldMk cId="1916754707" sldId="440"/>
            <ac:spMk id="6" creationId="{ADF35B21-5019-4F77-8F7E-1A1EC6BE8BAF}"/>
          </ac:spMkLst>
        </pc:spChg>
        <pc:picChg chg="add mod ord">
          <ac:chgData name="Lee Katz" userId="2f2a2d86-0949-46a4-8abf-a07c88803aba" providerId="ADAL" clId="{684B340C-8CEF-48EF-BECB-B4E832FD07B9}" dt="2022-10-18T21:05:28.797" v="3721" actId="22"/>
          <ac:picMkLst>
            <pc:docMk/>
            <pc:sldMk cId="1916754707" sldId="440"/>
            <ac:picMk id="8" creationId="{694A994C-0A12-4558-8B58-A4AAE0B5868E}"/>
          </ac:picMkLst>
        </pc:picChg>
      </pc:sldChg>
      <pc:sldChg chg="addSp delSp modSp new mod">
        <pc:chgData name="Lee Katz" userId="2f2a2d86-0949-46a4-8abf-a07c88803aba" providerId="ADAL" clId="{684B340C-8CEF-48EF-BECB-B4E832FD07B9}" dt="2022-10-18T21:06:24.090" v="3765" actId="20577"/>
        <pc:sldMkLst>
          <pc:docMk/>
          <pc:sldMk cId="63858699" sldId="441"/>
        </pc:sldMkLst>
        <pc:spChg chg="mod">
          <ac:chgData name="Lee Katz" userId="2f2a2d86-0949-46a4-8abf-a07c88803aba" providerId="ADAL" clId="{684B340C-8CEF-48EF-BECB-B4E832FD07B9}" dt="2022-10-18T21:06:24.090" v="3765" actId="20577"/>
          <ac:spMkLst>
            <pc:docMk/>
            <pc:sldMk cId="63858699" sldId="441"/>
            <ac:spMk id="2" creationId="{8D54EFB3-F005-4B62-9335-436CB739AF07}"/>
          </ac:spMkLst>
        </pc:spChg>
        <pc:spChg chg="del">
          <ac:chgData name="Lee Katz" userId="2f2a2d86-0949-46a4-8abf-a07c88803aba" providerId="ADAL" clId="{684B340C-8CEF-48EF-BECB-B4E832FD07B9}" dt="2022-10-18T21:06:16.054" v="3755" actId="22"/>
          <ac:spMkLst>
            <pc:docMk/>
            <pc:sldMk cId="63858699" sldId="441"/>
            <ac:spMk id="3" creationId="{0D33378F-A41C-4681-BBF4-EFF7886B4028}"/>
          </ac:spMkLst>
        </pc:spChg>
        <pc:picChg chg="add mod">
          <ac:chgData name="Lee Katz" userId="2f2a2d86-0949-46a4-8abf-a07c88803aba" providerId="ADAL" clId="{684B340C-8CEF-48EF-BECB-B4E832FD07B9}" dt="2022-10-18T21:06:20.783" v="3757" actId="1076"/>
          <ac:picMkLst>
            <pc:docMk/>
            <pc:sldMk cId="63858699" sldId="441"/>
            <ac:picMk id="5" creationId="{732B0543-707F-4D21-8B96-549CA733BD6B}"/>
          </ac:picMkLst>
        </pc:picChg>
        <pc:picChg chg="add mod ord">
          <ac:chgData name="Lee Katz" userId="2f2a2d86-0949-46a4-8abf-a07c88803aba" providerId="ADAL" clId="{684B340C-8CEF-48EF-BECB-B4E832FD07B9}" dt="2022-10-18T21:06:16.054" v="3755" actId="22"/>
          <ac:picMkLst>
            <pc:docMk/>
            <pc:sldMk cId="63858699" sldId="441"/>
            <ac:picMk id="7" creationId="{4FC67C67-FA46-4D68-9A7B-E3C0629345A5}"/>
          </ac:picMkLst>
        </pc:picChg>
      </pc:sldChg>
      <pc:sldChg chg="modSp new mod">
        <pc:chgData name="Lee Katz" userId="2f2a2d86-0949-46a4-8abf-a07c88803aba" providerId="ADAL" clId="{684B340C-8CEF-48EF-BECB-B4E832FD07B9}" dt="2022-10-18T21:07:31.090" v="3876" actId="20577"/>
        <pc:sldMkLst>
          <pc:docMk/>
          <pc:sldMk cId="3013875915" sldId="442"/>
        </pc:sldMkLst>
        <pc:spChg chg="mod">
          <ac:chgData name="Lee Katz" userId="2f2a2d86-0949-46a4-8abf-a07c88803aba" providerId="ADAL" clId="{684B340C-8CEF-48EF-BECB-B4E832FD07B9}" dt="2022-10-18T21:06:29.329" v="3771" actId="20577"/>
          <ac:spMkLst>
            <pc:docMk/>
            <pc:sldMk cId="3013875915" sldId="442"/>
            <ac:spMk id="2" creationId="{9350AE39-29D8-454B-B16A-7C060FB012D7}"/>
          </ac:spMkLst>
        </pc:spChg>
        <pc:spChg chg="mod">
          <ac:chgData name="Lee Katz" userId="2f2a2d86-0949-46a4-8abf-a07c88803aba" providerId="ADAL" clId="{684B340C-8CEF-48EF-BECB-B4E832FD07B9}" dt="2022-10-18T21:07:31.090" v="3876" actId="20577"/>
          <ac:spMkLst>
            <pc:docMk/>
            <pc:sldMk cId="3013875915" sldId="442"/>
            <ac:spMk id="3" creationId="{6FC9702B-7E3D-4538-881D-D2A63209AE93}"/>
          </ac:spMkLst>
        </pc:spChg>
      </pc:sldChg>
    </pc:docChg>
  </pc:docChgLst>
  <pc:docChgLst>
    <pc:chgData name="Katz, Lee S. (CDC/NCIRD/DBD)" userId="2f2a2d86-0949-46a4-8abf-a07c88803aba" providerId="ADAL" clId="{DE3ECB1D-8EA7-4C99-8273-696BB86CBADE}"/>
    <pc:docChg chg="delSld modSld">
      <pc:chgData name="Katz, Lee S. (CDC/NCIRD/DBD)" userId="2f2a2d86-0949-46a4-8abf-a07c88803aba" providerId="ADAL" clId="{DE3ECB1D-8EA7-4C99-8273-696BB86CBADE}" dt="2025-03-26T22:59:19.120" v="26" actId="20577"/>
      <pc:docMkLst>
        <pc:docMk/>
      </pc:docMkLst>
      <pc:sldChg chg="modSp mod">
        <pc:chgData name="Katz, Lee S. (CDC/NCIRD/DBD)" userId="2f2a2d86-0949-46a4-8abf-a07c88803aba" providerId="ADAL" clId="{DE3ECB1D-8EA7-4C99-8273-696BB86CBADE}" dt="2025-03-25T19:41:24.303" v="11" actId="20577"/>
        <pc:sldMkLst>
          <pc:docMk/>
          <pc:sldMk cId="2728085668" sldId="256"/>
        </pc:sldMkLst>
        <pc:spChg chg="mod">
          <ac:chgData name="Katz, Lee S. (CDC/NCIRD/DBD)" userId="2f2a2d86-0949-46a4-8abf-a07c88803aba" providerId="ADAL" clId="{DE3ECB1D-8EA7-4C99-8273-696BB86CBADE}" dt="2025-03-25T19:41:24.303" v="11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mod">
        <pc:chgData name="Katz, Lee S. (CDC/NCIRD/DBD)" userId="2f2a2d86-0949-46a4-8abf-a07c88803aba" providerId="ADAL" clId="{DE3ECB1D-8EA7-4C99-8273-696BB86CBADE}" dt="2025-03-26T22:59:05.901" v="16" actId="20577"/>
        <pc:sldMkLst>
          <pc:docMk/>
          <pc:sldMk cId="3979887180" sldId="431"/>
        </pc:sldMkLst>
        <pc:spChg chg="mod">
          <ac:chgData name="Katz, Lee S. (CDC/NCIRD/DBD)" userId="2f2a2d86-0949-46a4-8abf-a07c88803aba" providerId="ADAL" clId="{DE3ECB1D-8EA7-4C99-8273-696BB86CBADE}" dt="2025-03-26T22:59:05.901" v="16" actId="20577"/>
          <ac:spMkLst>
            <pc:docMk/>
            <pc:sldMk cId="3979887180" sldId="431"/>
            <ac:spMk id="3" creationId="{01DF3D96-AB39-4FC2-9605-48C767CE120B}"/>
          </ac:spMkLst>
        </pc:spChg>
      </pc:sldChg>
      <pc:sldChg chg="modSp mod modNotesTx">
        <pc:chgData name="Katz, Lee S. (CDC/NCIRD/DBD)" userId="2f2a2d86-0949-46a4-8abf-a07c88803aba" providerId="ADAL" clId="{DE3ECB1D-8EA7-4C99-8273-696BB86CBADE}" dt="2025-03-26T22:59:19.120" v="26" actId="20577"/>
        <pc:sldMkLst>
          <pc:docMk/>
          <pc:sldMk cId="3170705448" sldId="448"/>
        </pc:sldMkLst>
        <pc:spChg chg="mod">
          <ac:chgData name="Katz, Lee S. (CDC/NCIRD/DBD)" userId="2f2a2d86-0949-46a4-8abf-a07c88803aba" providerId="ADAL" clId="{DE3ECB1D-8EA7-4C99-8273-696BB86CBADE}" dt="2025-03-26T22:59:12.057" v="21" actId="20577"/>
          <ac:spMkLst>
            <pc:docMk/>
            <pc:sldMk cId="3170705448" sldId="448"/>
            <ac:spMk id="3" creationId="{E38D8F58-55DB-423C-A318-EE92205C29B3}"/>
          </ac:spMkLst>
        </pc:spChg>
      </pc:sldChg>
      <pc:sldChg chg="del">
        <pc:chgData name="Katz, Lee S. (CDC/NCIRD/DBD)" userId="2f2a2d86-0949-46a4-8abf-a07c88803aba" providerId="ADAL" clId="{DE3ECB1D-8EA7-4C99-8273-696BB86CBADE}" dt="2025-03-12T15:00:42.045" v="0" actId="2696"/>
        <pc:sldMkLst>
          <pc:docMk/>
          <pc:sldMk cId="3402835230" sldId="474"/>
        </pc:sldMkLst>
      </pc:sldChg>
      <pc:sldChg chg="del">
        <pc:chgData name="Katz, Lee S. (CDC/NCIRD/DBD)" userId="2f2a2d86-0949-46a4-8abf-a07c88803aba" providerId="ADAL" clId="{DE3ECB1D-8EA7-4C99-8273-696BB86CBADE}" dt="2025-03-12T15:00:42.045" v="0" actId="2696"/>
        <pc:sldMkLst>
          <pc:docMk/>
          <pc:sldMk cId="4152010053" sldId="476"/>
        </pc:sldMkLst>
      </pc:sldChg>
      <pc:sldChg chg="del">
        <pc:chgData name="Katz, Lee S. (CDC/NCIRD/DBD)" userId="2f2a2d86-0949-46a4-8abf-a07c88803aba" providerId="ADAL" clId="{DE3ECB1D-8EA7-4C99-8273-696BB86CBADE}" dt="2025-03-12T15:00:42.045" v="0" actId="2696"/>
        <pc:sldMkLst>
          <pc:docMk/>
          <pc:sldMk cId="3505557451" sldId="477"/>
        </pc:sldMkLst>
      </pc:sldChg>
      <pc:sldChg chg="del">
        <pc:chgData name="Katz, Lee S. (CDC/NCIRD/DBD)" userId="2f2a2d86-0949-46a4-8abf-a07c88803aba" providerId="ADAL" clId="{DE3ECB1D-8EA7-4C99-8273-696BB86CBADE}" dt="2025-03-12T15:00:42.045" v="0" actId="2696"/>
        <pc:sldMkLst>
          <pc:docMk/>
          <pc:sldMk cId="4133425714" sldId="478"/>
        </pc:sldMkLst>
      </pc:sldChg>
      <pc:sldChg chg="del">
        <pc:chgData name="Katz, Lee S. (CDC/NCIRD/DBD)" userId="2f2a2d86-0949-46a4-8abf-a07c88803aba" providerId="ADAL" clId="{DE3ECB1D-8EA7-4C99-8273-696BB86CBADE}" dt="2025-03-12T15:00:42.045" v="0" actId="2696"/>
        <pc:sldMkLst>
          <pc:docMk/>
          <pc:sldMk cId="1103360818" sldId="479"/>
        </pc:sldMkLst>
      </pc:sldChg>
    </pc:docChg>
  </pc:docChgLst>
  <pc:docChgLst>
    <pc:chgData name="Katz, Lee S. (CDC/DDID/NCEZID/DFWED)" userId="2f2a2d86-0949-46a4-8abf-a07c88803aba" providerId="ADAL" clId="{71736198-FBB3-4F2D-A268-7EECF62DE834}"/>
    <pc:docChg chg="undo redo custSel addSld delSld modSld">
      <pc:chgData name="Katz, Lee S. (CDC/DDID/NCEZID/DFWED)" userId="2f2a2d86-0949-46a4-8abf-a07c88803aba" providerId="ADAL" clId="{71736198-FBB3-4F2D-A268-7EECF62DE834}" dt="2023-03-02T00:00:22.893" v="2666" actId="20577"/>
      <pc:docMkLst>
        <pc:docMk/>
      </pc:docMkLst>
      <pc:sldChg chg="modSp mod">
        <pc:chgData name="Katz, Lee S. (CDC/DDID/NCEZID/DFWED)" userId="2f2a2d86-0949-46a4-8abf-a07c88803aba" providerId="ADAL" clId="{71736198-FBB3-4F2D-A268-7EECF62DE834}" dt="2023-03-01T14:09:12.780" v="90" actId="20577"/>
        <pc:sldMkLst>
          <pc:docMk/>
          <pc:sldMk cId="2728085668" sldId="256"/>
        </pc:sldMkLst>
        <pc:spChg chg="mod">
          <ac:chgData name="Katz, Lee S. (CDC/DDID/NCEZID/DFWED)" userId="2f2a2d86-0949-46a4-8abf-a07c88803aba" providerId="ADAL" clId="{71736198-FBB3-4F2D-A268-7EECF62DE834}" dt="2023-03-01T14:09:12.780" v="90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addSp modSp mod modAnim modNotesTx">
        <pc:chgData name="Katz, Lee S. (CDC/DDID/NCEZID/DFWED)" userId="2f2a2d86-0949-46a4-8abf-a07c88803aba" providerId="ADAL" clId="{71736198-FBB3-4F2D-A268-7EECF62DE834}" dt="2023-03-01T19:47:04.956" v="433" actId="20577"/>
        <pc:sldMkLst>
          <pc:docMk/>
          <pc:sldMk cId="226178737" sldId="257"/>
        </pc:sldMkLst>
        <pc:spChg chg="mod">
          <ac:chgData name="Katz, Lee S. (CDC/DDID/NCEZID/DFWED)" userId="2f2a2d86-0949-46a4-8abf-a07c88803aba" providerId="ADAL" clId="{71736198-FBB3-4F2D-A268-7EECF62DE834}" dt="2023-03-01T19:47:04.956" v="433" actId="20577"/>
          <ac:spMkLst>
            <pc:docMk/>
            <pc:sldMk cId="226178737" sldId="257"/>
            <ac:spMk id="3" creationId="{8C64A9D6-D4E5-4A13-A565-4AE73AEC12E0}"/>
          </ac:spMkLst>
        </pc:spChg>
        <pc:graphicFrameChg chg="add mod">
          <ac:chgData name="Katz, Lee S. (CDC/DDID/NCEZID/DFWED)" userId="2f2a2d86-0949-46a4-8abf-a07c88803aba" providerId="ADAL" clId="{71736198-FBB3-4F2D-A268-7EECF62DE834}" dt="2023-03-01T14:11:03.463" v="181" actId="108"/>
          <ac:graphicFrameMkLst>
            <pc:docMk/>
            <pc:sldMk cId="226178737" sldId="257"/>
            <ac:graphicFrameMk id="4" creationId="{D6CB6133-6E4B-E70F-FAD8-90E1F5454708}"/>
          </ac:graphicFrameMkLst>
        </pc:graphicFrameChg>
        <pc:graphicFrameChg chg="add mod">
          <ac:chgData name="Katz, Lee S. (CDC/DDID/NCEZID/DFWED)" userId="2f2a2d86-0949-46a4-8abf-a07c88803aba" providerId="ADAL" clId="{71736198-FBB3-4F2D-A268-7EECF62DE834}" dt="2023-03-01T14:10:58.329" v="179" actId="108"/>
          <ac:graphicFrameMkLst>
            <pc:docMk/>
            <pc:sldMk cId="226178737" sldId="257"/>
            <ac:graphicFrameMk id="6" creationId="{99958750-2235-7D10-8F93-E68CB631CF98}"/>
          </ac:graphicFrameMkLst>
        </pc:graphicFrameChg>
        <pc:picChg chg="add mod">
          <ac:chgData name="Katz, Lee S. (CDC/DDID/NCEZID/DFWED)" userId="2f2a2d86-0949-46a4-8abf-a07c88803aba" providerId="ADAL" clId="{71736198-FBB3-4F2D-A268-7EECF62DE834}" dt="2023-03-01T14:10:30.113" v="176" actId="1076"/>
          <ac:picMkLst>
            <pc:docMk/>
            <pc:sldMk cId="226178737" sldId="257"/>
            <ac:picMk id="5" creationId="{D864F190-02B2-6AE4-A48E-09599D02BF6B}"/>
          </ac:picMkLst>
        </pc:picChg>
      </pc:sldChg>
      <pc:sldChg chg="modSp mod">
        <pc:chgData name="Katz, Lee S. (CDC/DDID/NCEZID/DFWED)" userId="2f2a2d86-0949-46a4-8abf-a07c88803aba" providerId="ADAL" clId="{71736198-FBB3-4F2D-A268-7EECF62DE834}" dt="2023-03-01T22:53:33.585" v="2586" actId="20577"/>
        <pc:sldMkLst>
          <pc:docMk/>
          <pc:sldMk cId="1144897757" sldId="258"/>
        </pc:sldMkLst>
        <pc:spChg chg="mod">
          <ac:chgData name="Katz, Lee S. (CDC/DDID/NCEZID/DFWED)" userId="2f2a2d86-0949-46a4-8abf-a07c88803aba" providerId="ADAL" clId="{71736198-FBB3-4F2D-A268-7EECF62DE834}" dt="2023-03-01T22:53:33.585" v="2586" actId="20577"/>
          <ac:spMkLst>
            <pc:docMk/>
            <pc:sldMk cId="1144897757" sldId="258"/>
            <ac:spMk id="5" creationId="{0ABA41D9-1252-4E94-9945-F3F665CAAA7E}"/>
          </ac:spMkLst>
        </pc:spChg>
      </pc:sldChg>
      <pc:sldChg chg="addSp delSp add del mod addAnim delAnim">
        <pc:chgData name="Katz, Lee S. (CDC/DDID/NCEZID/DFWED)" userId="2f2a2d86-0949-46a4-8abf-a07c88803aba" providerId="ADAL" clId="{71736198-FBB3-4F2D-A268-7EECF62DE834}" dt="2023-02-28T21:55:03.791" v="10" actId="47"/>
        <pc:sldMkLst>
          <pc:docMk/>
          <pc:sldMk cId="1366941460" sldId="259"/>
        </pc:sldMkLst>
        <pc:graphicFrameChg chg="add del">
          <ac:chgData name="Katz, Lee S. (CDC/DDID/NCEZID/DFWED)" userId="2f2a2d86-0949-46a4-8abf-a07c88803aba" providerId="ADAL" clId="{71736198-FBB3-4F2D-A268-7EECF62DE834}" dt="2023-02-28T21:55:02.380" v="9" actId="478"/>
          <ac:graphicFrameMkLst>
            <pc:docMk/>
            <pc:sldMk cId="1366941460" sldId="259"/>
            <ac:graphicFrameMk id="6" creationId="{9CB0C56C-B683-4B88-BE2F-1821C544AC97}"/>
          </ac:graphicFrameMkLst>
        </pc:graphicFrameChg>
        <pc:picChg chg="add del">
          <ac:chgData name="Katz, Lee S. (CDC/DDID/NCEZID/DFWED)" userId="2f2a2d86-0949-46a4-8abf-a07c88803aba" providerId="ADAL" clId="{71736198-FBB3-4F2D-A268-7EECF62DE834}" dt="2023-02-28T21:55:02.380" v="9" actId="478"/>
          <ac:picMkLst>
            <pc:docMk/>
            <pc:sldMk cId="1366941460" sldId="259"/>
            <ac:picMk id="7" creationId="{5695A645-902F-4E0B-82E2-C617942B153C}"/>
          </ac:picMkLst>
        </pc:picChg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2620585753" sldId="259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2722327837" sldId="260"/>
        </pc:sldMkLst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3491828066" sldId="262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2129918093" sldId="264"/>
        </pc:sldMkLst>
      </pc:sldChg>
      <pc:sldChg chg="add modNotesTx">
        <pc:chgData name="Katz, Lee S. (CDC/DDID/NCEZID/DFWED)" userId="2f2a2d86-0949-46a4-8abf-a07c88803aba" providerId="ADAL" clId="{71736198-FBB3-4F2D-A268-7EECF62DE834}" dt="2023-03-01T22:23:53.695" v="1507" actId="20577"/>
        <pc:sldMkLst>
          <pc:docMk/>
          <pc:sldMk cId="3424069590" sldId="291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916520556" sldId="416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504684526" sldId="417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3178512986" sldId="418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266553802" sldId="419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077858081" sldId="420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942946776" sldId="421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524718206" sldId="422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3031519455" sldId="423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714678397" sldId="424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3093354361" sldId="425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865330176" sldId="426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3000560891" sldId="427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1251380768" sldId="428"/>
        </pc:sldMkLst>
      </pc:sldChg>
      <pc:sldChg chg="add del">
        <pc:chgData name="Katz, Lee S. (CDC/DDID/NCEZID/DFWED)" userId="2f2a2d86-0949-46a4-8abf-a07c88803aba" providerId="ADAL" clId="{71736198-FBB3-4F2D-A268-7EECF62DE834}" dt="2023-02-28T21:54:42.981" v="3" actId="47"/>
        <pc:sldMkLst>
          <pc:docMk/>
          <pc:sldMk cId="476281873" sldId="429"/>
        </pc:sldMkLst>
      </pc:sldChg>
      <pc:sldChg chg="modSp mod">
        <pc:chgData name="Katz, Lee S. (CDC/DDID/NCEZID/DFWED)" userId="2f2a2d86-0949-46a4-8abf-a07c88803aba" providerId="ADAL" clId="{71736198-FBB3-4F2D-A268-7EECF62DE834}" dt="2023-03-02T00:00:22.893" v="2666" actId="20577"/>
        <pc:sldMkLst>
          <pc:docMk/>
          <pc:sldMk cId="2487971065" sldId="430"/>
        </pc:sldMkLst>
        <pc:spChg chg="mod">
          <ac:chgData name="Katz, Lee S. (CDC/DDID/NCEZID/DFWED)" userId="2f2a2d86-0949-46a4-8abf-a07c88803aba" providerId="ADAL" clId="{71736198-FBB3-4F2D-A268-7EECF62DE834}" dt="2023-03-02T00:00:22.893" v="2666" actId="20577"/>
          <ac:spMkLst>
            <pc:docMk/>
            <pc:sldMk cId="2487971065" sldId="430"/>
            <ac:spMk id="3" creationId="{8F67F922-2313-45DC-9669-DFF0EC6C5C2E}"/>
          </ac:spMkLst>
        </pc:spChg>
      </pc:sldChg>
      <pc:sldChg chg="modSp mod">
        <pc:chgData name="Katz, Lee S. (CDC/DDID/NCEZID/DFWED)" userId="2f2a2d86-0949-46a4-8abf-a07c88803aba" providerId="ADAL" clId="{71736198-FBB3-4F2D-A268-7EECF62DE834}" dt="2023-03-01T23:54:20.195" v="2638" actId="20577"/>
        <pc:sldMkLst>
          <pc:docMk/>
          <pc:sldMk cId="3979887180" sldId="431"/>
        </pc:sldMkLst>
        <pc:spChg chg="mod">
          <ac:chgData name="Katz, Lee S. (CDC/DDID/NCEZID/DFWED)" userId="2f2a2d86-0949-46a4-8abf-a07c88803aba" providerId="ADAL" clId="{71736198-FBB3-4F2D-A268-7EECF62DE834}" dt="2023-03-01T23:54:20.195" v="2638" actId="20577"/>
          <ac:spMkLst>
            <pc:docMk/>
            <pc:sldMk cId="3979887180" sldId="431"/>
            <ac:spMk id="3" creationId="{01DF3D96-AB39-4FC2-9605-48C767CE120B}"/>
          </ac:spMkLst>
        </pc:spChg>
      </pc:sldChg>
      <pc:sldChg chg="modSp mod">
        <pc:chgData name="Katz, Lee S. (CDC/DDID/NCEZID/DFWED)" userId="2f2a2d86-0949-46a4-8abf-a07c88803aba" providerId="ADAL" clId="{71736198-FBB3-4F2D-A268-7EECF62DE834}" dt="2023-03-01T23:59:45.741" v="2656" actId="20577"/>
        <pc:sldMkLst>
          <pc:docMk/>
          <pc:sldMk cId="3013875915" sldId="442"/>
        </pc:sldMkLst>
        <pc:spChg chg="mod">
          <ac:chgData name="Katz, Lee S. (CDC/DDID/NCEZID/DFWED)" userId="2f2a2d86-0949-46a4-8abf-a07c88803aba" providerId="ADAL" clId="{71736198-FBB3-4F2D-A268-7EECF62DE834}" dt="2023-03-01T23:59:45.741" v="2656" actId="20577"/>
          <ac:spMkLst>
            <pc:docMk/>
            <pc:sldMk cId="3013875915" sldId="442"/>
            <ac:spMk id="3" creationId="{6FC9702B-7E3D-4538-881D-D2A63209AE93}"/>
          </ac:spMkLst>
        </pc:spChg>
      </pc:sldChg>
      <pc:sldChg chg="addSp modSp add mod modAnim">
        <pc:chgData name="Katz, Lee S. (CDC/DDID/NCEZID/DFWED)" userId="2f2a2d86-0949-46a4-8abf-a07c88803aba" providerId="ADAL" clId="{71736198-FBB3-4F2D-A268-7EECF62DE834}" dt="2023-03-01T23:00:36.798" v="2635" actId="20577"/>
        <pc:sldMkLst>
          <pc:docMk/>
          <pc:sldMk cId="872942151" sldId="445"/>
        </pc:sldMkLst>
        <pc:graphicFrameChg chg="add mod">
          <ac:chgData name="Katz, Lee S. (CDC/DDID/NCEZID/DFWED)" userId="2f2a2d86-0949-46a4-8abf-a07c88803aba" providerId="ADAL" clId="{71736198-FBB3-4F2D-A268-7EECF62DE834}" dt="2023-03-01T22:59:56.653" v="2614"/>
          <ac:graphicFrameMkLst>
            <pc:docMk/>
            <pc:sldMk cId="872942151" sldId="445"/>
            <ac:graphicFrameMk id="2" creationId="{6952D31E-2EC9-348F-B693-C3912DF41054}"/>
          </ac:graphicFrameMkLst>
        </pc:graphicFrameChg>
        <pc:graphicFrameChg chg="add mod">
          <ac:chgData name="Katz, Lee S. (CDC/DDID/NCEZID/DFWED)" userId="2f2a2d86-0949-46a4-8abf-a07c88803aba" providerId="ADAL" clId="{71736198-FBB3-4F2D-A268-7EECF62DE834}" dt="2023-03-01T23:00:36.798" v="2635" actId="20577"/>
          <ac:graphicFrameMkLst>
            <pc:docMk/>
            <pc:sldMk cId="872942151" sldId="445"/>
            <ac:graphicFrameMk id="6" creationId="{062E2AC5-9BF4-DA29-206F-F84797852121}"/>
          </ac:graphicFrameMkLst>
        </pc:graphicFrameChg>
        <pc:picChg chg="add mod">
          <ac:chgData name="Katz, Lee S. (CDC/DDID/NCEZID/DFWED)" userId="2f2a2d86-0949-46a4-8abf-a07c88803aba" providerId="ADAL" clId="{71736198-FBB3-4F2D-A268-7EECF62DE834}" dt="2023-03-01T23:00:18.278" v="2622" actId="1076"/>
          <ac:picMkLst>
            <pc:docMk/>
            <pc:sldMk cId="872942151" sldId="445"/>
            <ac:picMk id="3" creationId="{BCD59079-7E53-BB62-99C6-B0331C8F7B70}"/>
          </ac:picMkLst>
        </pc:picChg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1688462206" sldId="446"/>
        </pc:sldMkLst>
      </pc:sldChg>
      <pc:sldChg chg="modSp add mod setBg">
        <pc:chgData name="Katz, Lee S. (CDC/DDID/NCEZID/DFWED)" userId="2f2a2d86-0949-46a4-8abf-a07c88803aba" providerId="ADAL" clId="{71736198-FBB3-4F2D-A268-7EECF62DE834}" dt="2023-03-01T20:56:39.884" v="577" actId="27636"/>
        <pc:sldMkLst>
          <pc:docMk/>
          <pc:sldMk cId="828612710" sldId="447"/>
        </pc:sldMkLst>
        <pc:spChg chg="mod">
          <ac:chgData name="Katz, Lee S. (CDC/DDID/NCEZID/DFWED)" userId="2f2a2d86-0949-46a4-8abf-a07c88803aba" providerId="ADAL" clId="{71736198-FBB3-4F2D-A268-7EECF62DE834}" dt="2023-03-01T20:56:39.884" v="577" actId="27636"/>
          <ac:spMkLst>
            <pc:docMk/>
            <pc:sldMk cId="828612710" sldId="447"/>
            <ac:spMk id="3" creationId="{E38D8F58-55DB-423C-A318-EE92205C29B3}"/>
          </ac:spMkLst>
        </pc:spChg>
      </pc:sldChg>
      <pc:sldChg chg="add setBg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3170705448" sldId="448"/>
        </pc:sldMkLst>
      </pc:sldChg>
      <pc:sldChg chg="modSp add mod setBg">
        <pc:chgData name="Katz, Lee S. (CDC/DDID/NCEZID/DFWED)" userId="2f2a2d86-0949-46a4-8abf-a07c88803aba" providerId="ADAL" clId="{71736198-FBB3-4F2D-A268-7EECF62DE834}" dt="2023-03-01T21:31:10.869" v="610" actId="20577"/>
        <pc:sldMkLst>
          <pc:docMk/>
          <pc:sldMk cId="1884258419" sldId="449"/>
        </pc:sldMkLst>
        <pc:spChg chg="mod">
          <ac:chgData name="Katz, Lee S. (CDC/DDID/NCEZID/DFWED)" userId="2f2a2d86-0949-46a4-8abf-a07c88803aba" providerId="ADAL" clId="{71736198-FBB3-4F2D-A268-7EECF62DE834}" dt="2023-03-01T21:31:10.869" v="610" actId="20577"/>
          <ac:spMkLst>
            <pc:docMk/>
            <pc:sldMk cId="1884258419" sldId="449"/>
            <ac:spMk id="3" creationId="{E38D8F58-55DB-423C-A318-EE92205C29B3}"/>
          </ac:spMkLst>
        </pc:spChg>
      </pc:sldChg>
      <pc:sldChg chg="modSp add mod setBg">
        <pc:chgData name="Katz, Lee S. (CDC/DDID/NCEZID/DFWED)" userId="2f2a2d86-0949-46a4-8abf-a07c88803aba" providerId="ADAL" clId="{71736198-FBB3-4F2D-A268-7EECF62DE834}" dt="2023-03-01T21:31:41.529" v="621" actId="20577"/>
        <pc:sldMkLst>
          <pc:docMk/>
          <pc:sldMk cId="3533901089" sldId="450"/>
        </pc:sldMkLst>
        <pc:spChg chg="mod">
          <ac:chgData name="Katz, Lee S. (CDC/DDID/NCEZID/DFWED)" userId="2f2a2d86-0949-46a4-8abf-a07c88803aba" providerId="ADAL" clId="{71736198-FBB3-4F2D-A268-7EECF62DE834}" dt="2023-03-01T21:31:41.529" v="621" actId="20577"/>
          <ac:spMkLst>
            <pc:docMk/>
            <pc:sldMk cId="3533901089" sldId="450"/>
            <ac:spMk id="3" creationId="{E38D8F58-55DB-423C-A318-EE92205C29B3}"/>
          </ac:spMkLst>
        </pc:spChg>
      </pc:sldChg>
      <pc:sldChg chg="add setBg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1400869308" sldId="452"/>
        </pc:sldMkLst>
      </pc:sldChg>
      <pc:sldChg chg="add modNotesTx">
        <pc:chgData name="Katz, Lee S. (CDC/DDID/NCEZID/DFWED)" userId="2f2a2d86-0949-46a4-8abf-a07c88803aba" providerId="ADAL" clId="{71736198-FBB3-4F2D-A268-7EECF62DE834}" dt="2023-03-01T20:21:36.942" v="511" actId="20577"/>
        <pc:sldMkLst>
          <pc:docMk/>
          <pc:sldMk cId="4097006663" sldId="453"/>
        </pc:sldMkLst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3395825742" sldId="454"/>
        </pc:sldMkLst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282081996" sldId="455"/>
        </pc:sldMkLst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161302325" sldId="456"/>
        </pc:sldMkLst>
      </pc:sldChg>
      <pc:sldChg chg="add">
        <pc:chgData name="Katz, Lee S. (CDC/DDID/NCEZID/DFWED)" userId="2f2a2d86-0949-46a4-8abf-a07c88803aba" providerId="ADAL" clId="{71736198-FBB3-4F2D-A268-7EECF62DE834}" dt="2023-03-01T19:42:55.509" v="383"/>
        <pc:sldMkLst>
          <pc:docMk/>
          <pc:sldMk cId="728644078" sldId="457"/>
        </pc:sldMkLst>
      </pc:sldChg>
      <pc:sldChg chg="addSp delSp modSp new mod delAnim modAnim">
        <pc:chgData name="Katz, Lee S. (CDC/DDID/NCEZID/DFWED)" userId="2f2a2d86-0949-46a4-8abf-a07c88803aba" providerId="ADAL" clId="{71736198-FBB3-4F2D-A268-7EECF62DE834}" dt="2023-03-01T19:59:26.728" v="499" actId="478"/>
        <pc:sldMkLst>
          <pc:docMk/>
          <pc:sldMk cId="706694957" sldId="458"/>
        </pc:sldMkLst>
        <pc:spChg chg="mod">
          <ac:chgData name="Katz, Lee S. (CDC/DDID/NCEZID/DFWED)" userId="2f2a2d86-0949-46a4-8abf-a07c88803aba" providerId="ADAL" clId="{71736198-FBB3-4F2D-A268-7EECF62DE834}" dt="2023-03-01T19:52:58.110" v="486" actId="20577"/>
          <ac:spMkLst>
            <pc:docMk/>
            <pc:sldMk cId="706694957" sldId="458"/>
            <ac:spMk id="2" creationId="{2C43B003-AC17-6AD8-5E6F-BEDC682C4AB6}"/>
          </ac:spMkLst>
        </pc:spChg>
        <pc:spChg chg="del">
          <ac:chgData name="Katz, Lee S. (CDC/DDID/NCEZID/DFWED)" userId="2f2a2d86-0949-46a4-8abf-a07c88803aba" providerId="ADAL" clId="{71736198-FBB3-4F2D-A268-7EECF62DE834}" dt="2023-03-01T19:53:01.093" v="487" actId="478"/>
          <ac:spMkLst>
            <pc:docMk/>
            <pc:sldMk cId="706694957" sldId="458"/>
            <ac:spMk id="3" creationId="{7729016C-0CDA-37F4-8719-31E7216ED4AF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" creationId="{B4255E14-6A5D-E567-2EEA-E31D18A49A2C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" creationId="{9438C9BF-1DD9-83F5-D8EC-FF4960BF0D5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" creationId="{49AE72D4-EC58-4833-96F0-79F65D4D8CB1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8" creationId="{F1B072FD-4B61-71C5-D86A-24D4181B9DE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9" creationId="{E63150EA-5FB0-D521-7E57-5F9593D57A68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10" creationId="{9CC0021C-BEA9-08E3-E409-09947B902B8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11" creationId="{85406AAB-08FB-D745-424A-E9741FBD53C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12" creationId="{41F7472B-995B-503B-657B-39C79AF6DD38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13" creationId="{5492ABB6-327B-7587-C1EA-988E1324CEC2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15.670" v="490" actId="478"/>
          <ac:spMkLst>
            <pc:docMk/>
            <pc:sldMk cId="706694957" sldId="458"/>
            <ac:spMk id="28" creationId="{8D1A5A83-C2F2-504F-86C7-3E88CE7CDD70}"/>
          </ac:spMkLst>
        </pc:spChg>
        <pc:spChg chg="add mod">
          <ac:chgData name="Katz, Lee S. (CDC/DDID/NCEZID/DFWED)" userId="2f2a2d86-0949-46a4-8abf-a07c88803aba" providerId="ADAL" clId="{71736198-FBB3-4F2D-A268-7EECF62DE834}" dt="2023-03-01T19:53:04.617" v="489" actId="1076"/>
          <ac:spMkLst>
            <pc:docMk/>
            <pc:sldMk cId="706694957" sldId="458"/>
            <ac:spMk id="29" creationId="{8DBE3CF8-5643-7207-6A39-E4A8F199DFAC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15.670" v="490" actId="478"/>
          <ac:spMkLst>
            <pc:docMk/>
            <pc:sldMk cId="706694957" sldId="458"/>
            <ac:spMk id="30" creationId="{AEAD4A2F-C987-8E7D-BF88-FE6B5585E30E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5.827" v="498" actId="478"/>
          <ac:spMkLst>
            <pc:docMk/>
            <pc:sldMk cId="706694957" sldId="458"/>
            <ac:spMk id="41" creationId="{BD62F204-9243-F49D-FCA5-3DB5F4904CF9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4.977" v="497" actId="478"/>
          <ac:spMkLst>
            <pc:docMk/>
            <pc:sldMk cId="706694957" sldId="458"/>
            <ac:spMk id="42" creationId="{737016B6-73E1-DDF0-E208-36CB4F7B0619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4.239" v="496" actId="478"/>
          <ac:spMkLst>
            <pc:docMk/>
            <pc:sldMk cId="706694957" sldId="458"/>
            <ac:spMk id="43" creationId="{390FECD6-3184-6F5E-14B7-42E88C5804AF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3.306" v="495" actId="478"/>
          <ac:spMkLst>
            <pc:docMk/>
            <pc:sldMk cId="706694957" sldId="458"/>
            <ac:spMk id="44" creationId="{AC4BD2B4-A4A1-9B98-627E-8D7529FB50AF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2.050" v="494" actId="478"/>
          <ac:spMkLst>
            <pc:docMk/>
            <pc:sldMk cId="706694957" sldId="458"/>
            <ac:spMk id="45" creationId="{24130791-D35A-DA60-9B5F-0718F97BB3DB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16.490" v="493" actId="478"/>
          <ac:spMkLst>
            <pc:docMk/>
            <pc:sldMk cId="706694957" sldId="458"/>
            <ac:spMk id="46" creationId="{C8BBD42C-3607-6B20-546E-F838C072BFDE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26.728" v="499" actId="478"/>
          <ac:spMkLst>
            <pc:docMk/>
            <pc:sldMk cId="706694957" sldId="458"/>
            <ac:spMk id="47" creationId="{92717670-287E-7BD0-9F18-30BBEFAFFC55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16.490" v="493" actId="478"/>
          <ac:spMkLst>
            <pc:docMk/>
            <pc:sldMk cId="706694957" sldId="458"/>
            <ac:spMk id="48" creationId="{FD17AB82-D316-9745-0D32-84EDC3789160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9:16.490" v="493" actId="478"/>
          <ac:spMkLst>
            <pc:docMk/>
            <pc:sldMk cId="706694957" sldId="458"/>
            <ac:spMk id="49" creationId="{B3744460-F214-930D-5E55-3223DF88F009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1" creationId="{DEB605F9-AC23-9417-F4B8-B3EA1D3AE58E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2" creationId="{0FC56BEB-7CD6-8DA1-2AD7-8E42EFB8DCE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3" creationId="{C24BAE53-13E3-3DAE-193B-F7F278CB142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4" creationId="{299B4EE9-B992-6D29-EA27-B3A8D4348254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5" creationId="{6B3FD9BE-9F80-B23A-2B6B-4E018889FF3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6" creationId="{6FADEE39-33D8-88EE-62CD-021B7F4BF06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7" creationId="{CF01C97B-7C04-08D1-24DC-732A6BC43178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8" creationId="{BE631C33-3262-C475-6333-3869A85A3AC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59" creationId="{0EB1C614-5258-2AA8-7106-EC18EF2ED30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1" creationId="{25C11E43-B95C-A75D-9551-A65E66CD48B7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2" creationId="{6C46B55E-90B8-12CF-9CFC-EF29A3A74328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3" creationId="{D08FBDB7-BF61-EE31-5EA3-1BDB2A260AA8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4" creationId="{5B3EB77B-C907-138C-3A5A-9E8DE3A677EB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5" creationId="{83CFDA5D-8FCF-4099-9842-F4939D5E4EF2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6" creationId="{83723C2A-B9DC-5770-1884-5EE56D71FA57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7" creationId="{8ECB9C3A-1209-1585-0EDE-3163FBEEA084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8" creationId="{CA9FDE34-0D33-B9D6-DF08-7CECF738DAB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69" creationId="{0DC81766-B4EC-A199-7EED-63BFB5CB42D3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1" creationId="{86A5CAE2-E402-3C5E-2793-6B4AD056DE69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2" creationId="{6A067DF6-A564-7446-5243-4C995A8F8669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3" creationId="{7699C36C-C736-8734-8DE4-22C2BBD947CB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4" creationId="{357BBEFA-281F-A51B-DCE6-3A1F95E9D2A1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5" creationId="{44D62045-7271-D23A-D7FE-E4C4C5F5C014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6" creationId="{05DC09A9-256F-0938-D7F6-A34D4C2578A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7" creationId="{9D306F23-2317-BB5A-9BFD-DC1EF3DA1705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8" creationId="{2B59369E-AD0C-8299-32DA-000A67310ECC}"/>
          </ac:spMkLst>
        </pc:spChg>
        <pc:spChg chg="mod">
          <ac:chgData name="Katz, Lee S. (CDC/DDID/NCEZID/DFWED)" userId="2f2a2d86-0949-46a4-8abf-a07c88803aba" providerId="ADAL" clId="{71736198-FBB3-4F2D-A268-7EECF62DE834}" dt="2023-03-01T19:53:01.393" v="488"/>
          <ac:spMkLst>
            <pc:docMk/>
            <pc:sldMk cId="706694957" sldId="458"/>
            <ac:spMk id="79" creationId="{5E274889-BC12-2FA4-3040-3ECC0C8DF422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15.670" v="490" actId="478"/>
          <ac:spMkLst>
            <pc:docMk/>
            <pc:sldMk cId="706694957" sldId="458"/>
            <ac:spMk id="80" creationId="{E5A00D14-FCA7-4EC9-F45B-A462C06E19F0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15.670" v="490" actId="478"/>
          <ac:spMkLst>
            <pc:docMk/>
            <pc:sldMk cId="706694957" sldId="458"/>
            <ac:spMk id="81" creationId="{C159CD80-BC30-859E-887E-2A59C581E24D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26.256" v="491" actId="478"/>
          <ac:spMkLst>
            <pc:docMk/>
            <pc:sldMk cId="706694957" sldId="458"/>
            <ac:spMk id="82" creationId="{EC150709-554D-6B5A-C2B1-865C876A87BC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26.256" v="491" actId="478"/>
          <ac:spMkLst>
            <pc:docMk/>
            <pc:sldMk cId="706694957" sldId="458"/>
            <ac:spMk id="83" creationId="{64541304-1435-F0C6-9437-8781D5E5360C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26.256" v="491" actId="478"/>
          <ac:spMkLst>
            <pc:docMk/>
            <pc:sldMk cId="706694957" sldId="458"/>
            <ac:spMk id="84" creationId="{66552580-3943-28D0-4999-966ED3C461E4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26.256" v="491" actId="478"/>
          <ac:spMkLst>
            <pc:docMk/>
            <pc:sldMk cId="706694957" sldId="458"/>
            <ac:spMk id="85" creationId="{A2846819-EEAE-6963-3960-23C98CEAB60E}"/>
          </ac:spMkLst>
        </pc:spChg>
        <pc:spChg chg="add del mod">
          <ac:chgData name="Katz, Lee S. (CDC/DDID/NCEZID/DFWED)" userId="2f2a2d86-0949-46a4-8abf-a07c88803aba" providerId="ADAL" clId="{71736198-FBB3-4F2D-A268-7EECF62DE834}" dt="2023-03-01T19:53:26.256" v="491" actId="478"/>
          <ac:spMkLst>
            <pc:docMk/>
            <pc:sldMk cId="706694957" sldId="458"/>
            <ac:spMk id="86" creationId="{A33B02C6-2758-383B-22DA-ADBFC24F8878}"/>
          </ac:spMkLst>
        </pc:spChg>
        <pc:grpChg chg="add del mod">
          <ac:chgData name="Katz, Lee S. (CDC/DDID/NCEZID/DFWED)" userId="2f2a2d86-0949-46a4-8abf-a07c88803aba" providerId="ADAL" clId="{71736198-FBB3-4F2D-A268-7EECF62DE834}" dt="2023-03-01T19:58:44.974" v="492" actId="478"/>
          <ac:grpSpMkLst>
            <pc:docMk/>
            <pc:sldMk cId="706694957" sldId="458"/>
            <ac:grpSpMk id="4" creationId="{C3898DFD-6574-0F90-1113-01992CE547BC}"/>
          </ac:grpSpMkLst>
        </pc:grpChg>
        <pc:grpChg chg="add del mod">
          <ac:chgData name="Katz, Lee S. (CDC/DDID/NCEZID/DFWED)" userId="2f2a2d86-0949-46a4-8abf-a07c88803aba" providerId="ADAL" clId="{71736198-FBB3-4F2D-A268-7EECF62DE834}" dt="2023-03-01T19:58:44.974" v="492" actId="478"/>
          <ac:grpSpMkLst>
            <pc:docMk/>
            <pc:sldMk cId="706694957" sldId="458"/>
            <ac:grpSpMk id="50" creationId="{743D9981-1731-5B00-7D1C-266C1FA7865A}"/>
          </ac:grpSpMkLst>
        </pc:grpChg>
        <pc:grpChg chg="add del mod">
          <ac:chgData name="Katz, Lee S. (CDC/DDID/NCEZID/DFWED)" userId="2f2a2d86-0949-46a4-8abf-a07c88803aba" providerId="ADAL" clId="{71736198-FBB3-4F2D-A268-7EECF62DE834}" dt="2023-03-01T19:58:44.974" v="492" actId="478"/>
          <ac:grpSpMkLst>
            <pc:docMk/>
            <pc:sldMk cId="706694957" sldId="458"/>
            <ac:grpSpMk id="60" creationId="{F9930E3C-06A4-A9D5-E2BF-9C34A66E0764}"/>
          </ac:grpSpMkLst>
        </pc:grpChg>
        <pc:grpChg chg="add del mod">
          <ac:chgData name="Katz, Lee S. (CDC/DDID/NCEZID/DFWED)" userId="2f2a2d86-0949-46a4-8abf-a07c88803aba" providerId="ADAL" clId="{71736198-FBB3-4F2D-A268-7EECF62DE834}" dt="2023-03-01T19:58:44.974" v="492" actId="478"/>
          <ac:grpSpMkLst>
            <pc:docMk/>
            <pc:sldMk cId="706694957" sldId="458"/>
            <ac:grpSpMk id="70" creationId="{FC61FE26-5B8C-8A61-86A4-552FC87E678D}"/>
          </ac:grpSpMkLst>
        </pc:grp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4" creationId="{E8C64055-D8E3-2D63-8108-3E322706B4BE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5" creationId="{58383EC2-F87C-C37E-C9F5-8441D450D0E4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6" creationId="{0AE033D0-D8C2-7821-2049-65E5CD6DCE6A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7" creationId="{BBEE5222-1B0F-F7A1-B332-7B0B1EC18DF6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8" creationId="{6322E603-5793-7FF3-4E3F-58F6048EF6C1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19" creationId="{F2DCC946-4DA2-A7D6-4064-DC16D5F5F6A7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0" creationId="{577AF711-3A5C-2862-A867-0F86433491C4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1" creationId="{98EB472E-F39E-0DA0-9F0F-5568C2A6B318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2" creationId="{69F5C871-0C8A-8451-BEC4-5561AF83B265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3" creationId="{4BFCC8B0-2DE4-B4B4-AC82-A1AFECBD5DE1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4" creationId="{EE6E52F4-E5A0-EB4C-7F83-7F2E96A9EAEE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5" creationId="{6A942C99-4700-03BB-65E3-459299BF3AC5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26" creationId="{86FA7295-7FBE-F519-821F-0EB3D744320D}"/>
          </ac:cxnSpMkLst>
        </pc:cxnChg>
        <pc:cxnChg chg="add del mod">
          <ac:chgData name="Katz, Lee S. (CDC/DDID/NCEZID/DFWED)" userId="2f2a2d86-0949-46a4-8abf-a07c88803aba" providerId="ADAL" clId="{71736198-FBB3-4F2D-A268-7EECF62DE834}" dt="2023-03-01T19:53:15.670" v="490" actId="478"/>
          <ac:cxnSpMkLst>
            <pc:docMk/>
            <pc:sldMk cId="706694957" sldId="458"/>
            <ac:cxnSpMk id="27" creationId="{69E608BE-9D71-B341-B979-08CB5C16CC73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1" creationId="{CB5893F7-1720-F04D-7862-4425BCA38C5D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2" creationId="{3F05641D-4980-1F56-7A3A-658179E338EA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3" creationId="{F19A6171-1C81-38FE-8DE0-0427197158EC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4" creationId="{16CA917C-E527-C68B-0721-55A90F3DF020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5" creationId="{02615071-8C9F-7619-F0E1-FB4301E7AEC2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6" creationId="{E0586C8D-0B0E-5710-A443-BCB17F4F7333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7" creationId="{5117724A-6C7C-C5DF-1114-D397CA472A5E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8" creationId="{F020223F-86F4-E7C9-CB15-04788AB97F96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39" creationId="{B1C4B45A-AA52-6D16-962C-75FA08B39D41}"/>
          </ac:cxnSpMkLst>
        </pc:cxnChg>
        <pc:cxnChg chg="add mod">
          <ac:chgData name="Katz, Lee S. (CDC/DDID/NCEZID/DFWED)" userId="2f2a2d86-0949-46a4-8abf-a07c88803aba" providerId="ADAL" clId="{71736198-FBB3-4F2D-A268-7EECF62DE834}" dt="2023-03-01T19:53:04.617" v="489" actId="1076"/>
          <ac:cxnSpMkLst>
            <pc:docMk/>
            <pc:sldMk cId="706694957" sldId="458"/>
            <ac:cxnSpMk id="40" creationId="{A4A02B69-08F6-3B8D-AB3C-62CE9C0284FB}"/>
          </ac:cxnSpMkLst>
        </pc:cxnChg>
      </pc:sldChg>
      <pc:sldChg chg="add del">
        <pc:chgData name="Katz, Lee S. (CDC/DDID/NCEZID/DFWED)" userId="2f2a2d86-0949-46a4-8abf-a07c88803aba" providerId="ADAL" clId="{71736198-FBB3-4F2D-A268-7EECF62DE834}" dt="2023-03-01T19:43:19.562" v="384" actId="47"/>
        <pc:sldMkLst>
          <pc:docMk/>
          <pc:sldMk cId="3541710539" sldId="458"/>
        </pc:sldMkLst>
      </pc:sldChg>
      <pc:sldChg chg="addSp modSp add mod modNotesTx">
        <pc:chgData name="Katz, Lee S. (CDC/DDID/NCEZID/DFWED)" userId="2f2a2d86-0949-46a4-8abf-a07c88803aba" providerId="ADAL" clId="{71736198-FBB3-4F2D-A268-7EECF62DE834}" dt="2023-03-01T22:17:33.179" v="1470" actId="20577"/>
        <pc:sldMkLst>
          <pc:docMk/>
          <pc:sldMk cId="3623208745" sldId="459"/>
        </pc:sldMkLst>
        <pc:spChg chg="mod">
          <ac:chgData name="Katz, Lee S. (CDC/DDID/NCEZID/DFWED)" userId="2f2a2d86-0949-46a4-8abf-a07c88803aba" providerId="ADAL" clId="{71736198-FBB3-4F2D-A268-7EECF62DE834}" dt="2023-03-01T21:07:51.055" v="582" actId="20577"/>
          <ac:spMkLst>
            <pc:docMk/>
            <pc:sldMk cId="3623208745" sldId="459"/>
            <ac:spMk id="2" creationId="{D7E332E4-88DD-409B-B7DA-8009C7A39EBC}"/>
          </ac:spMkLst>
        </pc:spChg>
        <pc:spChg chg="mod">
          <ac:chgData name="Katz, Lee S. (CDC/DDID/NCEZID/DFWED)" userId="2f2a2d86-0949-46a4-8abf-a07c88803aba" providerId="ADAL" clId="{71736198-FBB3-4F2D-A268-7EECF62DE834}" dt="2023-03-01T21:53:43.158" v="1142" actId="20577"/>
          <ac:spMkLst>
            <pc:docMk/>
            <pc:sldMk cId="3623208745" sldId="459"/>
            <ac:spMk id="3" creationId="{5C9388FF-A0E6-4BBA-9D93-AC7358D49829}"/>
          </ac:spMkLst>
        </pc:spChg>
        <pc:spChg chg="add mod">
          <ac:chgData name="Katz, Lee S. (CDC/DDID/NCEZID/DFWED)" userId="2f2a2d86-0949-46a4-8abf-a07c88803aba" providerId="ADAL" clId="{71736198-FBB3-4F2D-A268-7EECF62DE834}" dt="2023-03-01T21:55:28.064" v="1280" actId="20577"/>
          <ac:spMkLst>
            <pc:docMk/>
            <pc:sldMk cId="3623208745" sldId="459"/>
            <ac:spMk id="4" creationId="{C649FD1B-6D6D-8F7A-1814-0B282228D9D8}"/>
          </ac:spMkLst>
        </pc:spChg>
      </pc:sldChg>
      <pc:sldChg chg="addSp delSp modSp new mod modClrScheme chgLayout modNotesTx">
        <pc:chgData name="Katz, Lee S. (CDC/DDID/NCEZID/DFWED)" userId="2f2a2d86-0949-46a4-8abf-a07c88803aba" providerId="ADAL" clId="{71736198-FBB3-4F2D-A268-7EECF62DE834}" dt="2023-03-01T22:40:45.629" v="2376" actId="22"/>
        <pc:sldMkLst>
          <pc:docMk/>
          <pc:sldMk cId="2414291721" sldId="460"/>
        </pc:sldMkLst>
        <pc:spChg chg="del mod ord">
          <ac:chgData name="Katz, Lee S. (CDC/DDID/NCEZID/DFWED)" userId="2f2a2d86-0949-46a4-8abf-a07c88803aba" providerId="ADAL" clId="{71736198-FBB3-4F2D-A268-7EECF62DE834}" dt="2023-03-01T22:23:32.944" v="1472" actId="700"/>
          <ac:spMkLst>
            <pc:docMk/>
            <pc:sldMk cId="2414291721" sldId="460"/>
            <ac:spMk id="2" creationId="{A3B1FF04-240C-E5C1-FEBD-7542073FF023}"/>
          </ac:spMkLst>
        </pc:spChg>
        <pc:spChg chg="del mod ord">
          <ac:chgData name="Katz, Lee S. (CDC/DDID/NCEZID/DFWED)" userId="2f2a2d86-0949-46a4-8abf-a07c88803aba" providerId="ADAL" clId="{71736198-FBB3-4F2D-A268-7EECF62DE834}" dt="2023-03-01T22:23:32.944" v="1472" actId="700"/>
          <ac:spMkLst>
            <pc:docMk/>
            <pc:sldMk cId="2414291721" sldId="460"/>
            <ac:spMk id="3" creationId="{2D3EE0A9-8D0F-BC6C-E3E9-278D325DB7F8}"/>
          </ac:spMkLst>
        </pc:spChg>
        <pc:spChg chg="del">
          <ac:chgData name="Katz, Lee S. (CDC/DDID/NCEZID/DFWED)" userId="2f2a2d86-0949-46a4-8abf-a07c88803aba" providerId="ADAL" clId="{71736198-FBB3-4F2D-A268-7EECF62DE834}" dt="2023-03-01T22:23:32.944" v="1472" actId="700"/>
          <ac:spMkLst>
            <pc:docMk/>
            <pc:sldMk cId="2414291721" sldId="460"/>
            <ac:spMk id="4" creationId="{C1545970-2EB1-4B88-2A94-9A5FD564163B}"/>
          </ac:spMkLst>
        </pc:spChg>
        <pc:spChg chg="add mod ord">
          <ac:chgData name="Katz, Lee S. (CDC/DDID/NCEZID/DFWED)" userId="2f2a2d86-0949-46a4-8abf-a07c88803aba" providerId="ADAL" clId="{71736198-FBB3-4F2D-A268-7EECF62DE834}" dt="2023-03-01T22:23:38.681" v="1483" actId="20577"/>
          <ac:spMkLst>
            <pc:docMk/>
            <pc:sldMk cId="2414291721" sldId="460"/>
            <ac:spMk id="5" creationId="{B11E4893-DDB7-BD2D-83B0-284A48464838}"/>
          </ac:spMkLst>
        </pc:spChg>
        <pc:spChg chg="add del mod ord">
          <ac:chgData name="Katz, Lee S. (CDC/DDID/NCEZID/DFWED)" userId="2f2a2d86-0949-46a4-8abf-a07c88803aba" providerId="ADAL" clId="{71736198-FBB3-4F2D-A268-7EECF62DE834}" dt="2023-03-01T22:23:35.746" v="1473" actId="22"/>
          <ac:spMkLst>
            <pc:docMk/>
            <pc:sldMk cId="2414291721" sldId="460"/>
            <ac:spMk id="6" creationId="{50C8D6BB-BAF7-4D6A-7813-55AF6E96A1F5}"/>
          </ac:spMkLst>
        </pc:spChg>
        <pc:spChg chg="add del mod">
          <ac:chgData name="Katz, Lee S. (CDC/DDID/NCEZID/DFWED)" userId="2f2a2d86-0949-46a4-8abf-a07c88803aba" providerId="ADAL" clId="{71736198-FBB3-4F2D-A268-7EECF62DE834}" dt="2023-03-01T22:30:36.093" v="2181" actId="22"/>
          <ac:spMkLst>
            <pc:docMk/>
            <pc:sldMk cId="2414291721" sldId="460"/>
            <ac:spMk id="10" creationId="{E8CC2035-F43B-524D-750A-56AC27B594FE}"/>
          </ac:spMkLst>
        </pc:spChg>
        <pc:spChg chg="add del mod">
          <ac:chgData name="Katz, Lee S. (CDC/DDID/NCEZID/DFWED)" userId="2f2a2d86-0949-46a4-8abf-a07c88803aba" providerId="ADAL" clId="{71736198-FBB3-4F2D-A268-7EECF62DE834}" dt="2023-03-01T22:40:45.629" v="2376" actId="22"/>
          <ac:spMkLst>
            <pc:docMk/>
            <pc:sldMk cId="2414291721" sldId="460"/>
            <ac:spMk id="16" creationId="{45FEAB54-E947-8750-AD13-6866AB4930BC}"/>
          </ac:spMkLst>
        </pc:spChg>
        <pc:picChg chg="add del mod ord">
          <ac:chgData name="Katz, Lee S. (CDC/DDID/NCEZID/DFWED)" userId="2f2a2d86-0949-46a4-8abf-a07c88803aba" providerId="ADAL" clId="{71736198-FBB3-4F2D-A268-7EECF62DE834}" dt="2023-03-01T22:30:33.889" v="2178" actId="478"/>
          <ac:picMkLst>
            <pc:docMk/>
            <pc:sldMk cId="2414291721" sldId="460"/>
            <ac:picMk id="8" creationId="{DA0C54AE-0894-0756-5592-785049C969D2}"/>
          </ac:picMkLst>
        </pc:picChg>
        <pc:picChg chg="add del">
          <ac:chgData name="Katz, Lee S. (CDC/DDID/NCEZID/DFWED)" userId="2f2a2d86-0949-46a4-8abf-a07c88803aba" providerId="ADAL" clId="{71736198-FBB3-4F2D-A268-7EECF62DE834}" dt="2023-03-01T22:30:34.874" v="2180" actId="22"/>
          <ac:picMkLst>
            <pc:docMk/>
            <pc:sldMk cId="2414291721" sldId="460"/>
            <ac:picMk id="12" creationId="{7C7A6309-58EE-11D2-8EDA-D7604EAC05F0}"/>
          </ac:picMkLst>
        </pc:picChg>
        <pc:picChg chg="add del mod ord">
          <ac:chgData name="Katz, Lee S. (CDC/DDID/NCEZID/DFWED)" userId="2f2a2d86-0949-46a4-8abf-a07c88803aba" providerId="ADAL" clId="{71736198-FBB3-4F2D-A268-7EECF62DE834}" dt="2023-03-01T22:40:43.927" v="2375" actId="478"/>
          <ac:picMkLst>
            <pc:docMk/>
            <pc:sldMk cId="2414291721" sldId="460"/>
            <ac:picMk id="14" creationId="{6DA72316-68E9-DE81-87D5-9A0D0A4916A3}"/>
          </ac:picMkLst>
        </pc:picChg>
        <pc:picChg chg="add mod ord">
          <ac:chgData name="Katz, Lee S. (CDC/DDID/NCEZID/DFWED)" userId="2f2a2d86-0949-46a4-8abf-a07c88803aba" providerId="ADAL" clId="{71736198-FBB3-4F2D-A268-7EECF62DE834}" dt="2023-03-01T22:40:45.629" v="2376" actId="22"/>
          <ac:picMkLst>
            <pc:docMk/>
            <pc:sldMk cId="2414291721" sldId="460"/>
            <ac:picMk id="18" creationId="{64883921-01CD-C88E-CD0C-755E9ECB8645}"/>
          </ac:picMkLst>
        </pc:picChg>
      </pc:sldChg>
      <pc:sldChg chg="add del">
        <pc:chgData name="Katz, Lee S. (CDC/DDID/NCEZID/DFWED)" userId="2f2a2d86-0949-46a4-8abf-a07c88803aba" providerId="ADAL" clId="{71736198-FBB3-4F2D-A268-7EECF62DE834}" dt="2023-03-01T22:24:23.915" v="1533"/>
        <pc:sldMkLst>
          <pc:docMk/>
          <pc:sldMk cId="1834374173" sldId="461"/>
        </pc:sldMkLst>
      </pc:sldChg>
      <pc:sldChg chg="addSp delSp modSp new mod modNotesTx">
        <pc:chgData name="Katz, Lee S. (CDC/DDID/NCEZID/DFWED)" userId="2f2a2d86-0949-46a4-8abf-a07c88803aba" providerId="ADAL" clId="{71736198-FBB3-4F2D-A268-7EECF62DE834}" dt="2023-03-01T22:29:35.819" v="2177" actId="20577"/>
        <pc:sldMkLst>
          <pc:docMk/>
          <pc:sldMk cId="2270045213" sldId="461"/>
        </pc:sldMkLst>
        <pc:spChg chg="mod">
          <ac:chgData name="Katz, Lee S. (CDC/DDID/NCEZID/DFWED)" userId="2f2a2d86-0949-46a4-8abf-a07c88803aba" providerId="ADAL" clId="{71736198-FBB3-4F2D-A268-7EECF62DE834}" dt="2023-03-01T22:24:34.299" v="1536"/>
          <ac:spMkLst>
            <pc:docMk/>
            <pc:sldMk cId="2270045213" sldId="461"/>
            <ac:spMk id="2" creationId="{12307F03-842F-1490-F126-8A6B00DB287B}"/>
          </ac:spMkLst>
        </pc:spChg>
        <pc:spChg chg="del">
          <ac:chgData name="Katz, Lee S. (CDC/DDID/NCEZID/DFWED)" userId="2f2a2d86-0949-46a4-8abf-a07c88803aba" providerId="ADAL" clId="{71736198-FBB3-4F2D-A268-7EECF62DE834}" dt="2023-03-01T22:24:29.795" v="1535" actId="22"/>
          <ac:spMkLst>
            <pc:docMk/>
            <pc:sldMk cId="2270045213" sldId="461"/>
            <ac:spMk id="3" creationId="{A9B7AFF7-639D-6333-4D1E-1F758FEB0037}"/>
          </ac:spMkLst>
        </pc:spChg>
        <pc:picChg chg="add mod ord">
          <ac:chgData name="Katz, Lee S. (CDC/DDID/NCEZID/DFWED)" userId="2f2a2d86-0949-46a4-8abf-a07c88803aba" providerId="ADAL" clId="{71736198-FBB3-4F2D-A268-7EECF62DE834}" dt="2023-03-01T22:24:29.795" v="1535" actId="22"/>
          <ac:picMkLst>
            <pc:docMk/>
            <pc:sldMk cId="2270045213" sldId="461"/>
            <ac:picMk id="5" creationId="{D7DAAAA0-9E41-2261-6C22-1A0F0ABF139B}"/>
          </ac:picMkLst>
        </pc:picChg>
      </pc:sldChg>
      <pc:sldChg chg="addSp delSp modSp new mod modNotesTx">
        <pc:chgData name="Katz, Lee S. (CDC/DDID/NCEZID/DFWED)" userId="2f2a2d86-0949-46a4-8abf-a07c88803aba" providerId="ADAL" clId="{71736198-FBB3-4F2D-A268-7EECF62DE834}" dt="2023-03-01T22:41:09.972" v="2380" actId="22"/>
        <pc:sldMkLst>
          <pc:docMk/>
          <pc:sldMk cId="3757278308" sldId="462"/>
        </pc:sldMkLst>
        <pc:spChg chg="mod">
          <ac:chgData name="Katz, Lee S. (CDC/DDID/NCEZID/DFWED)" userId="2f2a2d86-0949-46a4-8abf-a07c88803aba" providerId="ADAL" clId="{71736198-FBB3-4F2D-A268-7EECF62DE834}" dt="2023-03-01T22:38:45.342" v="2203" actId="20577"/>
          <ac:spMkLst>
            <pc:docMk/>
            <pc:sldMk cId="3757278308" sldId="462"/>
            <ac:spMk id="2" creationId="{B424A5E5-99EB-BB4C-7285-5AC5E5F53E3C}"/>
          </ac:spMkLst>
        </pc:spChg>
        <pc:spChg chg="del">
          <ac:chgData name="Katz, Lee S. (CDC/DDID/NCEZID/DFWED)" userId="2f2a2d86-0949-46a4-8abf-a07c88803aba" providerId="ADAL" clId="{71736198-FBB3-4F2D-A268-7EECF62DE834}" dt="2023-03-01T22:38:40.394" v="2183" actId="22"/>
          <ac:spMkLst>
            <pc:docMk/>
            <pc:sldMk cId="3757278308" sldId="462"/>
            <ac:spMk id="3" creationId="{055BFCA2-8FE6-FBEA-DEA8-6DE6C2F07FF1}"/>
          </ac:spMkLst>
        </pc:spChg>
        <pc:spChg chg="add del mod">
          <ac:chgData name="Katz, Lee S. (CDC/DDID/NCEZID/DFWED)" userId="2f2a2d86-0949-46a4-8abf-a07c88803aba" providerId="ADAL" clId="{71736198-FBB3-4F2D-A268-7EECF62DE834}" dt="2023-03-01T22:40:33.830" v="2374" actId="22"/>
          <ac:spMkLst>
            <pc:docMk/>
            <pc:sldMk cId="3757278308" sldId="462"/>
            <ac:spMk id="7" creationId="{764EA7E2-4D01-2177-6629-ADB2766E1DE0}"/>
          </ac:spMkLst>
        </pc:spChg>
        <pc:spChg chg="add del mod">
          <ac:chgData name="Katz, Lee S. (CDC/DDID/NCEZID/DFWED)" userId="2f2a2d86-0949-46a4-8abf-a07c88803aba" providerId="ADAL" clId="{71736198-FBB3-4F2D-A268-7EECF62DE834}" dt="2023-03-01T22:40:58.330" v="2378" actId="22"/>
          <ac:spMkLst>
            <pc:docMk/>
            <pc:sldMk cId="3757278308" sldId="462"/>
            <ac:spMk id="13" creationId="{AC173011-E0CB-93AF-0C73-F6844AAE389E}"/>
          </ac:spMkLst>
        </pc:spChg>
        <pc:spChg chg="add del mod">
          <ac:chgData name="Katz, Lee S. (CDC/DDID/NCEZID/DFWED)" userId="2f2a2d86-0949-46a4-8abf-a07c88803aba" providerId="ADAL" clId="{71736198-FBB3-4F2D-A268-7EECF62DE834}" dt="2023-03-01T22:41:09.972" v="2380" actId="22"/>
          <ac:spMkLst>
            <pc:docMk/>
            <pc:sldMk cId="3757278308" sldId="462"/>
            <ac:spMk id="17" creationId="{409C6341-AC0A-07F7-EDA4-63194C48CBF9}"/>
          </ac:spMkLst>
        </pc:spChg>
        <pc:picChg chg="add del mod ord">
          <ac:chgData name="Katz, Lee S. (CDC/DDID/NCEZID/DFWED)" userId="2f2a2d86-0949-46a4-8abf-a07c88803aba" providerId="ADAL" clId="{71736198-FBB3-4F2D-A268-7EECF62DE834}" dt="2023-03-01T22:40:31.763" v="2371" actId="478"/>
          <ac:picMkLst>
            <pc:docMk/>
            <pc:sldMk cId="3757278308" sldId="462"/>
            <ac:picMk id="5" creationId="{DC0E587A-CA4C-B0DE-3ADE-9E72E52E8860}"/>
          </ac:picMkLst>
        </pc:picChg>
        <pc:picChg chg="add del">
          <ac:chgData name="Katz, Lee S. (CDC/DDID/NCEZID/DFWED)" userId="2f2a2d86-0949-46a4-8abf-a07c88803aba" providerId="ADAL" clId="{71736198-FBB3-4F2D-A268-7EECF62DE834}" dt="2023-03-01T22:40:32.728" v="2373" actId="22"/>
          <ac:picMkLst>
            <pc:docMk/>
            <pc:sldMk cId="3757278308" sldId="462"/>
            <ac:picMk id="9" creationId="{63B79D73-A6DB-5047-0495-C89504D5E925}"/>
          </ac:picMkLst>
        </pc:picChg>
        <pc:picChg chg="add del mod ord">
          <ac:chgData name="Katz, Lee S. (CDC/DDID/NCEZID/DFWED)" userId="2f2a2d86-0949-46a4-8abf-a07c88803aba" providerId="ADAL" clId="{71736198-FBB3-4F2D-A268-7EECF62DE834}" dt="2023-03-01T22:40:56.788" v="2377" actId="478"/>
          <ac:picMkLst>
            <pc:docMk/>
            <pc:sldMk cId="3757278308" sldId="462"/>
            <ac:picMk id="11" creationId="{4E4F054C-FDF9-6AEA-FDD6-64AD1ADDC992}"/>
          </ac:picMkLst>
        </pc:picChg>
        <pc:picChg chg="add del mod ord">
          <ac:chgData name="Katz, Lee S. (CDC/DDID/NCEZID/DFWED)" userId="2f2a2d86-0949-46a4-8abf-a07c88803aba" providerId="ADAL" clId="{71736198-FBB3-4F2D-A268-7EECF62DE834}" dt="2023-03-01T22:41:08.254" v="2379" actId="478"/>
          <ac:picMkLst>
            <pc:docMk/>
            <pc:sldMk cId="3757278308" sldId="462"/>
            <ac:picMk id="15" creationId="{225F2164-CF0A-981D-3E54-6826D266C00A}"/>
          </ac:picMkLst>
        </pc:picChg>
        <pc:picChg chg="add mod ord">
          <ac:chgData name="Katz, Lee S. (CDC/DDID/NCEZID/DFWED)" userId="2f2a2d86-0949-46a4-8abf-a07c88803aba" providerId="ADAL" clId="{71736198-FBB3-4F2D-A268-7EECF62DE834}" dt="2023-03-01T22:41:09.972" v="2380" actId="22"/>
          <ac:picMkLst>
            <pc:docMk/>
            <pc:sldMk cId="3757278308" sldId="462"/>
            <ac:picMk id="19" creationId="{DB322D89-5813-27DC-A4BB-79EC26A0EE08}"/>
          </ac:picMkLst>
        </pc:picChg>
      </pc:sldChg>
    </pc:docChg>
  </pc:docChgLst>
  <pc:docChgLst>
    <pc:chgData name="Katz, Lee S. (CDC/NCEZID/DFWED/EDLB)" userId="2f2a2d86-0949-46a4-8abf-a07c88803aba" providerId="ADAL" clId="{7CB9EFB4-16C5-460A-BD54-03B3B78BDB1C}"/>
    <pc:docChg chg="modSld">
      <pc:chgData name="Katz, Lee S. (CDC/NCEZID/DFWED/EDLB)" userId="2f2a2d86-0949-46a4-8abf-a07c88803aba" providerId="ADAL" clId="{7CB9EFB4-16C5-460A-BD54-03B3B78BDB1C}" dt="2024-03-06T15:30:44.613" v="47"/>
      <pc:docMkLst>
        <pc:docMk/>
      </pc:docMkLst>
      <pc:sldChg chg="modSp mod">
        <pc:chgData name="Katz, Lee S. (CDC/NCEZID/DFWED/EDLB)" userId="2f2a2d86-0949-46a4-8abf-a07c88803aba" providerId="ADAL" clId="{7CB9EFB4-16C5-460A-BD54-03B3B78BDB1C}" dt="2024-03-06T15:29:41.040" v="9" actId="20577"/>
        <pc:sldMkLst>
          <pc:docMk/>
          <pc:sldMk cId="2728085668" sldId="256"/>
        </pc:sldMkLst>
        <pc:spChg chg="mod">
          <ac:chgData name="Katz, Lee S. (CDC/NCEZID/DFWED/EDLB)" userId="2f2a2d86-0949-46a4-8abf-a07c88803aba" providerId="ADAL" clId="{7CB9EFB4-16C5-460A-BD54-03B3B78BDB1C}" dt="2024-03-06T15:29:41.040" v="9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mod modAnim">
        <pc:chgData name="Katz, Lee S. (CDC/NCEZID/DFWED/EDLB)" userId="2f2a2d86-0949-46a4-8abf-a07c88803aba" providerId="ADAL" clId="{7CB9EFB4-16C5-460A-BD54-03B3B78BDB1C}" dt="2024-03-06T15:30:44.613" v="47"/>
        <pc:sldMkLst>
          <pc:docMk/>
          <pc:sldMk cId="226178737" sldId="257"/>
        </pc:sldMkLst>
        <pc:picChg chg="mod ord">
          <ac:chgData name="Katz, Lee S. (CDC/NCEZID/DFWED/EDLB)" userId="2f2a2d86-0949-46a4-8abf-a07c88803aba" providerId="ADAL" clId="{7CB9EFB4-16C5-460A-BD54-03B3B78BDB1C}" dt="2024-03-06T15:30:29.157" v="45" actId="166"/>
          <ac:picMkLst>
            <pc:docMk/>
            <pc:sldMk cId="226178737" sldId="257"/>
            <ac:picMk id="5" creationId="{D864F190-02B2-6AE4-A48E-09599D02BF6B}"/>
          </ac:picMkLst>
        </pc:picChg>
      </pc:sldChg>
    </pc:docChg>
  </pc:docChgLst>
  <pc:docChgLst>
    <pc:chgData name="Katz, Lee S. (CDC/NCEZID/DFWED/EDLB)" userId="2f2a2d86-0949-46a4-8abf-a07c88803aba" providerId="ADAL" clId="{F2428B3B-FA53-4640-8B51-D7E44C23CBBF}"/>
    <pc:docChg chg="delSld">
      <pc:chgData name="Katz, Lee S. (CDC/NCEZID/DFWED/EDLB)" userId="2f2a2d86-0949-46a4-8abf-a07c88803aba" providerId="ADAL" clId="{F2428B3B-FA53-4640-8B51-D7E44C23CBBF}" dt="2025-01-22T13:31:57.296" v="0" actId="2696"/>
      <pc:docMkLst>
        <pc:docMk/>
      </pc:docMkLst>
      <pc:sldChg chg="del">
        <pc:chgData name="Katz, Lee S. (CDC/NCEZID/DFWED/EDLB)" userId="2f2a2d86-0949-46a4-8abf-a07c88803aba" providerId="ADAL" clId="{F2428B3B-FA53-4640-8B51-D7E44C23CBBF}" dt="2025-01-22T13:31:57.296" v="0" actId="2696"/>
        <pc:sldMkLst>
          <pc:docMk/>
          <pc:sldMk cId="1947310313" sldId="463"/>
        </pc:sldMkLst>
      </pc:sldChg>
    </pc:docChg>
  </pc:docChgLst>
  <pc:docChgLst>
    <pc:chgData name="Katz, Lee S. (CDC/DDID/NCEZID/DFWED)" userId="2f2a2d86-0949-46a4-8abf-a07c88803aba" providerId="ADAL" clId="{684B340C-8CEF-48EF-BECB-B4E832FD07B9}"/>
    <pc:docChg chg="custSel addSld modSld sldOrd">
      <pc:chgData name="Katz, Lee S. (CDC/DDID/NCEZID/DFWED)" userId="2f2a2d86-0949-46a4-8abf-a07c88803aba" providerId="ADAL" clId="{684B340C-8CEF-48EF-BECB-B4E832FD07B9}" dt="2022-10-16T17:48:19.349" v="1608" actId="20577"/>
      <pc:docMkLst>
        <pc:docMk/>
      </pc:docMkLst>
      <pc:sldChg chg="modSp new mod">
        <pc:chgData name="Katz, Lee S. (CDC/DDID/NCEZID/DFWED)" userId="2f2a2d86-0949-46a4-8abf-a07c88803aba" providerId="ADAL" clId="{684B340C-8CEF-48EF-BECB-B4E832FD07B9}" dt="2022-10-16T14:22:33.179" v="41" actId="20577"/>
        <pc:sldMkLst>
          <pc:docMk/>
          <pc:sldMk cId="2728085668" sldId="256"/>
        </pc:sldMkLst>
        <pc:spChg chg="mod">
          <ac:chgData name="Katz, Lee S. (CDC/DDID/NCEZID/DFWED)" userId="2f2a2d86-0949-46a4-8abf-a07c88803aba" providerId="ADAL" clId="{684B340C-8CEF-48EF-BECB-B4E832FD07B9}" dt="2022-10-16T14:22:26.449" v="29" actId="20577"/>
          <ac:spMkLst>
            <pc:docMk/>
            <pc:sldMk cId="2728085668" sldId="256"/>
            <ac:spMk id="2" creationId="{12C17A6C-BC82-4998-AEB5-9E01F6399219}"/>
          </ac:spMkLst>
        </pc:spChg>
        <pc:spChg chg="mod">
          <ac:chgData name="Katz, Lee S. (CDC/DDID/NCEZID/DFWED)" userId="2f2a2d86-0949-46a4-8abf-a07c88803aba" providerId="ADAL" clId="{684B340C-8CEF-48EF-BECB-B4E832FD07B9}" dt="2022-10-16T14:22:33.179" v="41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5:02:02.373" v="460" actId="20577"/>
        <pc:sldMkLst>
          <pc:docMk/>
          <pc:sldMk cId="226178737" sldId="257"/>
        </pc:sldMkLst>
        <pc:spChg chg="mod">
          <ac:chgData name="Katz, Lee S. (CDC/DDID/NCEZID/DFWED)" userId="2f2a2d86-0949-46a4-8abf-a07c88803aba" providerId="ADAL" clId="{684B340C-8CEF-48EF-BECB-B4E832FD07B9}" dt="2022-10-16T14:28:57.716" v="55" actId="20577"/>
          <ac:spMkLst>
            <pc:docMk/>
            <pc:sldMk cId="226178737" sldId="257"/>
            <ac:spMk id="2" creationId="{79BFC047-A05E-4224-A21B-6E850ECC349F}"/>
          </ac:spMkLst>
        </pc:spChg>
        <pc:spChg chg="mod">
          <ac:chgData name="Katz, Lee S. (CDC/DDID/NCEZID/DFWED)" userId="2f2a2d86-0949-46a4-8abf-a07c88803aba" providerId="ADAL" clId="{684B340C-8CEF-48EF-BECB-B4E832FD07B9}" dt="2022-10-16T15:02:02.373" v="460" actId="20577"/>
          <ac:spMkLst>
            <pc:docMk/>
            <pc:sldMk cId="226178737" sldId="257"/>
            <ac:spMk id="3" creationId="{8C64A9D6-D4E5-4A13-A565-4AE73AEC12E0}"/>
          </ac:spMkLst>
        </pc:spChg>
      </pc:sldChg>
      <pc:sldChg chg="addSp delSp modSp new mod modClrScheme chgLayout">
        <pc:chgData name="Katz, Lee S. (CDC/DDID/NCEZID/DFWED)" userId="2f2a2d86-0949-46a4-8abf-a07c88803aba" providerId="ADAL" clId="{684B340C-8CEF-48EF-BECB-B4E832FD07B9}" dt="2022-10-16T15:01:49.853" v="459" actId="20577"/>
        <pc:sldMkLst>
          <pc:docMk/>
          <pc:sldMk cId="1144897757" sldId="258"/>
        </pc:sldMkLst>
        <pc:spChg chg="del mod ord">
          <ac:chgData name="Katz, Lee S. (CDC/DDID/NCEZID/DFWED)" userId="2f2a2d86-0949-46a4-8abf-a07c88803aba" providerId="ADAL" clId="{684B340C-8CEF-48EF-BECB-B4E832FD07B9}" dt="2022-10-16T14:53:03.211" v="179" actId="700"/>
          <ac:spMkLst>
            <pc:docMk/>
            <pc:sldMk cId="1144897757" sldId="258"/>
            <ac:spMk id="2" creationId="{044D1B92-6438-4F12-B754-76B050889C1D}"/>
          </ac:spMkLst>
        </pc:spChg>
        <pc:spChg chg="del mod ord">
          <ac:chgData name="Katz, Lee S. (CDC/DDID/NCEZID/DFWED)" userId="2f2a2d86-0949-46a4-8abf-a07c88803aba" providerId="ADAL" clId="{684B340C-8CEF-48EF-BECB-B4E832FD07B9}" dt="2022-10-16T14:53:03.211" v="179" actId="700"/>
          <ac:spMkLst>
            <pc:docMk/>
            <pc:sldMk cId="1144897757" sldId="258"/>
            <ac:spMk id="3" creationId="{033EC7F1-923D-4202-848A-5D17554BBEF8}"/>
          </ac:spMkLst>
        </pc:spChg>
        <pc:spChg chg="add mod ord">
          <ac:chgData name="Katz, Lee S. (CDC/DDID/NCEZID/DFWED)" userId="2f2a2d86-0949-46a4-8abf-a07c88803aba" providerId="ADAL" clId="{684B340C-8CEF-48EF-BECB-B4E832FD07B9}" dt="2022-10-16T14:55:04.605" v="220" actId="313"/>
          <ac:spMkLst>
            <pc:docMk/>
            <pc:sldMk cId="1144897757" sldId="258"/>
            <ac:spMk id="4" creationId="{D6A80883-6CD0-4A64-85FE-9D78FB889AEA}"/>
          </ac:spMkLst>
        </pc:spChg>
        <pc:spChg chg="add mod ord">
          <ac:chgData name="Katz, Lee S. (CDC/DDID/NCEZID/DFWED)" userId="2f2a2d86-0949-46a4-8abf-a07c88803aba" providerId="ADAL" clId="{684B340C-8CEF-48EF-BECB-B4E832FD07B9}" dt="2022-10-16T15:01:49.853" v="459" actId="20577"/>
          <ac:spMkLst>
            <pc:docMk/>
            <pc:sldMk cId="1144897757" sldId="258"/>
            <ac:spMk id="5" creationId="{0ABA41D9-1252-4E94-9945-F3F665CAAA7E}"/>
          </ac:spMkLst>
        </pc:spChg>
        <pc:spChg chg="add del mod ord">
          <ac:chgData name="Katz, Lee S. (CDC/DDID/NCEZID/DFWED)" userId="2f2a2d86-0949-46a4-8abf-a07c88803aba" providerId="ADAL" clId="{684B340C-8CEF-48EF-BECB-B4E832FD07B9}" dt="2022-10-16T14:54:44.613" v="195" actId="931"/>
          <ac:spMkLst>
            <pc:docMk/>
            <pc:sldMk cId="1144897757" sldId="258"/>
            <ac:spMk id="6" creationId="{DD6DE297-A62B-4200-9315-38A00B892D56}"/>
          </ac:spMkLst>
        </pc:spChg>
        <pc:picChg chg="add mod">
          <ac:chgData name="Katz, Lee S. (CDC/DDID/NCEZID/DFWED)" userId="2f2a2d86-0949-46a4-8abf-a07c88803aba" providerId="ADAL" clId="{684B340C-8CEF-48EF-BECB-B4E832FD07B9}" dt="2022-10-16T14:54:44.613" v="195" actId="931"/>
          <ac:picMkLst>
            <pc:docMk/>
            <pc:sldMk cId="1144897757" sldId="258"/>
            <ac:picMk id="8" creationId="{C53A3DA5-6B2C-4E1C-8651-6FC97A88668F}"/>
          </ac:picMkLst>
        </pc:picChg>
      </pc:sldChg>
      <pc:sldChg chg="addSp delSp modSp new mod modClrScheme chgLayout modNotesTx">
        <pc:chgData name="Katz, Lee S. (CDC/DDID/NCEZID/DFWED)" userId="2f2a2d86-0949-46a4-8abf-a07c88803aba" providerId="ADAL" clId="{684B340C-8CEF-48EF-BECB-B4E832FD07B9}" dt="2022-10-16T15:07:25.996" v="1086" actId="20577"/>
        <pc:sldMkLst>
          <pc:docMk/>
          <pc:sldMk cId="2620585753" sldId="259"/>
        </pc:sldMkLst>
        <pc:spChg chg="del mod ord">
          <ac:chgData name="Katz, Lee S. (CDC/DDID/NCEZID/DFWED)" userId="2f2a2d86-0949-46a4-8abf-a07c88803aba" providerId="ADAL" clId="{684B340C-8CEF-48EF-BECB-B4E832FD07B9}" dt="2022-10-16T15:02:54.327" v="462" actId="700"/>
          <ac:spMkLst>
            <pc:docMk/>
            <pc:sldMk cId="2620585753" sldId="259"/>
            <ac:spMk id="2" creationId="{868DC2B0-D99E-4137-87D3-FC1DDE696E21}"/>
          </ac:spMkLst>
        </pc:spChg>
        <pc:spChg chg="del mod ord">
          <ac:chgData name="Katz, Lee S. (CDC/DDID/NCEZID/DFWED)" userId="2f2a2d86-0949-46a4-8abf-a07c88803aba" providerId="ADAL" clId="{684B340C-8CEF-48EF-BECB-B4E832FD07B9}" dt="2022-10-16T15:02:54.327" v="462" actId="700"/>
          <ac:spMkLst>
            <pc:docMk/>
            <pc:sldMk cId="2620585753" sldId="259"/>
            <ac:spMk id="3" creationId="{B1A24F44-32D6-415B-8192-AE7E372F5A8A}"/>
          </ac:spMkLst>
        </pc:spChg>
        <pc:spChg chg="add mod ord">
          <ac:chgData name="Katz, Lee S. (CDC/DDID/NCEZID/DFWED)" userId="2f2a2d86-0949-46a4-8abf-a07c88803aba" providerId="ADAL" clId="{684B340C-8CEF-48EF-BECB-B4E832FD07B9}" dt="2022-10-16T15:02:58.292" v="490" actId="20577"/>
          <ac:spMkLst>
            <pc:docMk/>
            <pc:sldMk cId="2620585753" sldId="259"/>
            <ac:spMk id="4" creationId="{E79C5693-7C74-4845-858B-8B8AFBEA580C}"/>
          </ac:spMkLst>
        </pc:spChg>
        <pc:spChg chg="add mod ord">
          <ac:chgData name="Katz, Lee S. (CDC/DDID/NCEZID/DFWED)" userId="2f2a2d86-0949-46a4-8abf-a07c88803aba" providerId="ADAL" clId="{684B340C-8CEF-48EF-BECB-B4E832FD07B9}" dt="2022-10-16T15:02:54.327" v="462" actId="700"/>
          <ac:spMkLst>
            <pc:docMk/>
            <pc:sldMk cId="2620585753" sldId="259"/>
            <ac:spMk id="5" creationId="{92A22AB4-AF8E-46D4-9224-A8F010D39AF2}"/>
          </ac:spMkLst>
        </pc:spChg>
      </pc:sldChg>
      <pc:sldChg chg="modSp new mod modNotesTx">
        <pc:chgData name="Katz, Lee S. (CDC/DDID/NCEZID/DFWED)" userId="2f2a2d86-0949-46a4-8abf-a07c88803aba" providerId="ADAL" clId="{684B340C-8CEF-48EF-BECB-B4E832FD07B9}" dt="2022-10-16T15:06:41.795" v="901" actId="20577"/>
        <pc:sldMkLst>
          <pc:docMk/>
          <pc:sldMk cId="2722327837" sldId="260"/>
        </pc:sldMkLst>
        <pc:spChg chg="mod">
          <ac:chgData name="Katz, Lee S. (CDC/DDID/NCEZID/DFWED)" userId="2f2a2d86-0949-46a4-8abf-a07c88803aba" providerId="ADAL" clId="{684B340C-8CEF-48EF-BECB-B4E832FD07B9}" dt="2022-10-16T15:03:14.097" v="522" actId="20577"/>
          <ac:spMkLst>
            <pc:docMk/>
            <pc:sldMk cId="2722327837" sldId="260"/>
            <ac:spMk id="2" creationId="{9975568D-7EE6-42DB-A991-EBF8F3008E3D}"/>
          </ac:spMkLst>
        </pc:spChg>
        <pc:spChg chg="mod">
          <ac:chgData name="Katz, Lee S. (CDC/DDID/NCEZID/DFWED)" userId="2f2a2d86-0949-46a4-8abf-a07c88803aba" providerId="ADAL" clId="{684B340C-8CEF-48EF-BECB-B4E832FD07B9}" dt="2022-10-16T15:06:41.795" v="901" actId="20577"/>
          <ac:spMkLst>
            <pc:docMk/>
            <pc:sldMk cId="2722327837" sldId="260"/>
            <ac:spMk id="3" creationId="{C33B7811-9656-47DB-A769-444D08294D2E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3:36.108" v="1119" actId="20577"/>
        <pc:sldMkLst>
          <pc:docMk/>
          <pc:sldMk cId="689563233" sldId="261"/>
        </pc:sldMkLst>
        <pc:spChg chg="mod">
          <ac:chgData name="Katz, Lee S. (CDC/DDID/NCEZID/DFWED)" userId="2f2a2d86-0949-46a4-8abf-a07c88803aba" providerId="ADAL" clId="{684B340C-8CEF-48EF-BECB-B4E832FD07B9}" dt="2022-10-16T17:33:36.108" v="1119" actId="20577"/>
          <ac:spMkLst>
            <pc:docMk/>
            <pc:sldMk cId="689563233" sldId="261"/>
            <ac:spMk id="2" creationId="{65A48A3D-DFA3-4C13-888F-B54B4A4643D8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3:49.484" v="1177" actId="20577"/>
        <pc:sldMkLst>
          <pc:docMk/>
          <pc:sldMk cId="1477187036" sldId="262"/>
        </pc:sldMkLst>
        <pc:spChg chg="mod">
          <ac:chgData name="Katz, Lee S. (CDC/DDID/NCEZID/DFWED)" userId="2f2a2d86-0949-46a4-8abf-a07c88803aba" providerId="ADAL" clId="{684B340C-8CEF-48EF-BECB-B4E832FD07B9}" dt="2022-10-16T17:33:49.484" v="1177" actId="20577"/>
          <ac:spMkLst>
            <pc:docMk/>
            <pc:sldMk cId="1477187036" sldId="262"/>
            <ac:spMk id="2" creationId="{3F4F4288-BA1F-4B8C-8B7C-5E428BA6CCB2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4:33.634" v="1218" actId="20577"/>
        <pc:sldMkLst>
          <pc:docMk/>
          <pc:sldMk cId="1960879792" sldId="263"/>
        </pc:sldMkLst>
        <pc:spChg chg="mod">
          <ac:chgData name="Katz, Lee S. (CDC/DDID/NCEZID/DFWED)" userId="2f2a2d86-0949-46a4-8abf-a07c88803aba" providerId="ADAL" clId="{684B340C-8CEF-48EF-BECB-B4E832FD07B9}" dt="2022-10-16T17:34:33.634" v="1218" actId="20577"/>
          <ac:spMkLst>
            <pc:docMk/>
            <pc:sldMk cId="1960879792" sldId="263"/>
            <ac:spMk id="2" creationId="{696BDDB9-87A5-4208-83AC-9735C35A1854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5:42.270" v="1256" actId="20577"/>
        <pc:sldMkLst>
          <pc:docMk/>
          <pc:sldMk cId="2129918093" sldId="264"/>
        </pc:sldMkLst>
        <pc:spChg chg="mod">
          <ac:chgData name="Katz, Lee S. (CDC/DDID/NCEZID/DFWED)" userId="2f2a2d86-0949-46a4-8abf-a07c88803aba" providerId="ADAL" clId="{684B340C-8CEF-48EF-BECB-B4E832FD07B9}" dt="2022-10-16T17:35:34.885" v="1247" actId="20577"/>
          <ac:spMkLst>
            <pc:docMk/>
            <pc:sldMk cId="2129918093" sldId="264"/>
            <ac:spMk id="2" creationId="{CCCFF15D-1386-4E44-A334-0C8897630DB2}"/>
          </ac:spMkLst>
        </pc:spChg>
        <pc:spChg chg="mod">
          <ac:chgData name="Katz, Lee S. (CDC/DDID/NCEZID/DFWED)" userId="2f2a2d86-0949-46a4-8abf-a07c88803aba" providerId="ADAL" clId="{684B340C-8CEF-48EF-BECB-B4E832FD07B9}" dt="2022-10-16T17:35:42.270" v="1256" actId="20577"/>
          <ac:spMkLst>
            <pc:docMk/>
            <pc:sldMk cId="2129918093" sldId="264"/>
            <ac:spMk id="3" creationId="{A1FAEF08-11A1-4296-B009-69516697CC06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5:47.741" v="1272" actId="20577"/>
        <pc:sldMkLst>
          <pc:docMk/>
          <pc:sldMk cId="77622255" sldId="265"/>
        </pc:sldMkLst>
        <pc:spChg chg="mod">
          <ac:chgData name="Katz, Lee S. (CDC/DDID/NCEZID/DFWED)" userId="2f2a2d86-0949-46a4-8abf-a07c88803aba" providerId="ADAL" clId="{684B340C-8CEF-48EF-BECB-B4E832FD07B9}" dt="2022-10-16T17:35:47.741" v="1272" actId="20577"/>
          <ac:spMkLst>
            <pc:docMk/>
            <pc:sldMk cId="77622255" sldId="265"/>
            <ac:spMk id="2" creationId="{AED217CB-D0F4-443E-99E8-0E27AAED7485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5:53.801" v="1292" actId="20577"/>
        <pc:sldMkLst>
          <pc:docMk/>
          <pc:sldMk cId="2644015910" sldId="266"/>
        </pc:sldMkLst>
        <pc:spChg chg="mod">
          <ac:chgData name="Katz, Lee S. (CDC/DDID/NCEZID/DFWED)" userId="2f2a2d86-0949-46a4-8abf-a07c88803aba" providerId="ADAL" clId="{684B340C-8CEF-48EF-BECB-B4E832FD07B9}" dt="2022-10-16T17:35:53.801" v="1292" actId="20577"/>
          <ac:spMkLst>
            <pc:docMk/>
            <pc:sldMk cId="2644015910" sldId="266"/>
            <ac:spMk id="2" creationId="{FC0EC401-99AB-47EB-B9FE-535AF64047ED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6:40.895" v="1321" actId="20577"/>
        <pc:sldMkLst>
          <pc:docMk/>
          <pc:sldMk cId="2945157035" sldId="267"/>
        </pc:sldMkLst>
        <pc:spChg chg="mod">
          <ac:chgData name="Katz, Lee S. (CDC/DDID/NCEZID/DFWED)" userId="2f2a2d86-0949-46a4-8abf-a07c88803aba" providerId="ADAL" clId="{684B340C-8CEF-48EF-BECB-B4E832FD07B9}" dt="2022-10-16T17:36:40.895" v="1321" actId="20577"/>
          <ac:spMkLst>
            <pc:docMk/>
            <pc:sldMk cId="2945157035" sldId="267"/>
            <ac:spMk id="2" creationId="{022C5D20-4883-4365-A280-A22EA0F5952C}"/>
          </ac:spMkLst>
        </pc:spChg>
      </pc:sldChg>
      <pc:sldChg chg="modSp new mod ord">
        <pc:chgData name="Katz, Lee S. (CDC/DDID/NCEZID/DFWED)" userId="2f2a2d86-0949-46a4-8abf-a07c88803aba" providerId="ADAL" clId="{684B340C-8CEF-48EF-BECB-B4E832FD07B9}" dt="2022-10-16T17:38:22.543" v="1376" actId="20577"/>
        <pc:sldMkLst>
          <pc:docMk/>
          <pc:sldMk cId="2205822305" sldId="268"/>
        </pc:sldMkLst>
        <pc:spChg chg="mod">
          <ac:chgData name="Katz, Lee S. (CDC/DDID/NCEZID/DFWED)" userId="2f2a2d86-0949-46a4-8abf-a07c88803aba" providerId="ADAL" clId="{684B340C-8CEF-48EF-BECB-B4E832FD07B9}" dt="2022-10-16T17:38:22.543" v="1376" actId="20577"/>
          <ac:spMkLst>
            <pc:docMk/>
            <pc:sldMk cId="2205822305" sldId="268"/>
            <ac:spMk id="2" creationId="{778D9F6C-EB6D-4E8E-976B-A1E42763C250}"/>
          </ac:spMkLst>
        </pc:spChg>
      </pc:sldChg>
      <pc:sldChg chg="addSp delSp modSp new mod modClrScheme chgLayout">
        <pc:chgData name="Katz, Lee S. (CDC/DDID/NCEZID/DFWED)" userId="2f2a2d86-0949-46a4-8abf-a07c88803aba" providerId="ADAL" clId="{684B340C-8CEF-48EF-BECB-B4E832FD07B9}" dt="2022-10-16T17:38:29.751" v="1388" actId="20577"/>
        <pc:sldMkLst>
          <pc:docMk/>
          <pc:sldMk cId="2305522916" sldId="269"/>
        </pc:sldMkLst>
        <pc:spChg chg="del mod ord">
          <ac:chgData name="Katz, Lee S. (CDC/DDID/NCEZID/DFWED)" userId="2f2a2d86-0949-46a4-8abf-a07c88803aba" providerId="ADAL" clId="{684B340C-8CEF-48EF-BECB-B4E832FD07B9}" dt="2022-10-16T17:38:27.197" v="1378" actId="700"/>
          <ac:spMkLst>
            <pc:docMk/>
            <pc:sldMk cId="2305522916" sldId="269"/>
            <ac:spMk id="2" creationId="{7CBDF4CC-318B-4E3F-8658-E27AFFF75DDB}"/>
          </ac:spMkLst>
        </pc:spChg>
        <pc:spChg chg="del mod ord">
          <ac:chgData name="Katz, Lee S. (CDC/DDID/NCEZID/DFWED)" userId="2f2a2d86-0949-46a4-8abf-a07c88803aba" providerId="ADAL" clId="{684B340C-8CEF-48EF-BECB-B4E832FD07B9}" dt="2022-10-16T17:38:27.197" v="1378" actId="700"/>
          <ac:spMkLst>
            <pc:docMk/>
            <pc:sldMk cId="2305522916" sldId="269"/>
            <ac:spMk id="3" creationId="{3E439A89-9828-4D8D-A829-480E80B39516}"/>
          </ac:spMkLst>
        </pc:spChg>
        <pc:spChg chg="add mod ord">
          <ac:chgData name="Katz, Lee S. (CDC/DDID/NCEZID/DFWED)" userId="2f2a2d86-0949-46a4-8abf-a07c88803aba" providerId="ADAL" clId="{684B340C-8CEF-48EF-BECB-B4E832FD07B9}" dt="2022-10-16T17:38:29.751" v="1388" actId="20577"/>
          <ac:spMkLst>
            <pc:docMk/>
            <pc:sldMk cId="2305522916" sldId="269"/>
            <ac:spMk id="4" creationId="{8A356937-2B25-454A-ADCF-9288208E45BA}"/>
          </ac:spMkLst>
        </pc:spChg>
        <pc:spChg chg="add mod ord">
          <ac:chgData name="Katz, Lee S. (CDC/DDID/NCEZID/DFWED)" userId="2f2a2d86-0949-46a4-8abf-a07c88803aba" providerId="ADAL" clId="{684B340C-8CEF-48EF-BECB-B4E832FD07B9}" dt="2022-10-16T17:38:27.197" v="1378" actId="700"/>
          <ac:spMkLst>
            <pc:docMk/>
            <pc:sldMk cId="2305522916" sldId="269"/>
            <ac:spMk id="5" creationId="{9A55FA26-52AA-4C0A-A96D-5C3E63999D9E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38:38.396" v="1401" actId="20577"/>
        <pc:sldMkLst>
          <pc:docMk/>
          <pc:sldMk cId="1869400933" sldId="270"/>
        </pc:sldMkLst>
        <pc:spChg chg="mod">
          <ac:chgData name="Katz, Lee S. (CDC/DDID/NCEZID/DFWED)" userId="2f2a2d86-0949-46a4-8abf-a07c88803aba" providerId="ADAL" clId="{684B340C-8CEF-48EF-BECB-B4E832FD07B9}" dt="2022-10-16T17:38:38.396" v="1401" actId="20577"/>
          <ac:spMkLst>
            <pc:docMk/>
            <pc:sldMk cId="1869400933" sldId="270"/>
            <ac:spMk id="2" creationId="{4FAF463A-ED5A-4003-976E-0F50D8709522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40:04.745" v="1427" actId="20577"/>
        <pc:sldMkLst>
          <pc:docMk/>
          <pc:sldMk cId="945388954" sldId="271"/>
        </pc:sldMkLst>
        <pc:spChg chg="mod">
          <ac:chgData name="Katz, Lee S. (CDC/DDID/NCEZID/DFWED)" userId="2f2a2d86-0949-46a4-8abf-a07c88803aba" providerId="ADAL" clId="{684B340C-8CEF-48EF-BECB-B4E832FD07B9}" dt="2022-10-16T17:40:04.745" v="1427" actId="20577"/>
          <ac:spMkLst>
            <pc:docMk/>
            <pc:sldMk cId="945388954" sldId="271"/>
            <ac:spMk id="2" creationId="{491057EE-5D8D-4FA3-9AEC-A3D157FEC5A9}"/>
          </ac:spMkLst>
        </pc:spChg>
      </pc:sldChg>
      <pc:sldChg chg="addSp delSp modSp new mod modClrScheme chgLayout">
        <pc:chgData name="Katz, Lee S. (CDC/DDID/NCEZID/DFWED)" userId="2f2a2d86-0949-46a4-8abf-a07c88803aba" providerId="ADAL" clId="{684B340C-8CEF-48EF-BECB-B4E832FD07B9}" dt="2022-10-16T17:43:05.556" v="1449" actId="20577"/>
        <pc:sldMkLst>
          <pc:docMk/>
          <pc:sldMk cId="2731672390" sldId="272"/>
        </pc:sldMkLst>
        <pc:spChg chg="del mod ord">
          <ac:chgData name="Katz, Lee S. (CDC/DDID/NCEZID/DFWED)" userId="2f2a2d86-0949-46a4-8abf-a07c88803aba" providerId="ADAL" clId="{684B340C-8CEF-48EF-BECB-B4E832FD07B9}" dt="2022-10-16T17:42:04.480" v="1429" actId="700"/>
          <ac:spMkLst>
            <pc:docMk/>
            <pc:sldMk cId="2731672390" sldId="272"/>
            <ac:spMk id="2" creationId="{98E11E11-00A7-4434-BE87-78550546E131}"/>
          </ac:spMkLst>
        </pc:spChg>
        <pc:spChg chg="del mod ord">
          <ac:chgData name="Katz, Lee S. (CDC/DDID/NCEZID/DFWED)" userId="2f2a2d86-0949-46a4-8abf-a07c88803aba" providerId="ADAL" clId="{684B340C-8CEF-48EF-BECB-B4E832FD07B9}" dt="2022-10-16T17:42:04.480" v="1429" actId="700"/>
          <ac:spMkLst>
            <pc:docMk/>
            <pc:sldMk cId="2731672390" sldId="272"/>
            <ac:spMk id="3" creationId="{B8037D92-15E4-4876-A6BD-3EC097DEBDC7}"/>
          </ac:spMkLst>
        </pc:spChg>
        <pc:spChg chg="add mod ord">
          <ac:chgData name="Katz, Lee S. (CDC/DDID/NCEZID/DFWED)" userId="2f2a2d86-0949-46a4-8abf-a07c88803aba" providerId="ADAL" clId="{684B340C-8CEF-48EF-BECB-B4E832FD07B9}" dt="2022-10-16T17:43:05.556" v="1449" actId="20577"/>
          <ac:spMkLst>
            <pc:docMk/>
            <pc:sldMk cId="2731672390" sldId="272"/>
            <ac:spMk id="4" creationId="{7F54A420-862A-4CC4-A0FC-63DC7DA6886E}"/>
          </ac:spMkLst>
        </pc:spChg>
        <pc:spChg chg="add mod ord">
          <ac:chgData name="Katz, Lee S. (CDC/DDID/NCEZID/DFWED)" userId="2f2a2d86-0949-46a4-8abf-a07c88803aba" providerId="ADAL" clId="{684B340C-8CEF-48EF-BECB-B4E832FD07B9}" dt="2022-10-16T17:42:04.480" v="1429" actId="700"/>
          <ac:spMkLst>
            <pc:docMk/>
            <pc:sldMk cId="2731672390" sldId="272"/>
            <ac:spMk id="5" creationId="{E6CD7311-D109-48C5-949D-11B5800494FA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45:47.621" v="1485" actId="20577"/>
        <pc:sldMkLst>
          <pc:docMk/>
          <pc:sldMk cId="3862058775" sldId="273"/>
        </pc:sldMkLst>
        <pc:spChg chg="mod">
          <ac:chgData name="Katz, Lee S. (CDC/DDID/NCEZID/DFWED)" userId="2f2a2d86-0949-46a4-8abf-a07c88803aba" providerId="ADAL" clId="{684B340C-8CEF-48EF-BECB-B4E832FD07B9}" dt="2022-10-16T17:45:47.621" v="1485" actId="20577"/>
          <ac:spMkLst>
            <pc:docMk/>
            <pc:sldMk cId="3862058775" sldId="273"/>
            <ac:spMk id="2" creationId="{29899E53-C974-48DD-9A9B-B1EDA51CC85F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47:08.096" v="1565" actId="20577"/>
        <pc:sldMkLst>
          <pc:docMk/>
          <pc:sldMk cId="3893375432" sldId="274"/>
        </pc:sldMkLst>
        <pc:spChg chg="mod">
          <ac:chgData name="Katz, Lee S. (CDC/DDID/NCEZID/DFWED)" userId="2f2a2d86-0949-46a4-8abf-a07c88803aba" providerId="ADAL" clId="{684B340C-8CEF-48EF-BECB-B4E832FD07B9}" dt="2022-10-16T17:47:03.901" v="1546" actId="20577"/>
          <ac:spMkLst>
            <pc:docMk/>
            <pc:sldMk cId="3893375432" sldId="274"/>
            <ac:spMk id="2" creationId="{65B07991-0DA2-491F-8F49-3EC383AB0ADE}"/>
          </ac:spMkLst>
        </pc:spChg>
        <pc:spChg chg="mod">
          <ac:chgData name="Katz, Lee S. (CDC/DDID/NCEZID/DFWED)" userId="2f2a2d86-0949-46a4-8abf-a07c88803aba" providerId="ADAL" clId="{684B340C-8CEF-48EF-BECB-B4E832FD07B9}" dt="2022-10-16T17:47:08.096" v="1565" actId="20577"/>
          <ac:spMkLst>
            <pc:docMk/>
            <pc:sldMk cId="3893375432" sldId="274"/>
            <ac:spMk id="3" creationId="{0C6B8C3E-1C2A-4817-952E-AE33B0514BA5}"/>
          </ac:spMkLst>
        </pc:spChg>
      </pc:sldChg>
      <pc:sldChg chg="modSp new mod">
        <pc:chgData name="Katz, Lee S. (CDC/DDID/NCEZID/DFWED)" userId="2f2a2d86-0949-46a4-8abf-a07c88803aba" providerId="ADAL" clId="{684B340C-8CEF-48EF-BECB-B4E832FD07B9}" dt="2022-10-16T17:48:19.349" v="1608" actId="20577"/>
        <pc:sldMkLst>
          <pc:docMk/>
          <pc:sldMk cId="266015946" sldId="275"/>
        </pc:sldMkLst>
        <pc:spChg chg="mod">
          <ac:chgData name="Katz, Lee S. (CDC/DDID/NCEZID/DFWED)" userId="2f2a2d86-0949-46a4-8abf-a07c88803aba" providerId="ADAL" clId="{684B340C-8CEF-48EF-BECB-B4E832FD07B9}" dt="2022-10-16T17:47:20.461" v="1590" actId="20577"/>
          <ac:spMkLst>
            <pc:docMk/>
            <pc:sldMk cId="266015946" sldId="275"/>
            <ac:spMk id="2" creationId="{FEF1B4BB-D55B-400C-B7B5-DF8308127C54}"/>
          </ac:spMkLst>
        </pc:spChg>
        <pc:spChg chg="mod">
          <ac:chgData name="Katz, Lee S. (CDC/DDID/NCEZID/DFWED)" userId="2f2a2d86-0949-46a4-8abf-a07c88803aba" providerId="ADAL" clId="{684B340C-8CEF-48EF-BECB-B4E832FD07B9}" dt="2022-10-16T17:48:19.349" v="1608" actId="20577"/>
          <ac:spMkLst>
            <pc:docMk/>
            <pc:sldMk cId="266015946" sldId="275"/>
            <ac:spMk id="3" creationId="{3212D9FA-AEE2-4180-94C6-27A980E5BFA4}"/>
          </ac:spMkLst>
        </pc:spChg>
      </pc:sldChg>
    </pc:docChg>
  </pc:docChgLst>
  <pc:docChgLst>
    <pc:chgData name="Katz, Lee S. (CDC/NCEZID/DFWED/EDLB)" userId="2f2a2d86-0949-46a4-8abf-a07c88803aba" providerId="ADAL" clId="{C60108A4-F970-40FA-91B7-4949DB55D9AC}"/>
    <pc:docChg chg="addSld modSld">
      <pc:chgData name="Katz, Lee S. (CDC/NCEZID/DFWED/EDLB)" userId="2f2a2d86-0949-46a4-8abf-a07c88803aba" providerId="ADAL" clId="{C60108A4-F970-40FA-91B7-4949DB55D9AC}" dt="2024-10-30T21:49:29.594" v="61" actId="20577"/>
      <pc:docMkLst>
        <pc:docMk/>
      </pc:docMkLst>
      <pc:sldChg chg="modSp mod">
        <pc:chgData name="Katz, Lee S. (CDC/NCEZID/DFWED/EDLB)" userId="2f2a2d86-0949-46a4-8abf-a07c88803aba" providerId="ADAL" clId="{C60108A4-F970-40FA-91B7-4949DB55D9AC}" dt="2024-10-30T21:41:11.640" v="22"/>
        <pc:sldMkLst>
          <pc:docMk/>
          <pc:sldMk cId="2728085668" sldId="256"/>
        </pc:sldMkLst>
        <pc:spChg chg="mod">
          <ac:chgData name="Katz, Lee S. (CDC/NCEZID/DFWED/EDLB)" userId="2f2a2d86-0949-46a4-8abf-a07c88803aba" providerId="ADAL" clId="{C60108A4-F970-40FA-91B7-4949DB55D9AC}" dt="2024-10-30T21:41:11.640" v="22"/>
          <ac:spMkLst>
            <pc:docMk/>
            <pc:sldMk cId="2728085668" sldId="256"/>
            <ac:spMk id="3" creationId="{DA92AF2A-36E1-49FA-9985-E85BE8A3F172}"/>
          </ac:spMkLst>
        </pc:spChg>
      </pc:sldChg>
      <pc:sldChg chg="modSp add mod">
        <pc:chgData name="Katz, Lee S. (CDC/NCEZID/DFWED/EDLB)" userId="2f2a2d86-0949-46a4-8abf-a07c88803aba" providerId="ADAL" clId="{C60108A4-F970-40FA-91B7-4949DB55D9AC}" dt="2024-10-30T21:49:29.594" v="61" actId="20577"/>
        <pc:sldMkLst>
          <pc:docMk/>
          <pc:sldMk cId="3402835230" sldId="474"/>
        </pc:sldMkLst>
        <pc:spChg chg="mod">
          <ac:chgData name="Katz, Lee S. (CDC/NCEZID/DFWED/EDLB)" userId="2f2a2d86-0949-46a4-8abf-a07c88803aba" providerId="ADAL" clId="{C60108A4-F970-40FA-91B7-4949DB55D9AC}" dt="2024-10-30T21:49:29.594" v="61" actId="20577"/>
          <ac:spMkLst>
            <pc:docMk/>
            <pc:sldMk cId="3402835230" sldId="474"/>
            <ac:spMk id="3" creationId="{EC017B27-A1E8-5680-3017-A7F89A64244F}"/>
          </ac:spMkLst>
        </pc:spChg>
      </pc:sldChg>
      <pc:sldChg chg="add">
        <pc:chgData name="Katz, Lee S. (CDC/NCEZID/DFWED/EDLB)" userId="2f2a2d86-0949-46a4-8abf-a07c88803aba" providerId="ADAL" clId="{C60108A4-F970-40FA-91B7-4949DB55D9AC}" dt="2024-10-30T21:49:16.913" v="23"/>
        <pc:sldMkLst>
          <pc:docMk/>
          <pc:sldMk cId="4152010053" sldId="476"/>
        </pc:sldMkLst>
      </pc:sldChg>
      <pc:sldChg chg="add">
        <pc:chgData name="Katz, Lee S. (CDC/NCEZID/DFWED/EDLB)" userId="2f2a2d86-0949-46a4-8abf-a07c88803aba" providerId="ADAL" clId="{C60108A4-F970-40FA-91B7-4949DB55D9AC}" dt="2024-10-30T21:49:16.913" v="23"/>
        <pc:sldMkLst>
          <pc:docMk/>
          <pc:sldMk cId="3505557451" sldId="477"/>
        </pc:sldMkLst>
      </pc:sldChg>
      <pc:sldChg chg="add">
        <pc:chgData name="Katz, Lee S. (CDC/NCEZID/DFWED/EDLB)" userId="2f2a2d86-0949-46a4-8abf-a07c88803aba" providerId="ADAL" clId="{C60108A4-F970-40FA-91B7-4949DB55D9AC}" dt="2024-10-30T21:49:16.913" v="23"/>
        <pc:sldMkLst>
          <pc:docMk/>
          <pc:sldMk cId="4133425714" sldId="478"/>
        </pc:sldMkLst>
      </pc:sldChg>
      <pc:sldChg chg="add">
        <pc:chgData name="Katz, Lee S. (CDC/NCEZID/DFWED/EDLB)" userId="2f2a2d86-0949-46a4-8abf-a07c88803aba" providerId="ADAL" clId="{C60108A4-F970-40FA-91B7-4949DB55D9AC}" dt="2024-10-30T21:49:16.913" v="23"/>
        <pc:sldMkLst>
          <pc:docMk/>
          <pc:sldMk cId="1103360818" sldId="479"/>
        </pc:sldMkLst>
      </pc:sldChg>
    </pc:docChg>
  </pc:docChgLst>
  <pc:docChgLst>
    <pc:chgData name="Katz, Lee S. (CDC/NCEZID/DFWED/EDLB)" userId="2f2a2d86-0949-46a4-8abf-a07c88803aba" providerId="ADAL" clId="{58E274DD-31E9-4551-A171-9CABFF46FE6D}"/>
    <pc:docChg chg="custSel modSld">
      <pc:chgData name="Katz, Lee S. (CDC/NCEZID/DFWED/EDLB)" userId="2f2a2d86-0949-46a4-8abf-a07c88803aba" providerId="ADAL" clId="{58E274DD-31E9-4551-A171-9CABFF46FE6D}" dt="2024-03-20T21:46:32.564" v="41" actId="20577"/>
      <pc:docMkLst>
        <pc:docMk/>
      </pc:docMkLst>
      <pc:sldChg chg="modSp mod">
        <pc:chgData name="Katz, Lee S. (CDC/NCEZID/DFWED/EDLB)" userId="2f2a2d86-0949-46a4-8abf-a07c88803aba" providerId="ADAL" clId="{58E274DD-31E9-4551-A171-9CABFF46FE6D}" dt="2024-03-20T00:04:16.075" v="3" actId="20577"/>
        <pc:sldMkLst>
          <pc:docMk/>
          <pc:sldMk cId="2728085668" sldId="256"/>
        </pc:sldMkLst>
        <pc:spChg chg="mod">
          <ac:chgData name="Katz, Lee S. (CDC/NCEZID/DFWED/EDLB)" userId="2f2a2d86-0949-46a4-8abf-a07c88803aba" providerId="ADAL" clId="{58E274DD-31E9-4551-A171-9CABFF46FE6D}" dt="2024-03-20T00:04:16.075" v="3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mod">
        <pc:chgData name="Katz, Lee S. (CDC/NCEZID/DFWED/EDLB)" userId="2f2a2d86-0949-46a4-8abf-a07c88803aba" providerId="ADAL" clId="{58E274DD-31E9-4551-A171-9CABFF46FE6D}" dt="2024-03-20T00:10:26.574" v="4" actId="20577"/>
        <pc:sldMkLst>
          <pc:docMk/>
          <pc:sldMk cId="3013875915" sldId="442"/>
        </pc:sldMkLst>
        <pc:spChg chg="mod">
          <ac:chgData name="Katz, Lee S. (CDC/NCEZID/DFWED/EDLB)" userId="2f2a2d86-0949-46a4-8abf-a07c88803aba" providerId="ADAL" clId="{58E274DD-31E9-4551-A171-9CABFF46FE6D}" dt="2024-03-20T00:10:26.574" v="4" actId="20577"/>
          <ac:spMkLst>
            <pc:docMk/>
            <pc:sldMk cId="3013875915" sldId="442"/>
            <ac:spMk id="3" creationId="{6FC9702B-7E3D-4538-881D-D2A63209AE93}"/>
          </ac:spMkLst>
        </pc:spChg>
      </pc:sldChg>
      <pc:sldChg chg="addSp delSp modSp mod modClrScheme chgLayout">
        <pc:chgData name="Katz, Lee S. (CDC/NCEZID/DFWED/EDLB)" userId="2f2a2d86-0949-46a4-8abf-a07c88803aba" providerId="ADAL" clId="{58E274DD-31E9-4551-A171-9CABFF46FE6D}" dt="2024-03-20T21:46:32.564" v="41" actId="20577"/>
        <pc:sldMkLst>
          <pc:docMk/>
          <pc:sldMk cId="1947310313" sldId="463"/>
        </pc:sldMkLst>
        <pc:spChg chg="mod ord">
          <ac:chgData name="Katz, Lee S. (CDC/NCEZID/DFWED/EDLB)" userId="2f2a2d86-0949-46a4-8abf-a07c88803aba" providerId="ADAL" clId="{58E274DD-31E9-4551-A171-9CABFF46FE6D}" dt="2024-03-20T21:46:32.564" v="41" actId="20577"/>
          <ac:spMkLst>
            <pc:docMk/>
            <pc:sldMk cId="1947310313" sldId="463"/>
            <ac:spMk id="4" creationId="{49F30E8B-8B10-0FCE-0F1C-C745BC7FAF14}"/>
          </ac:spMkLst>
        </pc:spChg>
        <pc:spChg chg="del mod ord">
          <ac:chgData name="Katz, Lee S. (CDC/NCEZID/DFWED/EDLB)" userId="2f2a2d86-0949-46a4-8abf-a07c88803aba" providerId="ADAL" clId="{58E274DD-31E9-4551-A171-9CABFF46FE6D}" dt="2024-03-20T21:45:57.226" v="7" actId="22"/>
          <ac:spMkLst>
            <pc:docMk/>
            <pc:sldMk cId="1947310313" sldId="463"/>
            <ac:spMk id="5" creationId="{19B798D6-2CAB-7C9A-AECB-5D4D90699D70}"/>
          </ac:spMkLst>
        </pc:spChg>
        <pc:spChg chg="add mod">
          <ac:chgData name="Katz, Lee S. (CDC/NCEZID/DFWED/EDLB)" userId="2f2a2d86-0949-46a4-8abf-a07c88803aba" providerId="ADAL" clId="{58E274DD-31E9-4551-A171-9CABFF46FE6D}" dt="2024-03-20T21:46:19.917" v="16" actId="1076"/>
          <ac:spMkLst>
            <pc:docMk/>
            <pc:sldMk cId="1947310313" sldId="463"/>
            <ac:spMk id="7" creationId="{A9919B94-8B87-1D74-7BF4-A0BCA5EB2068}"/>
          </ac:spMkLst>
        </pc:spChg>
        <pc:picChg chg="add mod ord">
          <ac:chgData name="Katz, Lee S. (CDC/NCEZID/DFWED/EDLB)" userId="2f2a2d86-0949-46a4-8abf-a07c88803aba" providerId="ADAL" clId="{58E274DD-31E9-4551-A171-9CABFF46FE6D}" dt="2024-03-20T21:45:57.226" v="7" actId="22"/>
          <ac:picMkLst>
            <pc:docMk/>
            <pc:sldMk cId="1947310313" sldId="463"/>
            <ac:picMk id="3" creationId="{4DD8A552-C2A1-D051-2324-226C256829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Sequencing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72CB550B-28EE-42EF-996E-C0CF5E170A5E}">
      <dgm:prSet phldrT="[Text]" custT="1"/>
      <dgm:spPr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</a:t>
          </a:r>
        </a:p>
      </dgm:t>
    </dgm:pt>
    <dgm:pt modelId="{ADD0E00C-CDDB-4D16-8F53-927BB03B501D}" type="parTrans" cxnId="{53CDBD6B-9CFC-4AEB-B4BF-7097C7A9EE3D}">
      <dgm:prSet/>
      <dgm:spPr/>
      <dgm:t>
        <a:bodyPr/>
        <a:lstStyle/>
        <a:p>
          <a:endParaRPr lang="en-US"/>
        </a:p>
      </dgm:t>
    </dgm:pt>
    <dgm:pt modelId="{259CD236-B6D5-4A57-A16C-023E1A1DCB3D}" type="sibTrans" cxnId="{53CDBD6B-9CFC-4AEB-B4BF-7097C7A9EE3D}">
      <dgm:prSet/>
      <dgm:spPr/>
      <dgm:t>
        <a:bodyPr/>
        <a:lstStyle/>
        <a:p>
          <a:endParaRPr lang="en-US"/>
        </a:p>
      </dgm:t>
    </dgm:pt>
    <dgm:pt modelId="{C4F1E519-47CB-40FE-B0D1-71C83E521BC7}">
      <dgm:prSet phldrT="[Text]"/>
      <dgm:spPr/>
      <dgm:t>
        <a:bodyPr/>
        <a:lstStyle/>
        <a:p>
          <a:r>
            <a:rPr lang="en-US" dirty="0"/>
            <a:t>annotation</a:t>
          </a:r>
        </a:p>
      </dgm:t>
    </dgm:pt>
    <dgm:pt modelId="{255A34A8-76F6-42F4-8A32-99B0A996A425}" type="parTrans" cxnId="{19FFF863-4613-49AC-A44E-5B526809EA82}">
      <dgm:prSet/>
      <dgm:spPr/>
      <dgm:t>
        <a:bodyPr/>
        <a:lstStyle/>
        <a:p>
          <a:endParaRPr lang="en-US"/>
        </a:p>
      </dgm:t>
    </dgm:pt>
    <dgm:pt modelId="{6B60B1C4-18E5-454A-A321-8D59A9598805}" type="sibTrans" cxnId="{19FFF863-4613-49AC-A44E-5B526809EA82}">
      <dgm:prSet/>
      <dgm:spPr/>
      <dgm:t>
        <a:bodyPr/>
        <a:lstStyle/>
        <a:p>
          <a:endParaRPr lang="en-US"/>
        </a:p>
      </dgm:t>
    </dgm:pt>
    <dgm:pt modelId="{210C046D-E521-4236-B0FE-0D2122A3A949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4183BAD1-4265-44C8-9AB8-C28130906D6E}" type="parTrans" cxnId="{E821A26F-D5A2-4514-852E-FB6050148A98}">
      <dgm:prSet/>
      <dgm:spPr/>
      <dgm:t>
        <a:bodyPr/>
        <a:lstStyle/>
        <a:p>
          <a:endParaRPr lang="en-US"/>
        </a:p>
      </dgm:t>
    </dgm:pt>
    <dgm:pt modelId="{21EB752F-88A5-4496-9179-983FFB912665}" type="sibTrans" cxnId="{E821A26F-D5A2-4514-852E-FB6050148A98}">
      <dgm:prSet/>
      <dgm:spPr/>
      <dgm:t>
        <a:bodyPr/>
        <a:lstStyle/>
        <a:p>
          <a:endParaRPr lang="en-US"/>
        </a:p>
      </dgm:t>
    </dgm:pt>
    <dgm:pt modelId="{A412EE50-2235-4E2A-87F0-23627512E40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Assembly</a:t>
          </a:r>
        </a:p>
      </dgm:t>
    </dgm:pt>
    <dgm:pt modelId="{1A2071DD-ED81-4C0E-B1C9-46BCFDCAE6D9}" type="parTrans" cxnId="{0D9BB4C7-D180-4914-855D-A60EEF04E2E9}">
      <dgm:prSet/>
      <dgm:spPr/>
      <dgm:t>
        <a:bodyPr/>
        <a:lstStyle/>
        <a:p>
          <a:endParaRPr lang="en-US"/>
        </a:p>
      </dgm:t>
    </dgm:pt>
    <dgm:pt modelId="{49FA4E56-EF80-44F7-84D1-702F8B33838C}" type="sibTrans" cxnId="{0D9BB4C7-D180-4914-855D-A60EEF04E2E9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5">
        <dgm:presLayoutVars>
          <dgm:bulletEnabled val="1"/>
        </dgm:presLayoutVars>
      </dgm:prSet>
      <dgm:spPr/>
    </dgm:pt>
    <dgm:pt modelId="{88D67C0E-FEAC-4545-BDBF-7C153DADE73F}" type="pres">
      <dgm:prSet presAssocID="{711AE2BD-C890-41B5-808C-098648606C35}" presName="sibTrans" presStyleLbl="sibTrans2D1" presStyleIdx="0" presStyleCnt="4"/>
      <dgm:spPr/>
    </dgm:pt>
    <dgm:pt modelId="{C2882CAC-C0F4-4065-8CB6-8C6A7C086ACC}" type="pres">
      <dgm:prSet presAssocID="{711AE2BD-C890-41B5-808C-098648606C35}" presName="connectorText" presStyleLbl="sibTrans2D1" presStyleIdx="0" presStyleCnt="4"/>
      <dgm:spPr/>
    </dgm:pt>
    <dgm:pt modelId="{E9E0A6D7-7890-4414-A427-2FF39A1205DA}" type="pres">
      <dgm:prSet presAssocID="{A412EE50-2235-4E2A-87F0-23627512E403}" presName="node" presStyleLbl="node1" presStyleIdx="1" presStyleCnt="5">
        <dgm:presLayoutVars>
          <dgm:bulletEnabled val="1"/>
        </dgm:presLayoutVars>
      </dgm:prSet>
      <dgm:spPr/>
    </dgm:pt>
    <dgm:pt modelId="{6A55E80A-5E60-4670-958C-F728CD8804D5}" type="pres">
      <dgm:prSet presAssocID="{49FA4E56-EF80-44F7-84D1-702F8B33838C}" presName="sibTrans" presStyleLbl="sibTrans2D1" presStyleIdx="1" presStyleCnt="4"/>
      <dgm:spPr/>
    </dgm:pt>
    <dgm:pt modelId="{26A58352-9098-46B5-9CBF-E7EC2529EEB9}" type="pres">
      <dgm:prSet presAssocID="{49FA4E56-EF80-44F7-84D1-702F8B33838C}" presName="connectorText" presStyleLbl="sibTrans2D1" presStyleIdx="1" presStyleCnt="4"/>
      <dgm:spPr/>
    </dgm:pt>
    <dgm:pt modelId="{7635999E-82A8-463B-B5A2-52AD247A1DEB}" type="pres">
      <dgm:prSet presAssocID="{72CB550B-28EE-42EF-996E-C0CF5E170A5E}" presName="node" presStyleLbl="node1" presStyleIdx="2" presStyleCnt="5">
        <dgm:presLayoutVars>
          <dgm:bulletEnabled val="1"/>
        </dgm:presLayoutVars>
      </dgm:prSet>
      <dgm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</dgm:spPr>
    </dgm:pt>
    <dgm:pt modelId="{F409437A-7895-4E2B-8409-274C7B595C4B}" type="pres">
      <dgm:prSet presAssocID="{259CD236-B6D5-4A57-A16C-023E1A1DCB3D}" presName="sibTrans" presStyleLbl="sibTrans2D1" presStyleIdx="2" presStyleCnt="4"/>
      <dgm:spPr/>
    </dgm:pt>
    <dgm:pt modelId="{72D55F26-DFC7-4DA8-9D89-C713FA3257DC}" type="pres">
      <dgm:prSet presAssocID="{259CD236-B6D5-4A57-A16C-023E1A1DCB3D}" presName="connectorText" presStyleLbl="sibTrans2D1" presStyleIdx="2" presStyleCnt="4"/>
      <dgm:spPr/>
    </dgm:pt>
    <dgm:pt modelId="{E3A9E0E3-6084-4050-AE7C-95DC2112781E}" type="pres">
      <dgm:prSet presAssocID="{C4F1E519-47CB-40FE-B0D1-71C83E521BC7}" presName="node" presStyleLbl="node1" presStyleIdx="3" presStyleCnt="5">
        <dgm:presLayoutVars>
          <dgm:bulletEnabled val="1"/>
        </dgm:presLayoutVars>
      </dgm:prSet>
      <dgm:spPr/>
    </dgm:pt>
    <dgm:pt modelId="{197BE034-B276-47D6-AEAB-15C98D16E012}" type="pres">
      <dgm:prSet presAssocID="{6B60B1C4-18E5-454A-A321-8D59A9598805}" presName="sibTrans" presStyleLbl="sibTrans2D1" presStyleIdx="3" presStyleCnt="4"/>
      <dgm:spPr/>
    </dgm:pt>
    <dgm:pt modelId="{C14A69F0-99C9-46AD-A4D9-A9D43C7D9BBB}" type="pres">
      <dgm:prSet presAssocID="{6B60B1C4-18E5-454A-A321-8D59A9598805}" presName="connectorText" presStyleLbl="sibTrans2D1" presStyleIdx="3" presStyleCnt="4"/>
      <dgm:spPr/>
    </dgm:pt>
    <dgm:pt modelId="{10600A3F-F881-4C22-80F3-8597C801BEB4}" type="pres">
      <dgm:prSet presAssocID="{210C046D-E521-4236-B0FE-0D2122A3A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0A735127-9B58-4CBB-AF4D-60B121862EA1}" type="presOf" srcId="{72CB550B-28EE-42EF-996E-C0CF5E170A5E}" destId="{7635999E-82A8-463B-B5A2-52AD247A1DEB}" srcOrd="0" destOrd="0" presId="urn:microsoft.com/office/officeart/2005/8/layout/process1"/>
    <dgm:cxn modelId="{C7898538-26BA-4CBB-AEE0-26D1CF3959B7}" type="presOf" srcId="{C4F1E519-47CB-40FE-B0D1-71C83E521BC7}" destId="{E3A9E0E3-6084-4050-AE7C-95DC2112781E}" srcOrd="0" destOrd="0" presId="urn:microsoft.com/office/officeart/2005/8/layout/process1"/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098C8441-E82B-42B6-A317-BDDCA2F2D64D}" type="presOf" srcId="{259CD236-B6D5-4A57-A16C-023E1A1DCB3D}" destId="{F409437A-7895-4E2B-8409-274C7B595C4B}" srcOrd="0" destOrd="0" presId="urn:microsoft.com/office/officeart/2005/8/layout/process1"/>
    <dgm:cxn modelId="{19FFF863-4613-49AC-A44E-5B526809EA82}" srcId="{2241A407-DCD4-4EB6-B60E-4B2241AE4DBB}" destId="{C4F1E519-47CB-40FE-B0D1-71C83E521BC7}" srcOrd="3" destOrd="0" parTransId="{255A34A8-76F6-42F4-8A32-99B0A996A425}" sibTransId="{6B60B1C4-18E5-454A-A321-8D59A9598805}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53CDBD6B-9CFC-4AEB-B4BF-7097C7A9EE3D}" srcId="{2241A407-DCD4-4EB6-B60E-4B2241AE4DBB}" destId="{72CB550B-28EE-42EF-996E-C0CF5E170A5E}" srcOrd="2" destOrd="0" parTransId="{ADD0E00C-CDDB-4D16-8F53-927BB03B501D}" sibTransId="{259CD236-B6D5-4A57-A16C-023E1A1DCB3D}"/>
    <dgm:cxn modelId="{E821A26F-D5A2-4514-852E-FB6050148A98}" srcId="{2241A407-DCD4-4EB6-B60E-4B2241AE4DBB}" destId="{210C046D-E521-4236-B0FE-0D2122A3A949}" srcOrd="4" destOrd="0" parTransId="{4183BAD1-4265-44C8-9AB8-C28130906D6E}" sibTransId="{21EB752F-88A5-4496-9179-983FFB912665}"/>
    <dgm:cxn modelId="{C1719173-1969-4A3D-BB0C-5F5AAEE19625}" type="presOf" srcId="{A412EE50-2235-4E2A-87F0-23627512E403}" destId="{E9E0A6D7-7890-4414-A427-2FF39A1205DA}" srcOrd="0" destOrd="0" presId="urn:microsoft.com/office/officeart/2005/8/layout/process1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F2C61C8D-C5AB-41C5-88DB-BF9D20737C26}" type="presOf" srcId="{49FA4E56-EF80-44F7-84D1-702F8B33838C}" destId="{6A55E80A-5E60-4670-958C-F728CD8804D5}" srcOrd="0" destOrd="0" presId="urn:microsoft.com/office/officeart/2005/8/layout/process1"/>
    <dgm:cxn modelId="{8E6615A0-7A1C-48A6-A62C-39DB3450865A}" type="presOf" srcId="{210C046D-E521-4236-B0FE-0D2122A3A949}" destId="{10600A3F-F881-4C22-80F3-8597C801BEB4}" srcOrd="0" destOrd="0" presId="urn:microsoft.com/office/officeart/2005/8/layout/process1"/>
    <dgm:cxn modelId="{2AED4FBF-D838-496F-BC6F-A94BA5F7D760}" type="presOf" srcId="{259CD236-B6D5-4A57-A16C-023E1A1DCB3D}" destId="{72D55F26-DFC7-4DA8-9D89-C713FA3257DC}" srcOrd="1" destOrd="0" presId="urn:microsoft.com/office/officeart/2005/8/layout/process1"/>
    <dgm:cxn modelId="{B5C14EC3-EAB6-4758-93CE-72D89534D07B}" type="presOf" srcId="{6B60B1C4-18E5-454A-A321-8D59A9598805}" destId="{C14A69F0-99C9-46AD-A4D9-A9D43C7D9BBB}" srcOrd="1" destOrd="0" presId="urn:microsoft.com/office/officeart/2005/8/layout/process1"/>
    <dgm:cxn modelId="{0D9BB4C7-D180-4914-855D-A60EEF04E2E9}" srcId="{2241A407-DCD4-4EB6-B60E-4B2241AE4DBB}" destId="{A412EE50-2235-4E2A-87F0-23627512E403}" srcOrd="1" destOrd="0" parTransId="{1A2071DD-ED81-4C0E-B1C9-46BCFDCAE6D9}" sibTransId="{49FA4E56-EF80-44F7-84D1-702F8B33838C}"/>
    <dgm:cxn modelId="{8718A8D9-E1AF-44BE-83C4-3DB42A869E9D}" type="presOf" srcId="{49FA4E56-EF80-44F7-84D1-702F8B33838C}" destId="{26A58352-9098-46B5-9CBF-E7EC2529EEB9}" srcOrd="1" destOrd="0" presId="urn:microsoft.com/office/officeart/2005/8/layout/process1"/>
    <dgm:cxn modelId="{D4016FDF-9630-493C-8E66-AA5C4A0DDA58}" type="presOf" srcId="{6B60B1C4-18E5-454A-A321-8D59A9598805}" destId="{197BE034-B276-47D6-AEAB-15C98D16E012}" srcOrd="0" destOrd="0" presId="urn:microsoft.com/office/officeart/2005/8/layout/process1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34EB8401-DC8A-408A-B230-F027B8437D29}" type="presParOf" srcId="{73F3467F-3578-487A-B6D0-F1887F09B08C}" destId="{E9E0A6D7-7890-4414-A427-2FF39A1205DA}" srcOrd="2" destOrd="0" presId="urn:microsoft.com/office/officeart/2005/8/layout/process1"/>
    <dgm:cxn modelId="{BE205488-50CE-47D1-A651-616189D8BE6B}" type="presParOf" srcId="{73F3467F-3578-487A-B6D0-F1887F09B08C}" destId="{6A55E80A-5E60-4670-958C-F728CD8804D5}" srcOrd="3" destOrd="0" presId="urn:microsoft.com/office/officeart/2005/8/layout/process1"/>
    <dgm:cxn modelId="{4E32AE78-17BB-4C2B-81E7-3FBA1B388454}" type="presParOf" srcId="{6A55E80A-5E60-4670-958C-F728CD8804D5}" destId="{26A58352-9098-46B5-9CBF-E7EC2529EEB9}" srcOrd="0" destOrd="0" presId="urn:microsoft.com/office/officeart/2005/8/layout/process1"/>
    <dgm:cxn modelId="{F38888E0-BE13-4BC8-8BE2-6212DDD651C3}" type="presParOf" srcId="{73F3467F-3578-487A-B6D0-F1887F09B08C}" destId="{7635999E-82A8-463B-B5A2-52AD247A1DEB}" srcOrd="4" destOrd="0" presId="urn:microsoft.com/office/officeart/2005/8/layout/process1"/>
    <dgm:cxn modelId="{F1B0EC77-3FEB-451C-B0A3-1B732612C215}" type="presParOf" srcId="{73F3467F-3578-487A-B6D0-F1887F09B08C}" destId="{F409437A-7895-4E2B-8409-274C7B595C4B}" srcOrd="5" destOrd="0" presId="urn:microsoft.com/office/officeart/2005/8/layout/process1"/>
    <dgm:cxn modelId="{73751698-E1ED-4DC6-9E9D-3D7AF8AC8B9D}" type="presParOf" srcId="{F409437A-7895-4E2B-8409-274C7B595C4B}" destId="{72D55F26-DFC7-4DA8-9D89-C713FA3257DC}" srcOrd="0" destOrd="0" presId="urn:microsoft.com/office/officeart/2005/8/layout/process1"/>
    <dgm:cxn modelId="{C57CAE1C-B870-47F1-9718-284B151DE86A}" type="presParOf" srcId="{73F3467F-3578-487A-B6D0-F1887F09B08C}" destId="{E3A9E0E3-6084-4050-AE7C-95DC2112781E}" srcOrd="6" destOrd="0" presId="urn:microsoft.com/office/officeart/2005/8/layout/process1"/>
    <dgm:cxn modelId="{7770F3A0-2F26-415F-82B3-81820CB2BEBF}" type="presParOf" srcId="{73F3467F-3578-487A-B6D0-F1887F09B08C}" destId="{197BE034-B276-47D6-AEAB-15C98D16E012}" srcOrd="7" destOrd="0" presId="urn:microsoft.com/office/officeart/2005/8/layout/process1"/>
    <dgm:cxn modelId="{7182A22F-401C-4EE0-8C85-4ABEDAF5F6DE}" type="presParOf" srcId="{197BE034-B276-47D6-AEAB-15C98D16E012}" destId="{C14A69F0-99C9-46AD-A4D9-A9D43C7D9BBB}" srcOrd="0" destOrd="0" presId="urn:microsoft.com/office/officeart/2005/8/layout/process1"/>
    <dgm:cxn modelId="{76209869-CDED-42CD-A19C-9C76C94E0221}" type="presParOf" srcId="{73F3467F-3578-487A-B6D0-F1887F09B08C}" destId="{10600A3F-F881-4C22-80F3-8597C801BE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 custT="1"/>
      <dgm:spPr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MSA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C4F1E519-47CB-40FE-B0D1-71C83E521BC7}">
      <dgm:prSet phldrT="[Text]"/>
      <dgm:spPr/>
      <dgm:t>
        <a:bodyPr/>
        <a:lstStyle/>
        <a:p>
          <a:r>
            <a:rPr lang="en-US" dirty="0"/>
            <a:t>Phylogeny</a:t>
          </a:r>
        </a:p>
      </dgm:t>
    </dgm:pt>
    <dgm:pt modelId="{255A34A8-76F6-42F4-8A32-99B0A996A425}" type="parTrans" cxnId="{19FFF863-4613-49AC-A44E-5B526809EA82}">
      <dgm:prSet/>
      <dgm:spPr/>
      <dgm:t>
        <a:bodyPr/>
        <a:lstStyle/>
        <a:p>
          <a:endParaRPr lang="en-US"/>
        </a:p>
      </dgm:t>
    </dgm:pt>
    <dgm:pt modelId="{6B60B1C4-18E5-454A-A321-8D59A9598805}" type="sibTrans" cxnId="{19FFF863-4613-49AC-A44E-5B526809EA82}">
      <dgm:prSet/>
      <dgm:spPr/>
      <dgm:t>
        <a:bodyPr/>
        <a:lstStyle/>
        <a:p>
          <a:endParaRPr lang="en-US"/>
        </a:p>
      </dgm:t>
    </dgm:pt>
    <dgm:pt modelId="{210C046D-E521-4236-B0FE-0D2122A3A949}">
      <dgm:prSet phldrT="[Text]"/>
      <dgm:spPr/>
      <dgm:t>
        <a:bodyPr/>
        <a:lstStyle/>
        <a:p>
          <a:r>
            <a:rPr lang="en-US" dirty="0"/>
            <a:t>downstream studies</a:t>
          </a:r>
        </a:p>
      </dgm:t>
    </dgm:pt>
    <dgm:pt modelId="{4183BAD1-4265-44C8-9AB8-C28130906D6E}" type="parTrans" cxnId="{E821A26F-D5A2-4514-852E-FB6050148A98}">
      <dgm:prSet/>
      <dgm:spPr/>
      <dgm:t>
        <a:bodyPr/>
        <a:lstStyle/>
        <a:p>
          <a:endParaRPr lang="en-US"/>
        </a:p>
      </dgm:t>
    </dgm:pt>
    <dgm:pt modelId="{21EB752F-88A5-4496-9179-983FFB912665}" type="sibTrans" cxnId="{E821A26F-D5A2-4514-852E-FB6050148A98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3">
        <dgm:presLayoutVars>
          <dgm:bulletEnabled val="1"/>
        </dgm:presLayoutVars>
      </dgm:prSet>
      <dgm:spPr>
        <a:xfrm>
          <a:off x="3549" y="418363"/>
          <a:ext cx="1060789" cy="636473"/>
        </a:xfrm>
        <a:prstGeom prst="roundRect">
          <a:avLst>
            <a:gd name="adj" fmla="val 10000"/>
          </a:avLst>
        </a:prstGeom>
      </dgm:spPr>
    </dgm:pt>
    <dgm:pt modelId="{88D67C0E-FEAC-4545-BDBF-7C153DADE73F}" type="pres">
      <dgm:prSet presAssocID="{711AE2BD-C890-41B5-808C-098648606C35}" presName="sibTrans" presStyleLbl="sibTrans2D1" presStyleIdx="0" presStyleCnt="2"/>
      <dgm:spPr/>
    </dgm:pt>
    <dgm:pt modelId="{C2882CAC-C0F4-4065-8CB6-8C6A7C086ACC}" type="pres">
      <dgm:prSet presAssocID="{711AE2BD-C890-41B5-808C-098648606C35}" presName="connectorText" presStyleLbl="sibTrans2D1" presStyleIdx="0" presStyleCnt="2"/>
      <dgm:spPr/>
    </dgm:pt>
    <dgm:pt modelId="{E3A9E0E3-6084-4050-AE7C-95DC2112781E}" type="pres">
      <dgm:prSet presAssocID="{C4F1E519-47CB-40FE-B0D1-71C83E521BC7}" presName="node" presStyleLbl="node1" presStyleIdx="1" presStyleCnt="3">
        <dgm:presLayoutVars>
          <dgm:bulletEnabled val="1"/>
        </dgm:presLayoutVars>
      </dgm:prSet>
      <dgm:spPr/>
    </dgm:pt>
    <dgm:pt modelId="{197BE034-B276-47D6-AEAB-15C98D16E012}" type="pres">
      <dgm:prSet presAssocID="{6B60B1C4-18E5-454A-A321-8D59A9598805}" presName="sibTrans" presStyleLbl="sibTrans2D1" presStyleIdx="1" presStyleCnt="2"/>
      <dgm:spPr/>
    </dgm:pt>
    <dgm:pt modelId="{C14A69F0-99C9-46AD-A4D9-A9D43C7D9BBB}" type="pres">
      <dgm:prSet presAssocID="{6B60B1C4-18E5-454A-A321-8D59A9598805}" presName="connectorText" presStyleLbl="sibTrans2D1" presStyleIdx="1" presStyleCnt="2"/>
      <dgm:spPr/>
    </dgm:pt>
    <dgm:pt modelId="{10600A3F-F881-4C22-80F3-8597C801BEB4}" type="pres">
      <dgm:prSet presAssocID="{210C046D-E521-4236-B0FE-0D2122A3A949}" presName="node" presStyleLbl="node1" presStyleIdx="2" presStyleCnt="3">
        <dgm:presLayoutVars>
          <dgm:bulletEnabled val="1"/>
        </dgm:presLayoutVars>
      </dgm:prSet>
      <dgm:spPr/>
    </dgm:pt>
  </dgm:ptLst>
  <dgm:cxnLst>
    <dgm:cxn modelId="{C7898538-26BA-4CBB-AEE0-26D1CF3959B7}" type="presOf" srcId="{C4F1E519-47CB-40FE-B0D1-71C83E521BC7}" destId="{E3A9E0E3-6084-4050-AE7C-95DC2112781E}" srcOrd="0" destOrd="0" presId="urn:microsoft.com/office/officeart/2005/8/layout/process1"/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19FFF863-4613-49AC-A44E-5B526809EA82}" srcId="{2241A407-DCD4-4EB6-B60E-4B2241AE4DBB}" destId="{C4F1E519-47CB-40FE-B0D1-71C83E521BC7}" srcOrd="1" destOrd="0" parTransId="{255A34A8-76F6-42F4-8A32-99B0A996A425}" sibTransId="{6B60B1C4-18E5-454A-A321-8D59A9598805}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E821A26F-D5A2-4514-852E-FB6050148A98}" srcId="{2241A407-DCD4-4EB6-B60E-4B2241AE4DBB}" destId="{210C046D-E521-4236-B0FE-0D2122A3A949}" srcOrd="2" destOrd="0" parTransId="{4183BAD1-4265-44C8-9AB8-C28130906D6E}" sibTransId="{21EB752F-88A5-4496-9179-983FFB912665}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8E6615A0-7A1C-48A6-A62C-39DB3450865A}" type="presOf" srcId="{210C046D-E521-4236-B0FE-0D2122A3A949}" destId="{10600A3F-F881-4C22-80F3-8597C801BEB4}" srcOrd="0" destOrd="0" presId="urn:microsoft.com/office/officeart/2005/8/layout/process1"/>
    <dgm:cxn modelId="{B5C14EC3-EAB6-4758-93CE-72D89534D07B}" type="presOf" srcId="{6B60B1C4-18E5-454A-A321-8D59A9598805}" destId="{C14A69F0-99C9-46AD-A4D9-A9D43C7D9BBB}" srcOrd="1" destOrd="0" presId="urn:microsoft.com/office/officeart/2005/8/layout/process1"/>
    <dgm:cxn modelId="{D4016FDF-9630-493C-8E66-AA5C4A0DDA58}" type="presOf" srcId="{6B60B1C4-18E5-454A-A321-8D59A9598805}" destId="{197BE034-B276-47D6-AEAB-15C98D16E012}" srcOrd="0" destOrd="0" presId="urn:microsoft.com/office/officeart/2005/8/layout/process1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C57CAE1C-B870-47F1-9718-284B151DE86A}" type="presParOf" srcId="{73F3467F-3578-487A-B6D0-F1887F09B08C}" destId="{E3A9E0E3-6084-4050-AE7C-95DC2112781E}" srcOrd="2" destOrd="0" presId="urn:microsoft.com/office/officeart/2005/8/layout/process1"/>
    <dgm:cxn modelId="{7770F3A0-2F26-415F-82B3-81820CB2BEBF}" type="presParOf" srcId="{73F3467F-3578-487A-B6D0-F1887F09B08C}" destId="{197BE034-B276-47D6-AEAB-15C98D16E012}" srcOrd="3" destOrd="0" presId="urn:microsoft.com/office/officeart/2005/8/layout/process1"/>
    <dgm:cxn modelId="{7182A22F-401C-4EE0-8C85-4ABEDAF5F6DE}" type="presParOf" srcId="{197BE034-B276-47D6-AEAB-15C98D16E012}" destId="{C14A69F0-99C9-46AD-A4D9-A9D43C7D9BBB}" srcOrd="0" destOrd="0" presId="urn:microsoft.com/office/officeart/2005/8/layout/process1"/>
    <dgm:cxn modelId="{76209869-CDED-42CD-A19C-9C76C94E0221}" type="presParOf" srcId="{73F3467F-3578-487A-B6D0-F1887F09B08C}" destId="{10600A3F-F881-4C22-80F3-8597C801BE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Sequencing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72CB550B-28EE-42EF-996E-C0CF5E170A5E}">
      <dgm:prSet phldrT="[Text]" custT="1"/>
      <dgm:spPr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</a:t>
          </a:r>
        </a:p>
      </dgm:t>
    </dgm:pt>
    <dgm:pt modelId="{ADD0E00C-CDDB-4D16-8F53-927BB03B501D}" type="parTrans" cxnId="{53CDBD6B-9CFC-4AEB-B4BF-7097C7A9EE3D}">
      <dgm:prSet/>
      <dgm:spPr/>
      <dgm:t>
        <a:bodyPr/>
        <a:lstStyle/>
        <a:p>
          <a:endParaRPr lang="en-US"/>
        </a:p>
      </dgm:t>
    </dgm:pt>
    <dgm:pt modelId="{259CD236-B6D5-4A57-A16C-023E1A1DCB3D}" type="sibTrans" cxnId="{53CDBD6B-9CFC-4AEB-B4BF-7097C7A9EE3D}">
      <dgm:prSet/>
      <dgm:spPr/>
      <dgm:t>
        <a:bodyPr/>
        <a:lstStyle/>
        <a:p>
          <a:endParaRPr lang="en-US"/>
        </a:p>
      </dgm:t>
    </dgm:pt>
    <dgm:pt modelId="{C4F1E519-47CB-40FE-B0D1-71C83E521BC7}">
      <dgm:prSet phldrT="[Text]"/>
      <dgm:spPr/>
      <dgm:t>
        <a:bodyPr/>
        <a:lstStyle/>
        <a:p>
          <a:r>
            <a:rPr lang="en-US" dirty="0"/>
            <a:t>annotation</a:t>
          </a:r>
        </a:p>
      </dgm:t>
    </dgm:pt>
    <dgm:pt modelId="{255A34A8-76F6-42F4-8A32-99B0A996A425}" type="parTrans" cxnId="{19FFF863-4613-49AC-A44E-5B526809EA82}">
      <dgm:prSet/>
      <dgm:spPr/>
      <dgm:t>
        <a:bodyPr/>
        <a:lstStyle/>
        <a:p>
          <a:endParaRPr lang="en-US"/>
        </a:p>
      </dgm:t>
    </dgm:pt>
    <dgm:pt modelId="{6B60B1C4-18E5-454A-A321-8D59A9598805}" type="sibTrans" cxnId="{19FFF863-4613-49AC-A44E-5B526809EA82}">
      <dgm:prSet/>
      <dgm:spPr/>
      <dgm:t>
        <a:bodyPr/>
        <a:lstStyle/>
        <a:p>
          <a:endParaRPr lang="en-US"/>
        </a:p>
      </dgm:t>
    </dgm:pt>
    <dgm:pt modelId="{210C046D-E521-4236-B0FE-0D2122A3A949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4183BAD1-4265-44C8-9AB8-C28130906D6E}" type="parTrans" cxnId="{E821A26F-D5A2-4514-852E-FB6050148A98}">
      <dgm:prSet/>
      <dgm:spPr/>
      <dgm:t>
        <a:bodyPr/>
        <a:lstStyle/>
        <a:p>
          <a:endParaRPr lang="en-US"/>
        </a:p>
      </dgm:t>
    </dgm:pt>
    <dgm:pt modelId="{21EB752F-88A5-4496-9179-983FFB912665}" type="sibTrans" cxnId="{E821A26F-D5A2-4514-852E-FB6050148A98}">
      <dgm:prSet/>
      <dgm:spPr/>
      <dgm:t>
        <a:bodyPr/>
        <a:lstStyle/>
        <a:p>
          <a:endParaRPr lang="en-US"/>
        </a:p>
      </dgm:t>
    </dgm:pt>
    <dgm:pt modelId="{A412EE50-2235-4E2A-87F0-23627512E40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Assembly</a:t>
          </a:r>
        </a:p>
      </dgm:t>
    </dgm:pt>
    <dgm:pt modelId="{1A2071DD-ED81-4C0E-B1C9-46BCFDCAE6D9}" type="parTrans" cxnId="{0D9BB4C7-D180-4914-855D-A60EEF04E2E9}">
      <dgm:prSet/>
      <dgm:spPr/>
      <dgm:t>
        <a:bodyPr/>
        <a:lstStyle/>
        <a:p>
          <a:endParaRPr lang="en-US"/>
        </a:p>
      </dgm:t>
    </dgm:pt>
    <dgm:pt modelId="{49FA4E56-EF80-44F7-84D1-702F8B33838C}" type="sibTrans" cxnId="{0D9BB4C7-D180-4914-855D-A60EEF04E2E9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5">
        <dgm:presLayoutVars>
          <dgm:bulletEnabled val="1"/>
        </dgm:presLayoutVars>
      </dgm:prSet>
      <dgm:spPr/>
    </dgm:pt>
    <dgm:pt modelId="{88D67C0E-FEAC-4545-BDBF-7C153DADE73F}" type="pres">
      <dgm:prSet presAssocID="{711AE2BD-C890-41B5-808C-098648606C35}" presName="sibTrans" presStyleLbl="sibTrans2D1" presStyleIdx="0" presStyleCnt="4"/>
      <dgm:spPr/>
    </dgm:pt>
    <dgm:pt modelId="{C2882CAC-C0F4-4065-8CB6-8C6A7C086ACC}" type="pres">
      <dgm:prSet presAssocID="{711AE2BD-C890-41B5-808C-098648606C35}" presName="connectorText" presStyleLbl="sibTrans2D1" presStyleIdx="0" presStyleCnt="4"/>
      <dgm:spPr/>
    </dgm:pt>
    <dgm:pt modelId="{E9E0A6D7-7890-4414-A427-2FF39A1205DA}" type="pres">
      <dgm:prSet presAssocID="{A412EE50-2235-4E2A-87F0-23627512E403}" presName="node" presStyleLbl="node1" presStyleIdx="1" presStyleCnt="5">
        <dgm:presLayoutVars>
          <dgm:bulletEnabled val="1"/>
        </dgm:presLayoutVars>
      </dgm:prSet>
      <dgm:spPr/>
    </dgm:pt>
    <dgm:pt modelId="{6A55E80A-5E60-4670-958C-F728CD8804D5}" type="pres">
      <dgm:prSet presAssocID="{49FA4E56-EF80-44F7-84D1-702F8B33838C}" presName="sibTrans" presStyleLbl="sibTrans2D1" presStyleIdx="1" presStyleCnt="4"/>
      <dgm:spPr/>
    </dgm:pt>
    <dgm:pt modelId="{26A58352-9098-46B5-9CBF-E7EC2529EEB9}" type="pres">
      <dgm:prSet presAssocID="{49FA4E56-EF80-44F7-84D1-702F8B33838C}" presName="connectorText" presStyleLbl="sibTrans2D1" presStyleIdx="1" presStyleCnt="4"/>
      <dgm:spPr/>
    </dgm:pt>
    <dgm:pt modelId="{7635999E-82A8-463B-B5A2-52AD247A1DEB}" type="pres">
      <dgm:prSet presAssocID="{72CB550B-28EE-42EF-996E-C0CF5E170A5E}" presName="node" presStyleLbl="node1" presStyleIdx="2" presStyleCnt="5">
        <dgm:presLayoutVars>
          <dgm:bulletEnabled val="1"/>
        </dgm:presLayoutVars>
      </dgm:prSet>
      <dgm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</dgm:spPr>
    </dgm:pt>
    <dgm:pt modelId="{F409437A-7895-4E2B-8409-274C7B595C4B}" type="pres">
      <dgm:prSet presAssocID="{259CD236-B6D5-4A57-A16C-023E1A1DCB3D}" presName="sibTrans" presStyleLbl="sibTrans2D1" presStyleIdx="2" presStyleCnt="4"/>
      <dgm:spPr/>
    </dgm:pt>
    <dgm:pt modelId="{72D55F26-DFC7-4DA8-9D89-C713FA3257DC}" type="pres">
      <dgm:prSet presAssocID="{259CD236-B6D5-4A57-A16C-023E1A1DCB3D}" presName="connectorText" presStyleLbl="sibTrans2D1" presStyleIdx="2" presStyleCnt="4"/>
      <dgm:spPr/>
    </dgm:pt>
    <dgm:pt modelId="{E3A9E0E3-6084-4050-AE7C-95DC2112781E}" type="pres">
      <dgm:prSet presAssocID="{C4F1E519-47CB-40FE-B0D1-71C83E521BC7}" presName="node" presStyleLbl="node1" presStyleIdx="3" presStyleCnt="5">
        <dgm:presLayoutVars>
          <dgm:bulletEnabled val="1"/>
        </dgm:presLayoutVars>
      </dgm:prSet>
      <dgm:spPr/>
    </dgm:pt>
    <dgm:pt modelId="{197BE034-B276-47D6-AEAB-15C98D16E012}" type="pres">
      <dgm:prSet presAssocID="{6B60B1C4-18E5-454A-A321-8D59A9598805}" presName="sibTrans" presStyleLbl="sibTrans2D1" presStyleIdx="3" presStyleCnt="4"/>
      <dgm:spPr/>
    </dgm:pt>
    <dgm:pt modelId="{C14A69F0-99C9-46AD-A4D9-A9D43C7D9BBB}" type="pres">
      <dgm:prSet presAssocID="{6B60B1C4-18E5-454A-A321-8D59A9598805}" presName="connectorText" presStyleLbl="sibTrans2D1" presStyleIdx="3" presStyleCnt="4"/>
      <dgm:spPr/>
    </dgm:pt>
    <dgm:pt modelId="{10600A3F-F881-4C22-80F3-8597C801BEB4}" type="pres">
      <dgm:prSet presAssocID="{210C046D-E521-4236-B0FE-0D2122A3A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0A735127-9B58-4CBB-AF4D-60B121862EA1}" type="presOf" srcId="{72CB550B-28EE-42EF-996E-C0CF5E170A5E}" destId="{7635999E-82A8-463B-B5A2-52AD247A1DEB}" srcOrd="0" destOrd="0" presId="urn:microsoft.com/office/officeart/2005/8/layout/process1"/>
    <dgm:cxn modelId="{C7898538-26BA-4CBB-AEE0-26D1CF3959B7}" type="presOf" srcId="{C4F1E519-47CB-40FE-B0D1-71C83E521BC7}" destId="{E3A9E0E3-6084-4050-AE7C-95DC2112781E}" srcOrd="0" destOrd="0" presId="urn:microsoft.com/office/officeart/2005/8/layout/process1"/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098C8441-E82B-42B6-A317-BDDCA2F2D64D}" type="presOf" srcId="{259CD236-B6D5-4A57-A16C-023E1A1DCB3D}" destId="{F409437A-7895-4E2B-8409-274C7B595C4B}" srcOrd="0" destOrd="0" presId="urn:microsoft.com/office/officeart/2005/8/layout/process1"/>
    <dgm:cxn modelId="{19FFF863-4613-49AC-A44E-5B526809EA82}" srcId="{2241A407-DCD4-4EB6-B60E-4B2241AE4DBB}" destId="{C4F1E519-47CB-40FE-B0D1-71C83E521BC7}" srcOrd="3" destOrd="0" parTransId="{255A34A8-76F6-42F4-8A32-99B0A996A425}" sibTransId="{6B60B1C4-18E5-454A-A321-8D59A9598805}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53CDBD6B-9CFC-4AEB-B4BF-7097C7A9EE3D}" srcId="{2241A407-DCD4-4EB6-B60E-4B2241AE4DBB}" destId="{72CB550B-28EE-42EF-996E-C0CF5E170A5E}" srcOrd="2" destOrd="0" parTransId="{ADD0E00C-CDDB-4D16-8F53-927BB03B501D}" sibTransId="{259CD236-B6D5-4A57-A16C-023E1A1DCB3D}"/>
    <dgm:cxn modelId="{E821A26F-D5A2-4514-852E-FB6050148A98}" srcId="{2241A407-DCD4-4EB6-B60E-4B2241AE4DBB}" destId="{210C046D-E521-4236-B0FE-0D2122A3A949}" srcOrd="4" destOrd="0" parTransId="{4183BAD1-4265-44C8-9AB8-C28130906D6E}" sibTransId="{21EB752F-88A5-4496-9179-983FFB912665}"/>
    <dgm:cxn modelId="{C1719173-1969-4A3D-BB0C-5F5AAEE19625}" type="presOf" srcId="{A412EE50-2235-4E2A-87F0-23627512E403}" destId="{E9E0A6D7-7890-4414-A427-2FF39A1205DA}" srcOrd="0" destOrd="0" presId="urn:microsoft.com/office/officeart/2005/8/layout/process1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F2C61C8D-C5AB-41C5-88DB-BF9D20737C26}" type="presOf" srcId="{49FA4E56-EF80-44F7-84D1-702F8B33838C}" destId="{6A55E80A-5E60-4670-958C-F728CD8804D5}" srcOrd="0" destOrd="0" presId="urn:microsoft.com/office/officeart/2005/8/layout/process1"/>
    <dgm:cxn modelId="{8E6615A0-7A1C-48A6-A62C-39DB3450865A}" type="presOf" srcId="{210C046D-E521-4236-B0FE-0D2122A3A949}" destId="{10600A3F-F881-4C22-80F3-8597C801BEB4}" srcOrd="0" destOrd="0" presId="urn:microsoft.com/office/officeart/2005/8/layout/process1"/>
    <dgm:cxn modelId="{2AED4FBF-D838-496F-BC6F-A94BA5F7D760}" type="presOf" srcId="{259CD236-B6D5-4A57-A16C-023E1A1DCB3D}" destId="{72D55F26-DFC7-4DA8-9D89-C713FA3257DC}" srcOrd="1" destOrd="0" presId="urn:microsoft.com/office/officeart/2005/8/layout/process1"/>
    <dgm:cxn modelId="{B5C14EC3-EAB6-4758-93CE-72D89534D07B}" type="presOf" srcId="{6B60B1C4-18E5-454A-A321-8D59A9598805}" destId="{C14A69F0-99C9-46AD-A4D9-A9D43C7D9BBB}" srcOrd="1" destOrd="0" presId="urn:microsoft.com/office/officeart/2005/8/layout/process1"/>
    <dgm:cxn modelId="{0D9BB4C7-D180-4914-855D-A60EEF04E2E9}" srcId="{2241A407-DCD4-4EB6-B60E-4B2241AE4DBB}" destId="{A412EE50-2235-4E2A-87F0-23627512E403}" srcOrd="1" destOrd="0" parTransId="{1A2071DD-ED81-4C0E-B1C9-46BCFDCAE6D9}" sibTransId="{49FA4E56-EF80-44F7-84D1-702F8B33838C}"/>
    <dgm:cxn modelId="{8718A8D9-E1AF-44BE-83C4-3DB42A869E9D}" type="presOf" srcId="{49FA4E56-EF80-44F7-84D1-702F8B33838C}" destId="{26A58352-9098-46B5-9CBF-E7EC2529EEB9}" srcOrd="1" destOrd="0" presId="urn:microsoft.com/office/officeart/2005/8/layout/process1"/>
    <dgm:cxn modelId="{D4016FDF-9630-493C-8E66-AA5C4A0DDA58}" type="presOf" srcId="{6B60B1C4-18E5-454A-A321-8D59A9598805}" destId="{197BE034-B276-47D6-AEAB-15C98D16E012}" srcOrd="0" destOrd="0" presId="urn:microsoft.com/office/officeart/2005/8/layout/process1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34EB8401-DC8A-408A-B230-F027B8437D29}" type="presParOf" srcId="{73F3467F-3578-487A-B6D0-F1887F09B08C}" destId="{E9E0A6D7-7890-4414-A427-2FF39A1205DA}" srcOrd="2" destOrd="0" presId="urn:microsoft.com/office/officeart/2005/8/layout/process1"/>
    <dgm:cxn modelId="{BE205488-50CE-47D1-A651-616189D8BE6B}" type="presParOf" srcId="{73F3467F-3578-487A-B6D0-F1887F09B08C}" destId="{6A55E80A-5E60-4670-958C-F728CD8804D5}" srcOrd="3" destOrd="0" presId="urn:microsoft.com/office/officeart/2005/8/layout/process1"/>
    <dgm:cxn modelId="{4E32AE78-17BB-4C2B-81E7-3FBA1B388454}" type="presParOf" srcId="{6A55E80A-5E60-4670-958C-F728CD8804D5}" destId="{26A58352-9098-46B5-9CBF-E7EC2529EEB9}" srcOrd="0" destOrd="0" presId="urn:microsoft.com/office/officeart/2005/8/layout/process1"/>
    <dgm:cxn modelId="{F38888E0-BE13-4BC8-8BE2-6212DDD651C3}" type="presParOf" srcId="{73F3467F-3578-487A-B6D0-F1887F09B08C}" destId="{7635999E-82A8-463B-B5A2-52AD247A1DEB}" srcOrd="4" destOrd="0" presId="urn:microsoft.com/office/officeart/2005/8/layout/process1"/>
    <dgm:cxn modelId="{F1B0EC77-3FEB-451C-B0A3-1B732612C215}" type="presParOf" srcId="{73F3467F-3578-487A-B6D0-F1887F09B08C}" destId="{F409437A-7895-4E2B-8409-274C7B595C4B}" srcOrd="5" destOrd="0" presId="urn:microsoft.com/office/officeart/2005/8/layout/process1"/>
    <dgm:cxn modelId="{73751698-E1ED-4DC6-9E9D-3D7AF8AC8B9D}" type="presParOf" srcId="{F409437A-7895-4E2B-8409-274C7B595C4B}" destId="{72D55F26-DFC7-4DA8-9D89-C713FA3257DC}" srcOrd="0" destOrd="0" presId="urn:microsoft.com/office/officeart/2005/8/layout/process1"/>
    <dgm:cxn modelId="{C57CAE1C-B870-47F1-9718-284B151DE86A}" type="presParOf" srcId="{73F3467F-3578-487A-B6D0-F1887F09B08C}" destId="{E3A9E0E3-6084-4050-AE7C-95DC2112781E}" srcOrd="6" destOrd="0" presId="urn:microsoft.com/office/officeart/2005/8/layout/process1"/>
    <dgm:cxn modelId="{7770F3A0-2F26-415F-82B3-81820CB2BEBF}" type="presParOf" srcId="{73F3467F-3578-487A-B6D0-F1887F09B08C}" destId="{197BE034-B276-47D6-AEAB-15C98D16E012}" srcOrd="7" destOrd="0" presId="urn:microsoft.com/office/officeart/2005/8/layout/process1"/>
    <dgm:cxn modelId="{7182A22F-401C-4EE0-8C85-4ABEDAF5F6DE}" type="presParOf" srcId="{197BE034-B276-47D6-AEAB-15C98D16E012}" destId="{C14A69F0-99C9-46AD-A4D9-A9D43C7D9BBB}" srcOrd="0" destOrd="0" presId="urn:microsoft.com/office/officeart/2005/8/layout/process1"/>
    <dgm:cxn modelId="{76209869-CDED-42CD-A19C-9C76C94E0221}" type="presParOf" srcId="{73F3467F-3578-487A-B6D0-F1887F09B08C}" destId="{10600A3F-F881-4C22-80F3-8597C801BE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mapping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A412EE50-2235-4E2A-87F0-23627512E40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SNPs</a:t>
          </a:r>
        </a:p>
      </dgm:t>
    </dgm:pt>
    <dgm:pt modelId="{1A2071DD-ED81-4C0E-B1C9-46BCFDCAE6D9}" type="parTrans" cxnId="{0D9BB4C7-D180-4914-855D-A60EEF04E2E9}">
      <dgm:prSet/>
      <dgm:spPr/>
      <dgm:t>
        <a:bodyPr/>
        <a:lstStyle/>
        <a:p>
          <a:endParaRPr lang="en-US"/>
        </a:p>
      </dgm:t>
    </dgm:pt>
    <dgm:pt modelId="{49FA4E56-EF80-44F7-84D1-702F8B33838C}" type="sibTrans" cxnId="{0D9BB4C7-D180-4914-855D-A60EEF04E2E9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2">
        <dgm:presLayoutVars>
          <dgm:bulletEnabled val="1"/>
        </dgm:presLayoutVars>
      </dgm:prSet>
      <dgm:spPr/>
    </dgm:pt>
    <dgm:pt modelId="{88D67C0E-FEAC-4545-BDBF-7C153DADE73F}" type="pres">
      <dgm:prSet presAssocID="{711AE2BD-C890-41B5-808C-098648606C35}" presName="sibTrans" presStyleLbl="sibTrans2D1" presStyleIdx="0" presStyleCnt="1"/>
      <dgm:spPr/>
    </dgm:pt>
    <dgm:pt modelId="{C2882CAC-C0F4-4065-8CB6-8C6A7C086ACC}" type="pres">
      <dgm:prSet presAssocID="{711AE2BD-C890-41B5-808C-098648606C35}" presName="connectorText" presStyleLbl="sibTrans2D1" presStyleIdx="0" presStyleCnt="1"/>
      <dgm:spPr/>
    </dgm:pt>
    <dgm:pt modelId="{E9E0A6D7-7890-4414-A427-2FF39A1205DA}" type="pres">
      <dgm:prSet presAssocID="{A412EE50-2235-4E2A-87F0-23627512E403}" presName="node" presStyleLbl="node1" presStyleIdx="1" presStyleCnt="2">
        <dgm:presLayoutVars>
          <dgm:bulletEnabled val="1"/>
        </dgm:presLayoutVars>
      </dgm:prSet>
      <dgm:spPr/>
    </dgm:pt>
  </dgm:ptLst>
  <dgm:cxnLst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C1719173-1969-4A3D-BB0C-5F5AAEE19625}" type="presOf" srcId="{A412EE50-2235-4E2A-87F0-23627512E403}" destId="{E9E0A6D7-7890-4414-A427-2FF39A1205DA}" srcOrd="0" destOrd="0" presId="urn:microsoft.com/office/officeart/2005/8/layout/process1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0D9BB4C7-D180-4914-855D-A60EEF04E2E9}" srcId="{2241A407-DCD4-4EB6-B60E-4B2241AE4DBB}" destId="{A412EE50-2235-4E2A-87F0-23627512E403}" srcOrd="1" destOrd="0" parTransId="{1A2071DD-ED81-4C0E-B1C9-46BCFDCAE6D9}" sibTransId="{49FA4E56-EF80-44F7-84D1-702F8B33838C}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34EB8401-DC8A-408A-B230-F027B8437D29}" type="presParOf" srcId="{73F3467F-3578-487A-B6D0-F1887F09B08C}" destId="{E9E0A6D7-7890-4414-A427-2FF39A1205D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3646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Sequencing</a:t>
          </a:r>
        </a:p>
      </dsp:txBody>
      <dsp:txXfrm>
        <a:off x="23510" y="417359"/>
        <a:ext cx="1090621" cy="638481"/>
      </dsp:txXfrm>
    </dsp:sp>
    <dsp:sp modelId="{88D67C0E-FEAC-4545-BDBF-7C153DADE73F}">
      <dsp:nvSpPr>
        <dsp:cNvPr id="0" name=""/>
        <dsp:cNvSpPr/>
      </dsp:nvSpPr>
      <dsp:spPr>
        <a:xfrm>
          <a:off x="124703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7030" y="652501"/>
        <a:ext cx="167744" cy="168196"/>
      </dsp:txXfrm>
    </dsp:sp>
    <dsp:sp modelId="{E9E0A6D7-7890-4414-A427-2FF39A1205DA}">
      <dsp:nvSpPr>
        <dsp:cNvPr id="0" name=""/>
        <dsp:cNvSpPr/>
      </dsp:nvSpPr>
      <dsp:spPr>
        <a:xfrm>
          <a:off x="158613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1605999" y="417359"/>
        <a:ext cx="1090621" cy="638481"/>
      </dsp:txXfrm>
    </dsp:sp>
    <dsp:sp modelId="{6A55E80A-5E60-4670-958C-F728CD8804D5}">
      <dsp:nvSpPr>
        <dsp:cNvPr id="0" name=""/>
        <dsp:cNvSpPr/>
      </dsp:nvSpPr>
      <dsp:spPr>
        <a:xfrm>
          <a:off x="282952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29520" y="652501"/>
        <a:ext cx="167744" cy="168196"/>
      </dsp:txXfrm>
    </dsp:sp>
    <dsp:sp modelId="{7635999E-82A8-463B-B5A2-52AD247A1DEB}">
      <dsp:nvSpPr>
        <dsp:cNvPr id="0" name=""/>
        <dsp:cNvSpPr/>
      </dsp:nvSpPr>
      <dsp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</a:t>
          </a:r>
        </a:p>
      </dsp:txBody>
      <dsp:txXfrm>
        <a:off x="3188489" y="417359"/>
        <a:ext cx="1090621" cy="638481"/>
      </dsp:txXfrm>
    </dsp:sp>
    <dsp:sp modelId="{F409437A-7895-4E2B-8409-274C7B595C4B}">
      <dsp:nvSpPr>
        <dsp:cNvPr id="0" name=""/>
        <dsp:cNvSpPr/>
      </dsp:nvSpPr>
      <dsp:spPr>
        <a:xfrm>
          <a:off x="441200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12009" y="652501"/>
        <a:ext cx="167744" cy="168196"/>
      </dsp:txXfrm>
    </dsp:sp>
    <dsp:sp modelId="{E3A9E0E3-6084-4050-AE7C-95DC2112781E}">
      <dsp:nvSpPr>
        <dsp:cNvPr id="0" name=""/>
        <dsp:cNvSpPr/>
      </dsp:nvSpPr>
      <dsp:spPr>
        <a:xfrm>
          <a:off x="475111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annotation</a:t>
          </a:r>
        </a:p>
      </dsp:txBody>
      <dsp:txXfrm>
        <a:off x="4770978" y="417359"/>
        <a:ext cx="1090621" cy="638481"/>
      </dsp:txXfrm>
    </dsp:sp>
    <dsp:sp modelId="{197BE034-B276-47D6-AEAB-15C98D16E012}">
      <dsp:nvSpPr>
        <dsp:cNvPr id="0" name=""/>
        <dsp:cNvSpPr/>
      </dsp:nvSpPr>
      <dsp:spPr>
        <a:xfrm>
          <a:off x="599449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94499" y="652501"/>
        <a:ext cx="167744" cy="168196"/>
      </dsp:txXfrm>
    </dsp:sp>
    <dsp:sp modelId="{10600A3F-F881-4C22-80F3-8597C801BEB4}">
      <dsp:nvSpPr>
        <dsp:cNvPr id="0" name=""/>
        <dsp:cNvSpPr/>
      </dsp:nvSpPr>
      <dsp:spPr>
        <a:xfrm>
          <a:off x="633360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</a:t>
          </a:r>
        </a:p>
      </dsp:txBody>
      <dsp:txXfrm>
        <a:off x="6353468" y="417359"/>
        <a:ext cx="1090621" cy="63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3549" y="418363"/>
          <a:ext cx="1060789" cy="636473"/>
        </a:xfrm>
        <a:prstGeom prst="roundRect">
          <a:avLst>
            <a:gd name="adj" fmla="val 10000"/>
          </a:avLst>
        </a:prstGeom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MSA</a:t>
          </a:r>
        </a:p>
      </dsp:txBody>
      <dsp:txXfrm>
        <a:off x="22191" y="437005"/>
        <a:ext cx="1023505" cy="599189"/>
      </dsp:txXfrm>
    </dsp:sp>
    <dsp:sp modelId="{88D67C0E-FEAC-4545-BDBF-7C153DADE73F}">
      <dsp:nvSpPr>
        <dsp:cNvPr id="0" name=""/>
        <dsp:cNvSpPr/>
      </dsp:nvSpPr>
      <dsp:spPr>
        <a:xfrm>
          <a:off x="1170418" y="605062"/>
          <a:ext cx="224887" cy="263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418" y="657677"/>
        <a:ext cx="157421" cy="157845"/>
      </dsp:txXfrm>
    </dsp:sp>
    <dsp:sp modelId="{E3A9E0E3-6084-4050-AE7C-95DC2112781E}">
      <dsp:nvSpPr>
        <dsp:cNvPr id="0" name=""/>
        <dsp:cNvSpPr/>
      </dsp:nvSpPr>
      <dsp:spPr>
        <a:xfrm>
          <a:off x="1488655" y="418363"/>
          <a:ext cx="1060789" cy="63647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Phylogeny</a:t>
          </a:r>
        </a:p>
      </dsp:txBody>
      <dsp:txXfrm>
        <a:off x="1507297" y="437005"/>
        <a:ext cx="1023505" cy="599189"/>
      </dsp:txXfrm>
    </dsp:sp>
    <dsp:sp modelId="{197BE034-B276-47D6-AEAB-15C98D16E012}">
      <dsp:nvSpPr>
        <dsp:cNvPr id="0" name=""/>
        <dsp:cNvSpPr/>
      </dsp:nvSpPr>
      <dsp:spPr>
        <a:xfrm>
          <a:off x="2655523" y="605062"/>
          <a:ext cx="224887" cy="263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523" y="657677"/>
        <a:ext cx="157421" cy="157845"/>
      </dsp:txXfrm>
    </dsp:sp>
    <dsp:sp modelId="{10600A3F-F881-4C22-80F3-8597C801BEB4}">
      <dsp:nvSpPr>
        <dsp:cNvPr id="0" name=""/>
        <dsp:cNvSpPr/>
      </dsp:nvSpPr>
      <dsp:spPr>
        <a:xfrm>
          <a:off x="2973760" y="418363"/>
          <a:ext cx="1060789" cy="63647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downstream studies</a:t>
          </a:r>
        </a:p>
      </dsp:txBody>
      <dsp:txXfrm>
        <a:off x="2992402" y="437005"/>
        <a:ext cx="1023505" cy="599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3646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Sequencing</a:t>
          </a:r>
        </a:p>
      </dsp:txBody>
      <dsp:txXfrm>
        <a:off x="23510" y="417359"/>
        <a:ext cx="1090621" cy="638481"/>
      </dsp:txXfrm>
    </dsp:sp>
    <dsp:sp modelId="{88D67C0E-FEAC-4545-BDBF-7C153DADE73F}">
      <dsp:nvSpPr>
        <dsp:cNvPr id="0" name=""/>
        <dsp:cNvSpPr/>
      </dsp:nvSpPr>
      <dsp:spPr>
        <a:xfrm>
          <a:off x="124703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7030" y="652501"/>
        <a:ext cx="167744" cy="168196"/>
      </dsp:txXfrm>
    </dsp:sp>
    <dsp:sp modelId="{E9E0A6D7-7890-4414-A427-2FF39A1205DA}">
      <dsp:nvSpPr>
        <dsp:cNvPr id="0" name=""/>
        <dsp:cNvSpPr/>
      </dsp:nvSpPr>
      <dsp:spPr>
        <a:xfrm>
          <a:off x="158613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1605999" y="417359"/>
        <a:ext cx="1090621" cy="638481"/>
      </dsp:txXfrm>
    </dsp:sp>
    <dsp:sp modelId="{6A55E80A-5E60-4670-958C-F728CD8804D5}">
      <dsp:nvSpPr>
        <dsp:cNvPr id="0" name=""/>
        <dsp:cNvSpPr/>
      </dsp:nvSpPr>
      <dsp:spPr>
        <a:xfrm>
          <a:off x="282952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29520" y="652501"/>
        <a:ext cx="167744" cy="168196"/>
      </dsp:txXfrm>
    </dsp:sp>
    <dsp:sp modelId="{7635999E-82A8-463B-B5A2-52AD247A1DEB}">
      <dsp:nvSpPr>
        <dsp:cNvPr id="0" name=""/>
        <dsp:cNvSpPr/>
      </dsp:nvSpPr>
      <dsp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  <a:solidFill>
          <a:srgbClr val="ED7D31">
            <a:shade val="80000"/>
            <a:hueOff val="-120354"/>
            <a:satOff val="2542"/>
            <a:lumOff val="6770"/>
            <a:alphaOff val="0"/>
          </a:srgb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</a:t>
          </a:r>
        </a:p>
      </dsp:txBody>
      <dsp:txXfrm>
        <a:off x="3188489" y="417359"/>
        <a:ext cx="1090621" cy="638481"/>
      </dsp:txXfrm>
    </dsp:sp>
    <dsp:sp modelId="{F409437A-7895-4E2B-8409-274C7B595C4B}">
      <dsp:nvSpPr>
        <dsp:cNvPr id="0" name=""/>
        <dsp:cNvSpPr/>
      </dsp:nvSpPr>
      <dsp:spPr>
        <a:xfrm>
          <a:off x="441200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12009" y="652501"/>
        <a:ext cx="167744" cy="168196"/>
      </dsp:txXfrm>
    </dsp:sp>
    <dsp:sp modelId="{E3A9E0E3-6084-4050-AE7C-95DC2112781E}">
      <dsp:nvSpPr>
        <dsp:cNvPr id="0" name=""/>
        <dsp:cNvSpPr/>
      </dsp:nvSpPr>
      <dsp:spPr>
        <a:xfrm>
          <a:off x="475111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annotation</a:t>
          </a:r>
        </a:p>
      </dsp:txBody>
      <dsp:txXfrm>
        <a:off x="4770978" y="417359"/>
        <a:ext cx="1090621" cy="638481"/>
      </dsp:txXfrm>
    </dsp:sp>
    <dsp:sp modelId="{197BE034-B276-47D6-AEAB-15C98D16E012}">
      <dsp:nvSpPr>
        <dsp:cNvPr id="0" name=""/>
        <dsp:cNvSpPr/>
      </dsp:nvSpPr>
      <dsp:spPr>
        <a:xfrm>
          <a:off x="599449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94499" y="652501"/>
        <a:ext cx="167744" cy="168196"/>
      </dsp:txXfrm>
    </dsp:sp>
    <dsp:sp modelId="{10600A3F-F881-4C22-80F3-8597C801BEB4}">
      <dsp:nvSpPr>
        <dsp:cNvPr id="0" name=""/>
        <dsp:cNvSpPr/>
      </dsp:nvSpPr>
      <dsp:spPr>
        <a:xfrm>
          <a:off x="633360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</a:t>
          </a:r>
        </a:p>
      </dsp:txBody>
      <dsp:txXfrm>
        <a:off x="6353468" y="417359"/>
        <a:ext cx="1090621" cy="638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687" y="296709"/>
          <a:ext cx="1466302" cy="87978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mapping</a:t>
          </a:r>
        </a:p>
      </dsp:txBody>
      <dsp:txXfrm>
        <a:off x="26455" y="322477"/>
        <a:ext cx="1414766" cy="828245"/>
      </dsp:txXfrm>
    </dsp:sp>
    <dsp:sp modelId="{88D67C0E-FEAC-4545-BDBF-7C153DADE73F}">
      <dsp:nvSpPr>
        <dsp:cNvPr id="0" name=""/>
        <dsp:cNvSpPr/>
      </dsp:nvSpPr>
      <dsp:spPr>
        <a:xfrm>
          <a:off x="1613619" y="554778"/>
          <a:ext cx="310856" cy="3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619" y="627506"/>
        <a:ext cx="217599" cy="218186"/>
      </dsp:txXfrm>
    </dsp:sp>
    <dsp:sp modelId="{E9E0A6D7-7890-4414-A427-2FF39A1205DA}">
      <dsp:nvSpPr>
        <dsp:cNvPr id="0" name=""/>
        <dsp:cNvSpPr/>
      </dsp:nvSpPr>
      <dsp:spPr>
        <a:xfrm>
          <a:off x="2053510" y="296709"/>
          <a:ext cx="1466302" cy="87978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SNPs</a:t>
          </a:r>
        </a:p>
      </dsp:txBody>
      <dsp:txXfrm>
        <a:off x="2079278" y="322477"/>
        <a:ext cx="1414766" cy="828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2604-0203-4EDD-868B-967CD9DF044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A52E-D34E-4923-8A3E-B7D5B01D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been looking at this genome project track (sequencing… display)</a:t>
            </a:r>
          </a:p>
          <a:p>
            <a:r>
              <a:rPr lang="en-US" dirty="0"/>
              <a:t>but let’s take a break from that for now</a:t>
            </a:r>
          </a:p>
          <a:p>
            <a:r>
              <a:rPr lang="en-US" dirty="0"/>
              <a:t>and let’s look at the MSA and phylogeny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6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reads mapped?  How many reads mapped properly in pairs?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Alignments have 12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Qname</a:t>
            </a:r>
            <a:r>
              <a:rPr lang="en-US" dirty="0"/>
              <a:t>: read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Flag: bitwise flag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Rname</a:t>
            </a:r>
            <a:r>
              <a:rPr lang="en-US" dirty="0"/>
              <a:t> (</a:t>
            </a:r>
            <a:r>
              <a:rPr lang="en-US" dirty="0" err="1"/>
              <a:t>seqid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Pos: leftmost position on </a:t>
            </a:r>
            <a:r>
              <a:rPr lang="en-US" dirty="0" err="1"/>
              <a:t>Rname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Mapq</a:t>
            </a:r>
            <a:r>
              <a:rPr lang="en-US" dirty="0"/>
              <a:t>: mapping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CIGAR: description of alignment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Rnext</a:t>
            </a:r>
            <a:r>
              <a:rPr lang="en-US" dirty="0"/>
              <a:t>: </a:t>
            </a:r>
            <a:r>
              <a:rPr lang="en-US" dirty="0" err="1"/>
              <a:t>seqid</a:t>
            </a:r>
            <a:r>
              <a:rPr lang="en-US" dirty="0"/>
              <a:t>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Pnext</a:t>
            </a:r>
            <a:r>
              <a:rPr lang="en-US" dirty="0"/>
              <a:t>: position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Tlen</a:t>
            </a:r>
            <a:r>
              <a:rPr lang="en-US" dirty="0"/>
              <a:t>: distance between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Seq: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Qual: quality of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Tags: other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grep -v ‘^#’:  ignore lines starting with 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cut -f 1-5: show columns 1 through 5, inclusive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head -n 20: show the first 20 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column -t: align the columns in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SNPs is advanced and we might not go into details in this class.</a:t>
            </a:r>
          </a:p>
          <a:p>
            <a:endParaRPr lang="en-US" dirty="0"/>
          </a:p>
          <a:p>
            <a:r>
              <a:rPr lang="en-US" dirty="0"/>
              <a:t>Columns:</a:t>
            </a:r>
          </a:p>
          <a:p>
            <a:pPr marL="228600" indent="-228600">
              <a:buAutoNum type="arabicPeriod"/>
            </a:pPr>
            <a:r>
              <a:rPr lang="en-US" dirty="0"/>
              <a:t>Contig name. In our case, </a:t>
            </a:r>
            <a:r>
              <a:rPr lang="en-US" dirty="0" err="1"/>
              <a:t>Shovill</a:t>
            </a:r>
            <a:r>
              <a:rPr lang="en-US" dirty="0"/>
              <a:t> automatically named it, commonly called CHROM or RSEQ or SEQNAME</a:t>
            </a:r>
          </a:p>
          <a:p>
            <a:pPr marL="228600" indent="-228600">
              <a:buAutoNum type="arabicPeriod"/>
            </a:pPr>
            <a:r>
              <a:rPr lang="en-US" dirty="0"/>
              <a:t>position on the contig, commonly called POS</a:t>
            </a:r>
          </a:p>
          <a:p>
            <a:pPr marL="228600" indent="-228600">
              <a:buAutoNum type="arabicPeriod"/>
            </a:pPr>
            <a:r>
              <a:rPr lang="en-US" dirty="0"/>
              <a:t>SNP identifier. If no ID is given, then “.” is used</a:t>
            </a:r>
          </a:p>
          <a:p>
            <a:pPr marL="228600" indent="-228600">
              <a:buAutoNum type="arabicPeriod"/>
            </a:pPr>
            <a:r>
              <a:rPr lang="en-US" dirty="0"/>
              <a:t>Reference base(s), commonly called REF.</a:t>
            </a:r>
          </a:p>
          <a:p>
            <a:pPr marL="228600" indent="-228600">
              <a:buAutoNum type="arabicPeriod"/>
            </a:pPr>
            <a:r>
              <a:rPr lang="en-US" dirty="0"/>
              <a:t>Alternate base(s), commonly called ALT.  The reference is swapped for this.  So if there is a G in the reference and an A in the ALT, then it is a simple SNP. If there are different lengths in REF and ALT, then it is an indel.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another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5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SNPs towards the left side, colored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in and see the SNPs.  Can click on them, see the composition,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the downloading of reads and running assembly, or just `cp` from last time’s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conda</a:t>
            </a:r>
            <a:r>
              <a:rPr lang="en-US" dirty="0"/>
              <a:t> to create the env, </a:t>
            </a:r>
            <a:r>
              <a:rPr lang="en-US" dirty="0" err="1"/>
              <a:t>conda</a:t>
            </a:r>
            <a:r>
              <a:rPr lang="en-US" dirty="0"/>
              <a:t> to activate, then see how to run bowtie2</a:t>
            </a:r>
          </a:p>
          <a:p>
            <a:endParaRPr lang="en-US" dirty="0"/>
          </a:p>
          <a:p>
            <a:r>
              <a:rPr lang="en-US" dirty="0"/>
              <a:t>Please get used to using --help to view usage on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mappers need to index the assembly somehow.  Bowtie2 uses bowtie2-build</a:t>
            </a:r>
          </a:p>
          <a:p>
            <a:r>
              <a:rPr lang="en-US" dirty="0"/>
              <a:t>All these new bt2 files get created.  I will not pretend to know what each individual file does.  However, these files need to be there, next to the fasta file for it to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mappers need to index the assembly somehow.  Bowtie2 uses bowtie2-build</a:t>
            </a:r>
          </a:p>
          <a:p>
            <a:r>
              <a:rPr lang="en-US" dirty="0"/>
              <a:t>All these new bt2 files get created.  I will not pretend to know what each individual file does.  However, these files need to be there, next to the fasta file for it to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bowtie2 gives a nice stats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view -b -&gt; convert </a:t>
            </a:r>
            <a:r>
              <a:rPr lang="en-US" dirty="0" err="1"/>
              <a:t>sam</a:t>
            </a:r>
            <a:r>
              <a:rPr lang="en-US" dirty="0"/>
              <a:t> to bam</a:t>
            </a:r>
          </a:p>
          <a:p>
            <a:r>
              <a:rPr lang="en-US" dirty="0" err="1"/>
              <a:t>samtools</a:t>
            </a:r>
            <a:r>
              <a:rPr lang="en-US" dirty="0"/>
              <a:t> sort -&gt; sort the bam file by coordinates</a:t>
            </a:r>
          </a:p>
          <a:p>
            <a:r>
              <a:rPr lang="en-US" dirty="0" err="1"/>
              <a:t>samtools</a:t>
            </a:r>
            <a:r>
              <a:rPr lang="en-US" dirty="0"/>
              <a:t> index -&gt; index the bam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column format separated by tabs: contig name, position, and depth of coverage</a:t>
            </a:r>
          </a:p>
          <a:p>
            <a:r>
              <a:rPr lang="en-US" dirty="0"/>
              <a:t>-aa: shows every position even if it’s zero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6AAD-BBC7-4B25-954E-35B97085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A8B5-D09C-4C79-914A-757EAEFB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5939-8B75-4EED-9185-0118762F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E16-C8B5-481E-B77D-FCF89A8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5DC9-13ED-46FB-B1F7-ADBF8C7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EB10-5545-437F-BADE-F8EDDD2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3C7C1-8EAF-4135-A9DE-184A3EC0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6B33-E9B7-4320-9E7E-2506D6DE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FE98-688B-4DF8-934F-8496E9AA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3FA2-FEC9-4DAF-A436-683B3BC0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05A59-0744-4B82-895F-C030A7E00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89DC-F1A0-49BC-A87D-723FC735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BB9D-5931-4557-85CD-21DFF598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121B-504F-498D-9CFF-A99657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45A5-93D3-4411-B0A7-C920F261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A33B-1563-450F-8DD6-449B849E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F78A-AD6A-4F05-B65A-00A6E31F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C110-1597-425B-A98E-5CB499E2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0E0D-114A-4B72-A328-173AA2AE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61B7-2761-49C5-A6C9-A54659D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DC72-E240-4158-ADFF-931639F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89BC-754F-4685-960E-C5230816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F14D-7C01-480B-BDE4-4ABBC160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37A-9743-4216-950F-C205A12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56B7-0235-437A-8D1B-F4B9E967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5FA-DB76-4A0F-9468-5ABDC216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6AE5-B5D8-409F-95D1-C56EE303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5EBCD-7F6E-4D56-8780-72613777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31DD-FD7A-4D08-AC20-F324B4D5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13E5-60E1-4597-B498-EB76EE0D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33BC-24F4-4713-B0C2-0FCD2C3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623E-361D-4AB6-8A94-DE3D6682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A1B0-363F-4244-A625-723D927D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F8AB-36D7-40A8-9EDA-ECCA9CDB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29023-ADC5-4DCD-A020-C51F2D8F5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3FDA-A759-447D-8DD7-409D10C8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F4DA8-2FAC-411C-A712-9F4E632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75E89-2A1D-4E75-A029-03356BCF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744D3-80EC-452C-A797-887EFF7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B28D-48AB-43C7-A80E-5CB18B1A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FAA8A-DD9C-4597-A2C8-F1969B51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9177A-6AEB-44DC-B2DF-9EE159D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F0DC3-7C2F-4A06-A154-446FE7E9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3D612-908B-4B4D-9CD9-24F9E09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1EAB8-C32C-4954-AD09-9316C102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6BB4D-3C5E-47E4-B624-A292071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644-3756-42A5-A9A2-283E8E0C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7227-FA64-43E9-9023-AA78CE36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6D22-E978-4797-95F7-374DB4D3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80C6-8096-40A9-9EAB-5BB6D2B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5B0A-64BF-474E-8C63-B716849A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3230-CF4A-4002-A914-2E53B79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D8CA-97AF-4D99-A810-E41F7C64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D8220-BD84-48E1-8224-81FB3F8B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1FA9-142E-42EB-8944-8B7C6025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6A83-EE98-48D8-8106-7312CB48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7A94-2339-44CD-890F-B42659B4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6A38-7B67-4540-9C52-9C71E2D3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35533-0A88-4228-BCC1-5AEC6657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93D6-5EED-4460-8715-DA8D0568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444A-3933-42FB-BC78-0459078CE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FB8-C2CA-491D-B612-4AC89E821DD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5F98-4934-4FF3-BCE5-044DE74A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4148-0329-48B6-94E7-6BBB5D15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A6C-BC82-4998-AEB5-9E01F639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2AF2A-36E1-49FA-9985-E85BE8A3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2025-03-26</a:t>
            </a:r>
          </a:p>
        </p:txBody>
      </p:sp>
    </p:spTree>
    <p:extLst>
      <p:ext uri="{BB962C8B-B14F-4D97-AF65-F5344CB8AC3E}">
        <p14:creationId xmlns:p14="http://schemas.microsoft.com/office/powerpoint/2010/main" val="272808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BABE-97E9-46E6-A750-B3D4C481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69E3-8185-422A-8861-4A16FEB03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MEGA</a:t>
            </a:r>
          </a:p>
        </p:txBody>
      </p:sp>
    </p:spTree>
    <p:extLst>
      <p:ext uri="{BB962C8B-B14F-4D97-AF65-F5344CB8AC3E}">
        <p14:creationId xmlns:p14="http://schemas.microsoft.com/office/powerpoint/2010/main" val="404842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F9D9A-A2C4-48A1-81FF-A717B5CC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MEGA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7DB39-84DF-4B9A-9DFE-54E14F01A7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https://www.megasoftware.net/examples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7A0707-2736-4416-BF06-FC67BF180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964" y="1825625"/>
            <a:ext cx="4980072" cy="4351338"/>
          </a:xfrm>
        </p:spPr>
      </p:pic>
      <p:pic>
        <p:nvPicPr>
          <p:cNvPr id="9" name="Content Placeholder 7" descr="Cursor with solid fill">
            <a:extLst>
              <a:ext uri="{FF2B5EF4-FFF2-40B4-BE49-F238E27FC236}">
                <a16:creationId xmlns:a16="http://schemas.microsoft.com/office/drawing/2014/main" id="{26DAB215-B9CC-4CD2-BD9D-2968F52D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99648" y="4830119"/>
            <a:ext cx="740227" cy="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C118-F651-4DCE-8392-3032F14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MEGA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F04D53-8DF5-4810-BC5A-EE945BE6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3983"/>
            <a:ext cx="10515600" cy="3514622"/>
          </a:xfrm>
        </p:spPr>
      </p:pic>
    </p:spTree>
    <p:extLst>
      <p:ext uri="{BB962C8B-B14F-4D97-AF65-F5344CB8AC3E}">
        <p14:creationId xmlns:p14="http://schemas.microsoft.com/office/powerpoint/2010/main" val="397631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913B-2EF4-4A08-B8F5-8BF87E37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44B5E-DCF0-4A4E-AAF2-B3AD62A6C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https://bitbucket.org/genomicepidemiology/resfinder_db</a:t>
            </a:r>
          </a:p>
          <a:p>
            <a:r>
              <a:rPr lang="en-US" dirty="0"/>
              <a:t>Click into beta-</a:t>
            </a:r>
            <a:r>
              <a:rPr lang="en-US" dirty="0" err="1"/>
              <a:t>lactam.fsa</a:t>
            </a:r>
            <a:endParaRPr lang="en-US" dirty="0"/>
          </a:p>
          <a:p>
            <a:r>
              <a:rPr lang="en-US" dirty="0"/>
              <a:t>ctrl-F your way to </a:t>
            </a:r>
            <a:r>
              <a:rPr lang="en-US" dirty="0" err="1"/>
              <a:t>blaCTX</a:t>
            </a:r>
            <a:endParaRPr lang="en-US" dirty="0"/>
          </a:p>
          <a:p>
            <a:r>
              <a:rPr lang="en-US" dirty="0"/>
              <a:t>Copy and paste the first 9 sequences into a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693FC-835E-4022-B6B2-6128FA148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0688"/>
            <a:ext cx="5181600" cy="4001212"/>
          </a:xfrm>
        </p:spPr>
      </p:pic>
    </p:spTree>
    <p:extLst>
      <p:ext uri="{BB962C8B-B14F-4D97-AF65-F5344CB8AC3E}">
        <p14:creationId xmlns:p14="http://schemas.microsoft.com/office/powerpoint/2010/main" val="212252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504-7046-4D30-99E7-C4FB5F00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data file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2032-D4F6-4F0B-91E0-268B35C486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Pasted the first 9 sequences, 144 lines</a:t>
            </a:r>
          </a:p>
          <a:p>
            <a:r>
              <a:rPr lang="en-US" dirty="0"/>
              <a:t>Save as </a:t>
            </a:r>
            <a:r>
              <a:rPr lang="en-US" dirty="0" err="1"/>
              <a:t>blaCTX.fasta</a:t>
            </a:r>
            <a:endParaRPr lang="en-US" dirty="0"/>
          </a:p>
          <a:p>
            <a:r>
              <a:rPr lang="en-US" dirty="0"/>
              <a:t>as type “All types”</a:t>
            </a:r>
          </a:p>
          <a:p>
            <a:r>
              <a:rPr lang="en-US" dirty="0"/>
              <a:t>Similar in MacOS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B861D3-1422-45CA-AC4A-09954273F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036" y="1825625"/>
            <a:ext cx="396392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50156-E93D-474E-B6F0-B119570F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5595"/>
            <a:ext cx="576342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A8E3-2439-441E-AE27-EA7A9CCB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 MEGA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5E3C81-EE7B-46FE-A165-21644E47A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56669"/>
            <a:ext cx="2295845" cy="13051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2E98EE-FADD-459C-B82C-A63E8CFFFA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8795" y="1484540"/>
            <a:ext cx="7355006" cy="51300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B09CA-B094-4126-920C-1114ED4DA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28" y="3582538"/>
            <a:ext cx="1733550" cy="10287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7EA8131-98D2-41A3-9ACF-895226DE72B4}"/>
              </a:ext>
            </a:extLst>
          </p:cNvPr>
          <p:cNvSpPr/>
          <p:nvPr/>
        </p:nvSpPr>
        <p:spPr>
          <a:xfrm>
            <a:off x="614149" y="4026090"/>
            <a:ext cx="1473958" cy="90075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7441-03C8-4DEB-A31B-18C2DB2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39BEB-A4BE-48C3-AD24-93D48E7CFE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3760" y="2610450"/>
            <a:ext cx="3610479" cy="278168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D0409-0400-42EA-8F66-33FE4AB36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5319" y="1825625"/>
            <a:ext cx="3555361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0F2053-8D9D-4B3A-A4BB-0E4F5C562AFD}"/>
              </a:ext>
            </a:extLst>
          </p:cNvPr>
          <p:cNvSpPr/>
          <p:nvPr/>
        </p:nvSpPr>
        <p:spPr>
          <a:xfrm>
            <a:off x="3002507" y="2610450"/>
            <a:ext cx="1473958" cy="90075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D53AC-1667-4761-9666-2BEDC923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66" y="5629275"/>
            <a:ext cx="28194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9C3657-FD6D-436F-B215-F1513817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alignment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4A994C-0A12-4558-8B58-A4AAE0B58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498" y="1825625"/>
            <a:ext cx="7441003" cy="4351338"/>
          </a:xfrm>
        </p:spPr>
      </p:pic>
    </p:spTree>
    <p:extLst>
      <p:ext uri="{BB962C8B-B14F-4D97-AF65-F5344CB8AC3E}">
        <p14:creationId xmlns:p14="http://schemas.microsoft.com/office/powerpoint/2010/main" val="19167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FB3-F005-4B62-9335-436CB739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tab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C67C67-FA46-4D68-9A7B-E3C062934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498" y="1825625"/>
            <a:ext cx="7441003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B0543-707F-4D21-8B96-549CA733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37" y="365125"/>
            <a:ext cx="4438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7D7E1-01CA-4006-A236-10FDAAE2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D06EB-4D3A-4604-B2BB-AA90CE3CF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52D31E-2EC9-348F-B693-C3912DF41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918879"/>
              </p:ext>
            </p:extLst>
          </p:nvPr>
        </p:nvGraphicFramePr>
        <p:xfrm>
          <a:off x="2871426" y="284957"/>
          <a:ext cx="74676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Right pointing backhand index with solid fill">
            <a:extLst>
              <a:ext uri="{FF2B5EF4-FFF2-40B4-BE49-F238E27FC236}">
                <a16:creationId xmlns:a16="http://schemas.microsoft.com/office/drawing/2014/main" id="{BCD59079-7E53-BB62-99C6-B0331C8F7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638761" y="1519354"/>
            <a:ext cx="914400" cy="9144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2E2AC5-9BF4-DA29-206F-F84797852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645640"/>
              </p:ext>
            </p:extLst>
          </p:nvPr>
        </p:nvGraphicFramePr>
        <p:xfrm>
          <a:off x="6185843" y="1948541"/>
          <a:ext cx="35205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729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25E-6 0.14838 C 1.25E-6 0.21482 0.03529 0.29723 0.06393 0.29723 L 0.12825 0.2972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80883-6CD0-4A64-85FE-9D78FB88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“Hey can you do this for me…?”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A41D9-1252-4E94-9945-F3F665CAAA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my gene part of a larger gene family?  How does it compare?</a:t>
            </a:r>
          </a:p>
          <a:p>
            <a:r>
              <a:rPr lang="en-US" dirty="0"/>
              <a:t>Where is my gene different than the reference gene?</a:t>
            </a:r>
          </a:p>
          <a:p>
            <a:endParaRPr lang="en-US" dirty="0"/>
          </a:p>
          <a:p>
            <a:r>
              <a:rPr lang="en-US" dirty="0"/>
              <a:t>What depth of coverage did I sequence my genome?</a:t>
            </a:r>
          </a:p>
          <a:p>
            <a:r>
              <a:rPr lang="en-US" dirty="0"/>
              <a:t>Do you think we can find some differences between my genome and the reference?</a:t>
            </a:r>
          </a:p>
        </p:txBody>
      </p:sp>
      <p:pic>
        <p:nvPicPr>
          <p:cNvPr id="8" name="Content Placeholder 7" descr="Young businessman explaining">
            <a:extLst>
              <a:ext uri="{FF2B5EF4-FFF2-40B4-BE49-F238E27FC236}">
                <a16:creationId xmlns:a16="http://schemas.microsoft.com/office/drawing/2014/main" id="{C53A3DA5-6B2C-4E1C-8651-6FC97A886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23" y="1825625"/>
            <a:ext cx="1852954" cy="4351338"/>
          </a:xfrm>
        </p:spPr>
      </p:pic>
    </p:spTree>
    <p:extLst>
      <p:ext uri="{BB962C8B-B14F-4D97-AF65-F5344CB8AC3E}">
        <p14:creationId xmlns:p14="http://schemas.microsoft.com/office/powerpoint/2010/main" val="114489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4634E-AEE9-4AB9-AAF2-8AE707D3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15532-8B59-4C44-89DC-540E7F6F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raw read data to see where it matches against the assembly</a:t>
            </a:r>
          </a:p>
          <a:p>
            <a:r>
              <a:rPr lang="en-US" dirty="0"/>
              <a:t>Where the reads match -&gt; mapping</a:t>
            </a:r>
          </a:p>
          <a:p>
            <a:r>
              <a:rPr lang="en-US" dirty="0"/>
              <a:t>Read mapping methods</a:t>
            </a:r>
          </a:p>
          <a:p>
            <a:pPr lvl="1"/>
            <a:r>
              <a:rPr lang="en-US" dirty="0"/>
              <a:t>Burrow Wheeler Algorithm</a:t>
            </a:r>
          </a:p>
          <a:p>
            <a:pPr lvl="1"/>
            <a:r>
              <a:rPr lang="en-US" dirty="0"/>
              <a:t>Smith Waterman Algorithm</a:t>
            </a:r>
          </a:p>
          <a:p>
            <a:pPr lvl="1"/>
            <a:r>
              <a:rPr lang="en-US" dirty="0"/>
              <a:t>Kmer matching (technically not read mapping)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Polishing genome assemblies</a:t>
            </a:r>
          </a:p>
          <a:p>
            <a:pPr lvl="1"/>
            <a:r>
              <a:rPr lang="en-US" dirty="0"/>
              <a:t>Finding differences between genomes</a:t>
            </a:r>
          </a:p>
          <a:p>
            <a:pPr lvl="1"/>
            <a:r>
              <a:rPr lang="en-US" dirty="0"/>
              <a:t>Finding commonalities between genomes</a:t>
            </a:r>
          </a:p>
        </p:txBody>
      </p:sp>
    </p:spTree>
    <p:extLst>
      <p:ext uri="{BB962C8B-B14F-4D97-AF65-F5344CB8AC3E}">
        <p14:creationId xmlns:p14="http://schemas.microsoft.com/office/powerpoint/2010/main" val="168846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003-AC17-6AD8-5E6F-BEDC682C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read mapping</a:t>
            </a:r>
          </a:p>
        </p:txBody>
      </p:sp>
      <p:cxnSp>
        <p:nvCxnSpPr>
          <p:cNvPr id="14" name="mapped read 12">
            <a:extLst>
              <a:ext uri="{FF2B5EF4-FFF2-40B4-BE49-F238E27FC236}">
                <a16:creationId xmlns:a16="http://schemas.microsoft.com/office/drawing/2014/main" id="{E8C64055-D8E3-2D63-8108-3E322706B4BE}"/>
              </a:ext>
            </a:extLst>
          </p:cNvPr>
          <p:cNvCxnSpPr/>
          <p:nvPr/>
        </p:nvCxnSpPr>
        <p:spPr>
          <a:xfrm>
            <a:off x="6688493" y="2007264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pped read 11">
            <a:extLst>
              <a:ext uri="{FF2B5EF4-FFF2-40B4-BE49-F238E27FC236}">
                <a16:creationId xmlns:a16="http://schemas.microsoft.com/office/drawing/2014/main" id="{58383EC2-F87C-C37E-C9F5-8441D450D0E4}"/>
              </a:ext>
            </a:extLst>
          </p:cNvPr>
          <p:cNvCxnSpPr/>
          <p:nvPr/>
        </p:nvCxnSpPr>
        <p:spPr>
          <a:xfrm>
            <a:off x="6688493" y="2206103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pped read 10">
            <a:extLst>
              <a:ext uri="{FF2B5EF4-FFF2-40B4-BE49-F238E27FC236}">
                <a16:creationId xmlns:a16="http://schemas.microsoft.com/office/drawing/2014/main" id="{0AE033D0-D8C2-7821-2049-65E5CD6DCE6A}"/>
              </a:ext>
            </a:extLst>
          </p:cNvPr>
          <p:cNvCxnSpPr/>
          <p:nvPr/>
        </p:nvCxnSpPr>
        <p:spPr>
          <a:xfrm>
            <a:off x="6688493" y="2404943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pped read 9">
            <a:extLst>
              <a:ext uri="{FF2B5EF4-FFF2-40B4-BE49-F238E27FC236}">
                <a16:creationId xmlns:a16="http://schemas.microsoft.com/office/drawing/2014/main" id="{BBEE5222-1B0F-F7A1-B332-7B0B1EC18DF6}"/>
              </a:ext>
            </a:extLst>
          </p:cNvPr>
          <p:cNvCxnSpPr/>
          <p:nvPr/>
        </p:nvCxnSpPr>
        <p:spPr>
          <a:xfrm>
            <a:off x="6688493" y="2603782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apped read 8">
            <a:extLst>
              <a:ext uri="{FF2B5EF4-FFF2-40B4-BE49-F238E27FC236}">
                <a16:creationId xmlns:a16="http://schemas.microsoft.com/office/drawing/2014/main" id="{6322E603-5793-7FF3-4E3F-58F6048EF6C1}"/>
              </a:ext>
            </a:extLst>
          </p:cNvPr>
          <p:cNvCxnSpPr/>
          <p:nvPr/>
        </p:nvCxnSpPr>
        <p:spPr>
          <a:xfrm>
            <a:off x="6688493" y="2073544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pped read 7">
            <a:extLst>
              <a:ext uri="{FF2B5EF4-FFF2-40B4-BE49-F238E27FC236}">
                <a16:creationId xmlns:a16="http://schemas.microsoft.com/office/drawing/2014/main" id="{F2DCC946-4DA2-A7D6-4064-DC16D5F5F6A7}"/>
              </a:ext>
            </a:extLst>
          </p:cNvPr>
          <p:cNvCxnSpPr/>
          <p:nvPr/>
        </p:nvCxnSpPr>
        <p:spPr>
          <a:xfrm>
            <a:off x="6688493" y="2272383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pped read 6">
            <a:extLst>
              <a:ext uri="{FF2B5EF4-FFF2-40B4-BE49-F238E27FC236}">
                <a16:creationId xmlns:a16="http://schemas.microsoft.com/office/drawing/2014/main" id="{577AF711-3A5C-2862-A867-0F86433491C4}"/>
              </a:ext>
            </a:extLst>
          </p:cNvPr>
          <p:cNvCxnSpPr/>
          <p:nvPr/>
        </p:nvCxnSpPr>
        <p:spPr>
          <a:xfrm>
            <a:off x="6688493" y="2471222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pped read 5">
            <a:extLst>
              <a:ext uri="{FF2B5EF4-FFF2-40B4-BE49-F238E27FC236}">
                <a16:creationId xmlns:a16="http://schemas.microsoft.com/office/drawing/2014/main" id="{98EB472E-F39E-0DA0-9F0F-5568C2A6B318}"/>
              </a:ext>
            </a:extLst>
          </p:cNvPr>
          <p:cNvCxnSpPr/>
          <p:nvPr/>
        </p:nvCxnSpPr>
        <p:spPr>
          <a:xfrm>
            <a:off x="6688493" y="2139824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pped read 4">
            <a:extLst>
              <a:ext uri="{FF2B5EF4-FFF2-40B4-BE49-F238E27FC236}">
                <a16:creationId xmlns:a16="http://schemas.microsoft.com/office/drawing/2014/main" id="{69F5C871-0C8A-8451-BEC4-5561AF83B265}"/>
              </a:ext>
            </a:extLst>
          </p:cNvPr>
          <p:cNvCxnSpPr/>
          <p:nvPr/>
        </p:nvCxnSpPr>
        <p:spPr>
          <a:xfrm>
            <a:off x="6688493" y="2338663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pped read 3">
            <a:extLst>
              <a:ext uri="{FF2B5EF4-FFF2-40B4-BE49-F238E27FC236}">
                <a16:creationId xmlns:a16="http://schemas.microsoft.com/office/drawing/2014/main" id="{4BFCC8B0-2DE4-B4B4-AC82-A1AFECBD5DE1}"/>
              </a:ext>
            </a:extLst>
          </p:cNvPr>
          <p:cNvCxnSpPr/>
          <p:nvPr/>
        </p:nvCxnSpPr>
        <p:spPr>
          <a:xfrm>
            <a:off x="6688493" y="2537502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apped read 2">
            <a:extLst>
              <a:ext uri="{FF2B5EF4-FFF2-40B4-BE49-F238E27FC236}">
                <a16:creationId xmlns:a16="http://schemas.microsoft.com/office/drawing/2014/main" id="{EE6E52F4-E5A0-EB4C-7F83-7F2E96A9EAEE}"/>
              </a:ext>
            </a:extLst>
          </p:cNvPr>
          <p:cNvCxnSpPr/>
          <p:nvPr/>
        </p:nvCxnSpPr>
        <p:spPr>
          <a:xfrm>
            <a:off x="6688493" y="2670062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apped read 1">
            <a:extLst>
              <a:ext uri="{FF2B5EF4-FFF2-40B4-BE49-F238E27FC236}">
                <a16:creationId xmlns:a16="http://schemas.microsoft.com/office/drawing/2014/main" id="{6A942C99-4700-03BB-65E3-459299BF3AC5}"/>
              </a:ext>
            </a:extLst>
          </p:cNvPr>
          <p:cNvCxnSpPr/>
          <p:nvPr/>
        </p:nvCxnSpPr>
        <p:spPr>
          <a:xfrm>
            <a:off x="6688493" y="2736342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ackbone genome">
            <a:extLst>
              <a:ext uri="{FF2B5EF4-FFF2-40B4-BE49-F238E27FC236}">
                <a16:creationId xmlns:a16="http://schemas.microsoft.com/office/drawing/2014/main" id="{86FA7295-7FBE-F519-821F-0EB3D744320D}"/>
              </a:ext>
            </a:extLst>
          </p:cNvPr>
          <p:cNvCxnSpPr/>
          <p:nvPr/>
        </p:nvCxnSpPr>
        <p:spPr>
          <a:xfrm>
            <a:off x="4270718" y="2958405"/>
            <a:ext cx="1608624" cy="0"/>
          </a:xfrm>
          <a:prstGeom prst="line">
            <a:avLst/>
          </a:prstGeom>
          <a:ln w="38100">
            <a:solidFill>
              <a:srgbClr val="8B3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BE3CF8-5643-7207-6A39-E4A8F199DFAC}"/>
              </a:ext>
            </a:extLst>
          </p:cNvPr>
          <p:cNvSpPr/>
          <p:nvPr/>
        </p:nvSpPr>
        <p:spPr>
          <a:xfrm>
            <a:off x="5941437" y="2848336"/>
            <a:ext cx="17311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050" dirty="0">
                <a:solidFill>
                  <a:srgbClr val="D9531E"/>
                </a:solidFill>
                <a:latin typeface="Calibri" panose="020F0502020204030204" pitchFamily="34" charset="0"/>
                <a:cs typeface="BrowalliaUPC" panose="020B0604020202020204" pitchFamily="34" charset="-34"/>
              </a:rPr>
              <a:t>Reference genome</a:t>
            </a:r>
          </a:p>
        </p:txBody>
      </p:sp>
      <p:cxnSp>
        <p:nvCxnSpPr>
          <p:cNvPr id="31" name="cleaned read 10">
            <a:extLst>
              <a:ext uri="{FF2B5EF4-FFF2-40B4-BE49-F238E27FC236}">
                <a16:creationId xmlns:a16="http://schemas.microsoft.com/office/drawing/2014/main" id="{CB5893F7-1720-F04D-7862-4425BCA38C5D}"/>
              </a:ext>
            </a:extLst>
          </p:cNvPr>
          <p:cNvCxnSpPr/>
          <p:nvPr/>
        </p:nvCxnSpPr>
        <p:spPr>
          <a:xfrm>
            <a:off x="4277825" y="24557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leaned read 9">
            <a:extLst>
              <a:ext uri="{FF2B5EF4-FFF2-40B4-BE49-F238E27FC236}">
                <a16:creationId xmlns:a16="http://schemas.microsoft.com/office/drawing/2014/main" id="{3F05641D-4980-1F56-7A3A-658179E338EA}"/>
              </a:ext>
            </a:extLst>
          </p:cNvPr>
          <p:cNvCxnSpPr/>
          <p:nvPr/>
        </p:nvCxnSpPr>
        <p:spPr>
          <a:xfrm>
            <a:off x="4392125" y="25700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leaned read 8">
            <a:extLst>
              <a:ext uri="{FF2B5EF4-FFF2-40B4-BE49-F238E27FC236}">
                <a16:creationId xmlns:a16="http://schemas.microsoft.com/office/drawing/2014/main" id="{F19A6171-1C81-38FE-8DE0-0427197158EC}"/>
              </a:ext>
            </a:extLst>
          </p:cNvPr>
          <p:cNvCxnSpPr/>
          <p:nvPr/>
        </p:nvCxnSpPr>
        <p:spPr>
          <a:xfrm>
            <a:off x="4620725" y="27986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leaned read 7">
            <a:extLst>
              <a:ext uri="{FF2B5EF4-FFF2-40B4-BE49-F238E27FC236}">
                <a16:creationId xmlns:a16="http://schemas.microsoft.com/office/drawing/2014/main" id="{16CA917C-E527-C68B-0721-55A90F3DF020}"/>
              </a:ext>
            </a:extLst>
          </p:cNvPr>
          <p:cNvCxnSpPr/>
          <p:nvPr/>
        </p:nvCxnSpPr>
        <p:spPr>
          <a:xfrm>
            <a:off x="4782062" y="24557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leaned read 6">
            <a:extLst>
              <a:ext uri="{FF2B5EF4-FFF2-40B4-BE49-F238E27FC236}">
                <a16:creationId xmlns:a16="http://schemas.microsoft.com/office/drawing/2014/main" id="{02615071-8C9F-7619-F0E1-FB4301E7AEC2}"/>
              </a:ext>
            </a:extLst>
          </p:cNvPr>
          <p:cNvCxnSpPr/>
          <p:nvPr/>
        </p:nvCxnSpPr>
        <p:spPr>
          <a:xfrm>
            <a:off x="5010662" y="26843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leaned read 5">
            <a:extLst>
              <a:ext uri="{FF2B5EF4-FFF2-40B4-BE49-F238E27FC236}">
                <a16:creationId xmlns:a16="http://schemas.microsoft.com/office/drawing/2014/main" id="{E0586C8D-0B0E-5710-A443-BCB17F4F7333}"/>
              </a:ext>
            </a:extLst>
          </p:cNvPr>
          <p:cNvCxnSpPr/>
          <p:nvPr/>
        </p:nvCxnSpPr>
        <p:spPr>
          <a:xfrm>
            <a:off x="5124962" y="27986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leaned read 4">
            <a:extLst>
              <a:ext uri="{FF2B5EF4-FFF2-40B4-BE49-F238E27FC236}">
                <a16:creationId xmlns:a16="http://schemas.microsoft.com/office/drawing/2014/main" id="{5117724A-6C7C-C5DF-1114-D397CA472A5E}"/>
              </a:ext>
            </a:extLst>
          </p:cNvPr>
          <p:cNvCxnSpPr/>
          <p:nvPr/>
        </p:nvCxnSpPr>
        <p:spPr>
          <a:xfrm>
            <a:off x="5262122" y="24557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leaned read 3">
            <a:extLst>
              <a:ext uri="{FF2B5EF4-FFF2-40B4-BE49-F238E27FC236}">
                <a16:creationId xmlns:a16="http://schemas.microsoft.com/office/drawing/2014/main" id="{F020223F-86F4-E7C9-CB15-04788AB97F96}"/>
              </a:ext>
            </a:extLst>
          </p:cNvPr>
          <p:cNvCxnSpPr/>
          <p:nvPr/>
        </p:nvCxnSpPr>
        <p:spPr>
          <a:xfrm>
            <a:off x="5376422" y="25700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leaned read 2">
            <a:extLst>
              <a:ext uri="{FF2B5EF4-FFF2-40B4-BE49-F238E27FC236}">
                <a16:creationId xmlns:a16="http://schemas.microsoft.com/office/drawing/2014/main" id="{B1C4B45A-AA52-6D16-962C-75FA08B39D41}"/>
              </a:ext>
            </a:extLst>
          </p:cNvPr>
          <p:cNvCxnSpPr/>
          <p:nvPr/>
        </p:nvCxnSpPr>
        <p:spPr>
          <a:xfrm>
            <a:off x="5490722" y="26843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leaned read 1">
            <a:extLst>
              <a:ext uri="{FF2B5EF4-FFF2-40B4-BE49-F238E27FC236}">
                <a16:creationId xmlns:a16="http://schemas.microsoft.com/office/drawing/2014/main" id="{A4A02B69-08F6-3B8D-AB3C-62CE9C0284FB}"/>
              </a:ext>
            </a:extLst>
          </p:cNvPr>
          <p:cNvCxnSpPr/>
          <p:nvPr/>
        </p:nvCxnSpPr>
        <p:spPr>
          <a:xfrm>
            <a:off x="5605022" y="2798699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325-9A2D-499D-BD7F-68E54D22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8F58-55DB-423C-A318-EE92205C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~/fundamentals/mapping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~/fundamentals/mapping/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SRR=SRR1267526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fasterq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-dump --threads 1 --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SRR.reads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--split-files --skip-technical $SRR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gzip -v 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SRR.reads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/*.fastq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R1=SRR1267526.reads/SRR1267526_1.fastq.gz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R2=SRR1267526.reads/SRR1267526_2.fastq.gz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--assembler spades --R1 $R1 --R2 $R2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1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325-9A2D-499D-BD7F-68E54D22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mapping: create the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8F58-55DB-423C-A318-EE92205C29B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-n mapping bowtie2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bcftools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mapping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bowtie2 --help | less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Bowtie 2 version 2.4.5 by Ben Langmead (langmea@cs.jhu.edu, www.cs.jhu.edu/~langmea)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bowtie2 [options]* -x &lt;bt2-idx&gt; {-1 &lt;m1&gt; -2 &lt;m2&gt; | -U &lt;r&gt; | --interleaved &lt;i&gt; | -b &lt;bam&gt;} [-S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&lt;bt2-idx&gt;  Index filename prefix (minus trailing .X.bt2).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NOTE: Bowtie 1 and Bowtie 2 indexes are not compatible.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&lt;m1&gt;       Files with #1 mates, paired with files in &lt;m2&gt;.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&lt;m2&gt;       Files with #2 mates, paired with files in &lt;m1&gt;.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&lt;r&gt;        Files with unpaired reads.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&lt;i&gt;        Files with interleaved paired-end FASTQ/FASTA reads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&lt;bam&gt;      Files are unaligned BAM sorted by read name.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File for SAM output (default: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&lt;m1&gt;, &lt;m2&gt;, &lt;r&gt; can be comma-separated lists (no whitespace) and can be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specified many times.  E.g. '-U file1.fq,file2.fq -U file3.fq'.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0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325-9A2D-499D-BD7F-68E54D22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mapping: index the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8F58-55DB-423C-A318-EE92205C29B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bowtie2-build --help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Bowtie 2 version 2.4.5 by Ben Langmead (langmea@cs.jhu.edu, www.cs.jhu.edu/~langmea)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Usage: bowtie2-build [options]*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reference_in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&lt;bt2_index_base&gt;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comma-separated list of files with ref sequences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bt2_index_base          write bt2 data to files with this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bowtie2-build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/SRR1267526.shovill/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/SRR1267526.shovill/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8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/SRR1267526.shovill/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contigs.fa.2.bt2  contigs.fa.4.bt2      contigs.fa.rev.2.bt2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shovill.corrections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spades.fasta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contigs.fa.1.bt2  contigs.fa.3.bt2  contigs.fa.rev.1.bt2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contigs.gfa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shovill.log</a:t>
            </a:r>
          </a:p>
        </p:txBody>
      </p:sp>
    </p:spTree>
    <p:extLst>
      <p:ext uri="{BB962C8B-B14F-4D97-AF65-F5344CB8AC3E}">
        <p14:creationId xmlns:p14="http://schemas.microsoft.com/office/powerpoint/2010/main" val="188425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325-9A2D-499D-BD7F-68E54D22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8F58-55DB-423C-A318-EE92205C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bowtie2 --help | less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Bowtie 2 version 2.4.5 by Ben Langmead (langmea@cs.jhu.edu, www.cs.jhu.edu/~langmea)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bowtie2 [options]* -x &lt;bt2-idx&gt; {-1 &lt;m1&gt; -2 &lt;m2&gt; | -U &lt;r&gt; | --interleaved &lt;i&gt; | -b &lt;bam&gt;} [-S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&lt;bt2-idx&gt;  Index filename prefix (minus trailing .X.bt2).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NOTE: Bowtie 1 and Bowtie 2 indexes are not compatible.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&lt;m1&gt;       Files with #1 mates, paired with files in &lt;m2&gt;.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&lt;m2&gt;       Files with #2 mates, paired with files in &lt;m1&gt;.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&lt;r&gt;        Files with unpaired reads.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&lt;i&gt;        Files with interleaved paired-end FASTQ/FASTA reads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Could be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gzip'ed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(extension: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 bzip2'ed (extension: .bz2).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&lt;bam&gt;      Files are unaligned BAM sorted by read name.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File for SAM output (default: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&lt;m1&gt;, &lt;m2&gt;, &lt;r&gt; can be comma-separated lists (no whitespace) and can be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specified many times.  E.g. '-U file1.fq,file2.fq -U file3.fq’.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bowtie2 -x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/SRR1267526.shovill/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-1 SRR1267526.reads/SRR1267526_1.fastq.gz -2 SRR1267526.reads/SRR1267526_2.fastq.gz &gt; SRR1267526.sam</a:t>
            </a:r>
          </a:p>
        </p:txBody>
      </p:sp>
    </p:spTree>
    <p:extLst>
      <p:ext uri="{BB962C8B-B14F-4D97-AF65-F5344CB8AC3E}">
        <p14:creationId xmlns:p14="http://schemas.microsoft.com/office/powerpoint/2010/main" val="353390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325-9A2D-499D-BD7F-68E54D22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8F58-55DB-423C-A318-EE92205C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bowtie2 -x SRR1267526.shovill/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-1 SRR1267526.reads/SRR1267526_1.fastq.gz -2 SRR1267526.reads/SRR1267526_2.fastq.gz 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SRR1267526.sam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1924037 reads; of these: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1924037 (100.00%) were paired; of these: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384840 (20.00%) aligned concordantly 0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1520526 (79.03%) aligned concordantly exactly 1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18671 (0.97%) aligned concordantly &gt;1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384840 pairs aligned concordantly 0 times; of these: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289408 (75.20%) aligned discordantly 1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95432 pairs aligned 0 times concordantly or discordantly; of these: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190864 mates make up the pairs; of these: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90969 (47.66%) aligned 0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86875 (45.52%) aligned exactly 1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13020 (6.82%) aligned &gt;1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97.64% overall alignment rate</a:t>
            </a:r>
          </a:p>
        </p:txBody>
      </p:sp>
    </p:spTree>
    <p:extLst>
      <p:ext uri="{BB962C8B-B14F-4D97-AF65-F5344CB8AC3E}">
        <p14:creationId xmlns:p14="http://schemas.microsoft.com/office/powerpoint/2010/main" val="1400869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4334-269D-4D80-8AFB-105559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format,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35AC-1A13-4AE5-B615-2E88330D5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Describes many alignments against a reference</a:t>
            </a:r>
          </a:p>
          <a:p>
            <a:r>
              <a:rPr lang="en-US" dirty="0"/>
              <a:t>Sections</a:t>
            </a:r>
          </a:p>
          <a:p>
            <a:pPr lvl="1"/>
            <a:r>
              <a:rPr lang="en-US" dirty="0"/>
              <a:t>Header: </a:t>
            </a:r>
            <a:r>
              <a:rPr lang="en-US" dirty="0" err="1"/>
              <a:t>sam</a:t>
            </a:r>
            <a:r>
              <a:rPr lang="en-US" dirty="0"/>
              <a:t> version, contigs, file creation information</a:t>
            </a:r>
          </a:p>
          <a:p>
            <a:pPr lvl="1"/>
            <a:r>
              <a:rPr lang="en-US" dirty="0"/>
              <a:t>alignments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0959-1678-40C4-94BE-EB1E9B137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Alignments have 12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Qname</a:t>
            </a:r>
            <a:r>
              <a:rPr lang="en-US" dirty="0"/>
              <a:t>: read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Flag: bitwise flag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Rname</a:t>
            </a:r>
            <a:r>
              <a:rPr lang="en-US" dirty="0"/>
              <a:t> (</a:t>
            </a:r>
            <a:r>
              <a:rPr lang="en-US" dirty="0" err="1"/>
              <a:t>seqid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Pos: leftmost position on </a:t>
            </a:r>
            <a:r>
              <a:rPr lang="en-US" dirty="0" err="1"/>
              <a:t>Rname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Mapq</a:t>
            </a:r>
            <a:r>
              <a:rPr lang="en-US" dirty="0"/>
              <a:t>: mapping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CIGAR: description of alignment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Rnext</a:t>
            </a:r>
            <a:r>
              <a:rPr lang="en-US" dirty="0"/>
              <a:t>: </a:t>
            </a:r>
            <a:r>
              <a:rPr lang="en-US" dirty="0" err="1"/>
              <a:t>seqid</a:t>
            </a:r>
            <a:r>
              <a:rPr lang="en-US" dirty="0"/>
              <a:t>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Pnext</a:t>
            </a:r>
            <a:r>
              <a:rPr lang="en-US" dirty="0"/>
              <a:t>: position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Tlen</a:t>
            </a:r>
            <a:r>
              <a:rPr lang="en-US" dirty="0"/>
              <a:t>: distance between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Seq: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Qual: quality of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Tags: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182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2E4-88DD-409B-B7DA-8009C7A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-&gt; bam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8FF-A0E6-4BBA-9D93-AC7358D498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-b SRR1267526.sam &gt; SRR1267526.unsorted.bam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 -o SRR1267526.bam SRR1267526.unsorted.bam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SRR1267526.bam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SRR1267526.unsorted.bam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SRR1267526.sam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SRR1267526.bam  SRR1267526.bam.bai  SRR1267526.reads  SRR1267526.shovill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DF057-60D2-0C0D-8A5E-C2010002C038}"/>
              </a:ext>
            </a:extLst>
          </p:cNvPr>
          <p:cNvSpPr txBox="1"/>
          <p:nvPr/>
        </p:nvSpPr>
        <p:spPr>
          <a:xfrm>
            <a:off x="838200" y="6316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do all sorts of stuff!</a:t>
            </a:r>
          </a:p>
        </p:txBody>
      </p:sp>
    </p:spTree>
    <p:extLst>
      <p:ext uri="{BB962C8B-B14F-4D97-AF65-F5344CB8AC3E}">
        <p14:creationId xmlns:p14="http://schemas.microsoft.com/office/powerpoint/2010/main" val="40970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2E4-88DD-409B-B7DA-8009C7A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and breadth of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8FF-A0E6-4BBA-9D93-AC7358D498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depth -aa SRR1267526.bam | 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1       168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2       224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3       264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4       296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5       311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6       345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7       358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8       360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9       373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contig00001     10      373</a:t>
            </a:r>
          </a:p>
        </p:txBody>
      </p:sp>
    </p:spTree>
    <p:extLst>
      <p:ext uri="{BB962C8B-B14F-4D97-AF65-F5344CB8AC3E}">
        <p14:creationId xmlns:p14="http://schemas.microsoft.com/office/powerpoint/2010/main" val="33958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047-A05E-4224-A21B-6E850EC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A9D6-D4E5-4A13-A565-4AE73AEC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160" cy="4351338"/>
          </a:xfrm>
        </p:spPr>
        <p:txBody>
          <a:bodyPr/>
          <a:lstStyle/>
          <a:p>
            <a:r>
              <a:rPr lang="en-US" dirty="0"/>
              <a:t>Multiple sequence alignment (MSA)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mapping and read alignment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CB6133-6E4B-E70F-FAD8-90E1F5454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684472"/>
              </p:ext>
            </p:extLst>
          </p:nvPr>
        </p:nvGraphicFramePr>
        <p:xfrm>
          <a:off x="2871426" y="284957"/>
          <a:ext cx="74676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958750-2235-7D10-8F93-E68CB631C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675478"/>
              </p:ext>
            </p:extLst>
          </p:nvPr>
        </p:nvGraphicFramePr>
        <p:xfrm>
          <a:off x="7587843" y="2350294"/>
          <a:ext cx="40381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Graphic 4" descr="Right pointing backhand index with solid fill">
            <a:extLst>
              <a:ext uri="{FF2B5EF4-FFF2-40B4-BE49-F238E27FC236}">
                <a16:creationId xmlns:a16="http://schemas.microsoft.com/office/drawing/2014/main" id="{D864F190-02B2-6AE4-A48E-09599D02BF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7716074" y="1435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14028 C -2.70833E-6 0.20301 0.00117 0.28148 0.00222 0.28148 L 0.00456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2E4-88DD-409B-B7DA-8009C7A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flagstat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8FF-A0E6-4BBA-9D93-AC7358D498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flagstat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SRR1267526.bam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3848074 + 0 in total (QC-passed reads + QC-failed reads)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3848074 + 0 primary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secondary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supplementary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primary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3757105 + 0 mapped (97.64% : N/A)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3757105 + 0 primary mapped (97.64% : N/A)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3848074 + 0 paired in sequencing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1924037 + 0 read1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1924037 + 0 read2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3078394 + 0 properly paired (80.00% : N/A)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3677230 + 0 with itself and mate mapped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79875 + 0 singletons (2.08% : N/A)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29774 + 0 with mate mapped to a different chr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28053 + 0 with mate mapped to a different chr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&gt;=5)</a:t>
            </a:r>
          </a:p>
        </p:txBody>
      </p:sp>
    </p:spTree>
    <p:extLst>
      <p:ext uri="{BB962C8B-B14F-4D97-AF65-F5344CB8AC3E}">
        <p14:creationId xmlns:p14="http://schemas.microsoft.com/office/powerpoint/2010/main" val="28208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2E4-88DD-409B-B7DA-8009C7A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8FF-A0E6-4BBA-9D93-AC7358D498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SRR1267526.bam | less -S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SRR1267526.73383        99      contig00001     1       23      4M19I126M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SRR1267526.410852       99      contig00001     1       42      3M6I142M 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SRR1267526.563706       73      contig00001     1       0       4M18I128M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SRR1267526.563706       133     contig00001     1       0       *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SRR1267526.612903       161     contig00001     1       3       3M16I132M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SRR1267526.704631       163     contig00001     1       24      3M16I132M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SRR1267526.869024       163     contig00001     1       8       3M27I121M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SRR1267526.873073       99      contig00001     1       40      3M7I141M 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SRR1267526.875981       165     contig00001     1       0       *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SRR1267526.922248       165     contig00001     1       0       *       =</a:t>
            </a:r>
          </a:p>
        </p:txBody>
      </p:sp>
    </p:spTree>
    <p:extLst>
      <p:ext uri="{BB962C8B-B14F-4D97-AF65-F5344CB8AC3E}">
        <p14:creationId xmlns:p14="http://schemas.microsoft.com/office/powerpoint/2010/main" val="72864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2E4-88DD-409B-B7DA-8009C7A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8FF-A0E6-4BBA-9D93-AC7358D4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6797" cy="1874178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bcftools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mpileup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u --fasta-ref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/SRR1267526.shovill/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SRR1267526.bam |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bcftools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-c -v -O v |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grep -v '^#’ |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cut -f 1-5 |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-n 20 |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column -t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9FD1B-6D6D-8F7A-1814-0B282228D9D8}"/>
              </a:ext>
            </a:extLst>
          </p:cNvPr>
          <p:cNvSpPr txBox="1"/>
          <p:nvPr/>
        </p:nvSpPr>
        <p:spPr>
          <a:xfrm>
            <a:off x="838200" y="3910818"/>
            <a:ext cx="11020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r>
              <a:rPr lang="en-US" dirty="0"/>
              <a:t>: transposes reads against the assembly and seeks position-by-position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-O u: uncompressed VCF format (don’t need to know this right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--fasta-ref: which reference fasta file to compare against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SRR1267526.bam: the bam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bcftools</a:t>
            </a:r>
            <a:r>
              <a:rPr lang="en-US" dirty="0"/>
              <a:t> call: marks up differences from </a:t>
            </a: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-c: consensus calling allele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-v: output variants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-O v: output VCF format (don’t need to know this right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grep, cut, head, column -t</a:t>
            </a:r>
          </a:p>
        </p:txBody>
      </p:sp>
    </p:spTree>
    <p:extLst>
      <p:ext uri="{BB962C8B-B14F-4D97-AF65-F5344CB8AC3E}">
        <p14:creationId xmlns:p14="http://schemas.microsoft.com/office/powerpoint/2010/main" val="362320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7F03-842F-1490-F126-8A6B00DB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AAAA0-9E41-2261-6C22-1A0F0ABF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67" y="2153186"/>
            <a:ext cx="9069066" cy="3696216"/>
          </a:xfrm>
        </p:spPr>
      </p:pic>
    </p:spTree>
    <p:extLst>
      <p:ext uri="{BB962C8B-B14F-4D97-AF65-F5344CB8AC3E}">
        <p14:creationId xmlns:p14="http://schemas.microsoft.com/office/powerpoint/2010/main" val="227004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52687-16BC-4B6B-A12A-B7DDFBF7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alignments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D64C-2219-4571-8DF9-C7E16593D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IGV from Broad Institute</a:t>
            </a:r>
          </a:p>
        </p:txBody>
      </p:sp>
    </p:spTree>
    <p:extLst>
      <p:ext uri="{BB962C8B-B14F-4D97-AF65-F5344CB8AC3E}">
        <p14:creationId xmlns:p14="http://schemas.microsoft.com/office/powerpoint/2010/main" val="16130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4DBE-1B52-4DC9-9F6C-B80D7C87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7486-E6C0-4386-B5EE-7ABD10F8B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https://software.broadinstitute.org/software/igv/download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F4E79-4223-4D0E-8267-1386E1D89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63020"/>
            <a:ext cx="5181600" cy="4276547"/>
          </a:xfrm>
        </p:spPr>
      </p:pic>
    </p:spTree>
    <p:extLst>
      <p:ext uri="{BB962C8B-B14F-4D97-AF65-F5344CB8AC3E}">
        <p14:creationId xmlns:p14="http://schemas.microsoft.com/office/powerpoint/2010/main" val="342406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E4893-DDB7-BD2D-83B0-284A4846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viewer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4883921-01CD-C88E-CD0C-755E9ECB8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25" y="1825625"/>
            <a:ext cx="8620150" cy="4351338"/>
          </a:xfrm>
        </p:spPr>
      </p:pic>
    </p:spTree>
    <p:extLst>
      <p:ext uri="{BB962C8B-B14F-4D97-AF65-F5344CB8AC3E}">
        <p14:creationId xmlns:p14="http://schemas.microsoft.com/office/powerpoint/2010/main" val="241429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5E5-99EB-BB4C-7285-5AC5E5F5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IGV: zoom in a bit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B322D89-5813-27DC-A4BB-79EC26A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0374" y="1825625"/>
            <a:ext cx="9851252" cy="4351338"/>
          </a:xfrm>
        </p:spPr>
      </p:pic>
    </p:spTree>
    <p:extLst>
      <p:ext uri="{BB962C8B-B14F-4D97-AF65-F5344CB8AC3E}">
        <p14:creationId xmlns:p14="http://schemas.microsoft.com/office/powerpoint/2010/main" val="3757278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AE39-29D8-454B-B16A-7C060FB0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702B-7E3D-4538-881D-D2A63209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</a:t>
            </a:r>
          </a:p>
          <a:p>
            <a:pPr lvl="1"/>
            <a:r>
              <a:rPr lang="en-US" dirty="0"/>
              <a:t>Multiple sequence alignment</a:t>
            </a:r>
          </a:p>
          <a:p>
            <a:pPr lvl="1"/>
            <a:r>
              <a:rPr lang="en-US" dirty="0"/>
              <a:t>read alignment</a:t>
            </a:r>
          </a:p>
          <a:p>
            <a:pPr lvl="1"/>
            <a:r>
              <a:rPr lang="en-US" dirty="0"/>
              <a:t>Previews: SNPs and Viz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7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9F6C-EB6D-4E8E-976B-A1E42763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alignments (MSA)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24FD-0AF9-4192-BBE7-C73C5D945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092D-F7B1-49F4-8E60-C74ED703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</a:t>
            </a:r>
            <a:r>
              <a:rPr lang="en-US" dirty="0"/>
              <a:t>-lactamase gene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F922-2313-45DC-9669-DFF0EC6C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β</a:t>
            </a:r>
            <a:r>
              <a:rPr lang="en-US" dirty="0"/>
              <a:t>-lactamases are Bacterial enzymes that break down </a:t>
            </a:r>
            <a:r>
              <a:rPr lang="el-GR" dirty="0"/>
              <a:t>β-</a:t>
            </a:r>
            <a:r>
              <a:rPr lang="en-US" dirty="0"/>
              <a:t>lactam antibiotics (e.g. </a:t>
            </a:r>
            <a:r>
              <a:rPr lang="en-US" dirty="0" err="1"/>
              <a:t>penicillins</a:t>
            </a:r>
            <a:r>
              <a:rPr lang="en-US" dirty="0"/>
              <a:t>, cephalosporins, </a:t>
            </a:r>
            <a:r>
              <a:rPr lang="en-US" dirty="0" err="1"/>
              <a:t>carbapenams</a:t>
            </a:r>
            <a:r>
              <a:rPr lang="en-US" dirty="0"/>
              <a:t>)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-lactamases can be grouped into different genes families, initially named by their phenotypes or in </a:t>
            </a:r>
            <a:r>
              <a:rPr lang="en-US"/>
              <a:t>what organism </a:t>
            </a:r>
            <a:r>
              <a:rPr lang="en-US" dirty="0"/>
              <a:t>they were first identified. </a:t>
            </a:r>
          </a:p>
          <a:p>
            <a:pPr lvl="2"/>
            <a:r>
              <a:rPr lang="en-US" i="1" dirty="0" err="1"/>
              <a:t>bla</a:t>
            </a:r>
            <a:r>
              <a:rPr lang="en-US" baseline="-25000" dirty="0" err="1"/>
              <a:t>CTX</a:t>
            </a:r>
            <a:r>
              <a:rPr lang="en-US" baseline="-25000" dirty="0"/>
              <a:t>-M</a:t>
            </a:r>
            <a:r>
              <a:rPr lang="en-US" dirty="0"/>
              <a:t> genes: </a:t>
            </a:r>
          </a:p>
          <a:p>
            <a:pPr lvl="3"/>
            <a:r>
              <a:rPr lang="en-US" dirty="0"/>
              <a:t>A Class A extended spectrum </a:t>
            </a:r>
            <a:r>
              <a:rPr lang="el-GR" dirty="0"/>
              <a:t>β</a:t>
            </a:r>
            <a:r>
              <a:rPr lang="en-US" dirty="0"/>
              <a:t>-lactamase (ESBL)</a:t>
            </a:r>
          </a:p>
          <a:p>
            <a:pPr lvl="3"/>
            <a:r>
              <a:rPr lang="en-US" dirty="0"/>
              <a:t>Resistant to </a:t>
            </a:r>
            <a:r>
              <a:rPr lang="en-US" dirty="0" err="1"/>
              <a:t>penicillins</a:t>
            </a:r>
            <a:r>
              <a:rPr lang="en-US" dirty="0"/>
              <a:t>, cephalosporins but not the most last line antibiotics like </a:t>
            </a:r>
            <a:r>
              <a:rPr lang="en-US" dirty="0" err="1"/>
              <a:t>carbapenams</a:t>
            </a:r>
            <a:endParaRPr lang="en-US" dirty="0"/>
          </a:p>
          <a:p>
            <a:pPr lvl="3"/>
            <a:r>
              <a:rPr lang="en-US" dirty="0"/>
              <a:t>Appear to be from the chromosome of  </a:t>
            </a:r>
            <a:r>
              <a:rPr lang="en-US" i="1" dirty="0" err="1"/>
              <a:t>Kluyvera</a:t>
            </a:r>
            <a:r>
              <a:rPr lang="en-US" dirty="0"/>
              <a:t> </a:t>
            </a:r>
            <a:r>
              <a:rPr lang="en-US" dirty="0" err="1"/>
              <a:t>spp</a:t>
            </a:r>
            <a:r>
              <a:rPr lang="en-US" dirty="0"/>
              <a:t> originally but are mobilized on plasmids.</a:t>
            </a:r>
          </a:p>
          <a:p>
            <a:pPr lvl="2"/>
            <a:r>
              <a:rPr lang="en-US" i="1" dirty="0" err="1"/>
              <a:t>bla</a:t>
            </a:r>
            <a:r>
              <a:rPr lang="en-US" baseline="-25000" dirty="0" err="1"/>
              <a:t>CMY</a:t>
            </a:r>
            <a:r>
              <a:rPr lang="en-US" dirty="0"/>
              <a:t> genes: </a:t>
            </a:r>
          </a:p>
          <a:p>
            <a:pPr lvl="3"/>
            <a:r>
              <a:rPr lang="en-US" dirty="0" err="1"/>
              <a:t>AmpC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n-US" dirty="0"/>
              <a:t>-lactamase</a:t>
            </a:r>
          </a:p>
          <a:p>
            <a:pPr lvl="3"/>
            <a:r>
              <a:rPr lang="en-US" dirty="0"/>
              <a:t>Resistant to </a:t>
            </a:r>
            <a:r>
              <a:rPr lang="en-US" dirty="0" err="1"/>
              <a:t>penicillins</a:t>
            </a:r>
            <a:r>
              <a:rPr lang="en-US" dirty="0"/>
              <a:t>, cephalosporins, </a:t>
            </a:r>
            <a:r>
              <a:rPr lang="el-GR" dirty="0"/>
              <a:t>β </a:t>
            </a:r>
            <a:r>
              <a:rPr lang="en-US" dirty="0"/>
              <a:t>-lactam/inhibitor combos but not </a:t>
            </a:r>
            <a:r>
              <a:rPr lang="en-US" dirty="0" err="1"/>
              <a:t>carbapenams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CMY-2 originates from chromosomal </a:t>
            </a:r>
            <a:r>
              <a:rPr lang="en-US" i="1" dirty="0" err="1"/>
              <a:t>ampC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Citrobacter </a:t>
            </a:r>
            <a:r>
              <a:rPr lang="en-US" i="1" dirty="0" err="1"/>
              <a:t>freundii</a:t>
            </a:r>
            <a:r>
              <a:rPr lang="en-US" i="1" dirty="0"/>
              <a:t> </a:t>
            </a:r>
            <a:r>
              <a:rPr lang="en-US" dirty="0"/>
              <a:t>and has been mobilized on plasmids. </a:t>
            </a:r>
            <a:endParaRPr lang="en-US" i="1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7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Database of antimicrobial resistance genes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~/fundamentals/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-y -n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muscle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clustalw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clustalo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clustalx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https://bitbucket.org/genomicepidemiology/resfinder_db.git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888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-m 10 -n blaCTX beta-lactam.fsa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5480:&gt;blaCTX-M-1_1_DQ915955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5496:&gt;blaCTX-M-4_1_Y14156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5512:&gt;blaCTX-M-6_1_AJ005044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5528:&gt;blaCTX-M-8_1_AF189721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5544:&gt;blaCTX-M-9_1_AF174129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5560:&gt;blaCTX-M-10_1_AY598759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5576:&gt;blaCTX-M-12_1_DQ821704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5592:&gt;blaCTX-M-13_2_AF252623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5608:&gt;blaCTX-M-14_1_AF252622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5624:&gt;blaCTX-M-14b_1_DQ359215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F6D18-C626-4CCD-AC94-237CA56B0CFB}"/>
              </a:ext>
            </a:extLst>
          </p:cNvPr>
          <p:cNvSpPr txBox="1"/>
          <p:nvPr/>
        </p:nvSpPr>
        <p:spPr>
          <a:xfrm>
            <a:off x="838200" y="5539450"/>
            <a:ext cx="6490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look for “</a:t>
            </a:r>
            <a:r>
              <a:rPr lang="en-US" dirty="0" err="1"/>
              <a:t>blaCTX</a:t>
            </a:r>
            <a:r>
              <a:rPr lang="en-US" dirty="0"/>
              <a:t>”</a:t>
            </a:r>
          </a:p>
          <a:p>
            <a:r>
              <a:rPr lang="en-US" dirty="0"/>
              <a:t>-m 10 find the first 10 matches</a:t>
            </a:r>
          </a:p>
          <a:p>
            <a:r>
              <a:rPr lang="en-US" dirty="0"/>
              <a:t>-n show the line numbers</a:t>
            </a:r>
          </a:p>
          <a:p>
            <a:r>
              <a:rPr lang="en-US" dirty="0"/>
              <a:t>results: we see the first 10 matches from lines 5480 to 5624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11CC9-8CC5-FED9-648E-E50FBEF4BBB3}"/>
              </a:ext>
            </a:extLst>
          </p:cNvPr>
          <p:cNvSpPr txBox="1"/>
          <p:nvPr/>
        </p:nvSpPr>
        <p:spPr>
          <a:xfrm>
            <a:off x="6809874" y="5539450"/>
            <a:ext cx="505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5624 -1 is the end of blaCTX-M-14_1 (5623)</a:t>
            </a:r>
          </a:p>
          <a:p>
            <a:r>
              <a:rPr lang="en-US" dirty="0"/>
              <a:t>line 5480 is 144 lines away from 5624</a:t>
            </a:r>
          </a:p>
          <a:p>
            <a:r>
              <a:rPr lang="en-US" dirty="0"/>
              <a:t>To get the first nine entries, we’ll need lines:</a:t>
            </a:r>
          </a:p>
          <a:p>
            <a:r>
              <a:rPr lang="en-US" dirty="0"/>
              <a:t>  5623 and 144 lines upwards</a:t>
            </a:r>
          </a:p>
        </p:txBody>
      </p:sp>
    </p:spTree>
    <p:extLst>
      <p:ext uri="{BB962C8B-B14F-4D97-AF65-F5344CB8AC3E}">
        <p14:creationId xmlns:p14="http://schemas.microsoft.com/office/powerpoint/2010/main" val="8432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888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5623 beta-lactam.fsa | tail -n 144  &gt; blaCTX.fasta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clustalo --in blaCTX.fasta --outfmt clustal | less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F6D18-C626-4CCD-AC94-237CA56B0CFB}"/>
              </a:ext>
            </a:extLst>
          </p:cNvPr>
          <p:cNvSpPr txBox="1"/>
          <p:nvPr/>
        </p:nvSpPr>
        <p:spPr>
          <a:xfrm>
            <a:off x="838200" y="5704343"/>
            <a:ext cx="6490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look for “</a:t>
            </a:r>
            <a:r>
              <a:rPr lang="en-US" dirty="0" err="1"/>
              <a:t>blaCTX</a:t>
            </a:r>
            <a:r>
              <a:rPr lang="en-US" dirty="0"/>
              <a:t>”</a:t>
            </a:r>
          </a:p>
          <a:p>
            <a:r>
              <a:rPr lang="en-US" dirty="0"/>
              <a:t>head -n 5623 to get up to that last match on the previous slide</a:t>
            </a:r>
          </a:p>
          <a:p>
            <a:r>
              <a:rPr lang="en-US" dirty="0"/>
              <a:t>tail -n 144 is the difference between the line numbers</a:t>
            </a:r>
          </a:p>
        </p:txBody>
      </p:sp>
    </p:spTree>
    <p:extLst>
      <p:ext uri="{BB962C8B-B14F-4D97-AF65-F5344CB8AC3E}">
        <p14:creationId xmlns:p14="http://schemas.microsoft.com/office/powerpoint/2010/main" val="32681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4358-B2E8-4B36-92EF-14C6FC7A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7490-6654-4E38-982A-C7FAFA32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17" y="173720"/>
            <a:ext cx="5946724" cy="6153368"/>
          </a:xfrm>
        </p:spPr>
      </p:pic>
    </p:spTree>
    <p:extLst>
      <p:ext uri="{BB962C8B-B14F-4D97-AF65-F5344CB8AC3E}">
        <p14:creationId xmlns:p14="http://schemas.microsoft.com/office/powerpoint/2010/main" val="505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2863</Words>
  <Application>Microsoft Office PowerPoint</Application>
  <PresentationFormat>Widescreen</PresentationFormat>
  <Paragraphs>357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Multiple Sequence Alignment</vt:lpstr>
      <vt:lpstr>“Hey can you do this for me…?”</vt:lpstr>
      <vt:lpstr>Outline</vt:lpstr>
      <vt:lpstr>Multiple sequence alignments (MSA)</vt:lpstr>
      <vt:lpstr>β-lactamase gene alignments</vt:lpstr>
      <vt:lpstr>Resfinder database</vt:lpstr>
      <vt:lpstr>Resfinder database</vt:lpstr>
      <vt:lpstr>Resfinder database</vt:lpstr>
      <vt:lpstr>PowerPoint Presentation</vt:lpstr>
      <vt:lpstr>GUI way</vt:lpstr>
      <vt:lpstr>Download from MEGA</vt:lpstr>
      <vt:lpstr>Download MEGA</vt:lpstr>
      <vt:lpstr>Get the data</vt:lpstr>
      <vt:lpstr>Make the data file for yourself</vt:lpstr>
      <vt:lpstr>Open in MEGA</vt:lpstr>
      <vt:lpstr>Alignment</vt:lpstr>
      <vt:lpstr>Beautiful alignment</vt:lpstr>
      <vt:lpstr>Translation tab</vt:lpstr>
      <vt:lpstr>Mapping</vt:lpstr>
      <vt:lpstr>Read mapping</vt:lpstr>
      <vt:lpstr>Animation of read mapping</vt:lpstr>
      <vt:lpstr>Read mapping</vt:lpstr>
      <vt:lpstr>Read mapping: create the conda environment</vt:lpstr>
      <vt:lpstr>Read mapping: index the assembly</vt:lpstr>
      <vt:lpstr>Read mapping: map</vt:lpstr>
      <vt:lpstr>Read mapping: map</vt:lpstr>
      <vt:lpstr>SAM format, revisited</vt:lpstr>
      <vt:lpstr>Sam -&gt; bam conversion</vt:lpstr>
      <vt:lpstr>depth and breadth of coverage</vt:lpstr>
      <vt:lpstr>flagstat</vt:lpstr>
      <vt:lpstr>view</vt:lpstr>
      <vt:lpstr>SNPs</vt:lpstr>
      <vt:lpstr>SNPs</vt:lpstr>
      <vt:lpstr>Visualize the alignments</vt:lpstr>
      <vt:lpstr>Download IGV</vt:lpstr>
      <vt:lpstr>IGV viewer</vt:lpstr>
      <vt:lpstr>IGV: zoom in a bit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Sequence Alignment</dc:title>
  <dc:creator>Katz, Lee S. (CDC/DDID/NCEZID/DFWED)</dc:creator>
  <cp:lastModifiedBy>Katz, Lee S. (CDC/NCIRD/DBD)</cp:lastModifiedBy>
  <cp:revision>1</cp:revision>
  <dcterms:created xsi:type="dcterms:W3CDTF">2022-10-16T14:22:13Z</dcterms:created>
  <dcterms:modified xsi:type="dcterms:W3CDTF">2025-03-26T23:00:21Z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2022-10-16T17:49:39Z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69b3b3db-a9bb-43d8-a0fe-7047be816eba</vt:lpwstr>
  </property>
  <property fmtid="{D5CDD505-2E9C-101B-9397-08002B2CF9AE}" pid="8" name="MSIP_Label_7b94a7b8-f06c-4dfe-bdcc-9b548fd58c31_ContentBits">
    <vt:lpwstr>0</vt:lpwstr>
  </property>
</Properties>
</file>