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e4879d5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e4879d5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2062926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Data Lake Value Proposition</a:t>
            </a:r>
            <a:endParaRPr sz="2200" b="0"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302558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 SY KHANH DUY</a:t>
            </a:r>
            <a:endParaRPr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128649" y="2607769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60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ja-JP" dirty="0"/>
              <a:t>A data lake is a centralized repository that allows you to migrate and store all structured and unstructured data at unlimited scale…</a:t>
            </a:r>
            <a:endParaRPr lang="en-US" altLang="ja-JP" b="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Data Lake</a:t>
            </a:r>
            <a:endParaRPr dirty="0"/>
          </a:p>
        </p:txBody>
      </p:sp>
      <p:pic>
        <p:nvPicPr>
          <p:cNvPr id="1026" name="Picture 2" descr="What is a data lake?">
            <a:extLst>
              <a:ext uri="{FF2B5EF4-FFF2-40B4-BE49-F238E27FC236}">
                <a16:creationId xmlns:a16="http://schemas.microsoft.com/office/drawing/2014/main" id="{5F8AE277-8954-ED29-AA4E-6545865B0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034" y="1888414"/>
            <a:ext cx="2712862" cy="273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Data Ingesting Layer 	(ex : Kafka, Sqoop)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Data Storage Layer   	(ex : Hadoop Distributed File System, H</a:t>
            </a:r>
            <a:r>
              <a:rPr lang="en-US" dirty="0"/>
              <a:t>b</a:t>
            </a:r>
            <a:r>
              <a:rPr lang="en" dirty="0"/>
              <a:t>ase)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Data Process Layer   	(ex : Apache Spark, Hive, Pig)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Govern and Secure</a:t>
            </a:r>
            <a:r>
              <a:rPr lang="ja-JP" altLang="en-US" dirty="0"/>
              <a:t> </a:t>
            </a:r>
            <a:r>
              <a:rPr lang="en-US" altLang="ja-JP" dirty="0"/>
              <a:t>Layer</a:t>
            </a:r>
            <a:r>
              <a:rPr lang="en-US" dirty="0"/>
              <a:t>  	(ex:  Apache Ranger, Kerberos)</a:t>
            </a:r>
            <a:endParaRPr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 most case there are 4 layers in data lake. </a:t>
            </a:r>
            <a:endParaRPr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Data Lake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"A data lake is a vast pool of raw data, the purpose for which is not yet defined. A data warehouse is a repository for structured, filtered data that has already been processed for a specific purpose.”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vs Data Warehouse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814E58F-9773-CA15-B275-CC7BF4C54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2894"/>
              </p:ext>
            </p:extLst>
          </p:nvPr>
        </p:nvGraphicFramePr>
        <p:xfrm>
          <a:off x="453358" y="539748"/>
          <a:ext cx="8221917" cy="39093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639">
                  <a:extLst>
                    <a:ext uri="{9D8B030D-6E8A-4147-A177-3AD203B41FA5}">
                      <a16:colId xmlns:a16="http://schemas.microsoft.com/office/drawing/2014/main" val="1370644180"/>
                    </a:ext>
                  </a:extLst>
                </a:gridCol>
                <a:gridCol w="2740639">
                  <a:extLst>
                    <a:ext uri="{9D8B030D-6E8A-4147-A177-3AD203B41FA5}">
                      <a16:colId xmlns:a16="http://schemas.microsoft.com/office/drawing/2014/main" val="329703573"/>
                    </a:ext>
                  </a:extLst>
                </a:gridCol>
                <a:gridCol w="2740639">
                  <a:extLst>
                    <a:ext uri="{9D8B030D-6E8A-4147-A177-3AD203B41FA5}">
                      <a16:colId xmlns:a16="http://schemas.microsoft.com/office/drawing/2014/main" val="673128671"/>
                    </a:ext>
                  </a:extLst>
                </a:gridCol>
              </a:tblGrid>
              <a:tr h="51512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Lake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Warehouse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09480"/>
                  </a:ext>
                </a:extLst>
              </a:tr>
              <a:tr h="71976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Structure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Raw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Processed, Structured and well understood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22782"/>
                  </a:ext>
                </a:extLst>
              </a:tr>
              <a:tr h="71976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Tools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In-place Querying, </a:t>
                      </a:r>
                    </a:p>
                    <a:p>
                      <a:r>
                        <a:rPr kumimoji="1" lang="en-US" altLang="ja-JP" dirty="0"/>
                        <a:t>ad hoc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SQL, BI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20916"/>
                  </a:ext>
                </a:extLst>
              </a:tr>
              <a:tr h="5151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Purpose of Data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 yet determined	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Currently in use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117081"/>
                  </a:ext>
                </a:extLst>
              </a:tr>
              <a:tr h="71976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Users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Scientists,</a:t>
                      </a:r>
                    </a:p>
                    <a:p>
                      <a:r>
                        <a:rPr kumimoji="1" lang="en-US" altLang="ja-JP" dirty="0"/>
                        <a:t>Data Explores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Business Professionals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88927"/>
                  </a:ext>
                </a:extLst>
              </a:tr>
              <a:tr h="719764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Acessibility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Highly accessible and quick to update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More complicated and costly to make changes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617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605400" y="1183715"/>
            <a:ext cx="78672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Break Silos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Handling data at speed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ja-JP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quality data for real-time analytics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ja-JP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Gives room for future technology changes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Value of Data Lake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Architecture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E8E8E-4FBB-67DC-1CED-3BA3415EA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9B9BE6C-7190-3841-9BC9-EA678DE46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33" y="1244605"/>
            <a:ext cx="6662057" cy="35069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283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Open Sans</vt:lpstr>
      <vt:lpstr>Arial</vt:lpstr>
      <vt:lpstr>Simple Light</vt:lpstr>
      <vt:lpstr>Data Lake Value Proposition</vt:lpstr>
      <vt:lpstr>Agenda</vt:lpstr>
      <vt:lpstr>What is a Data Lake</vt:lpstr>
      <vt:lpstr>Components of Data Lake</vt:lpstr>
      <vt:lpstr>Data Lake vs Data Warehouse</vt:lpstr>
      <vt:lpstr>PowerPoint Presentation</vt:lpstr>
      <vt:lpstr>Business Value of Data Lake</vt:lpstr>
      <vt:lpstr>Data Lake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cp:lastModifiedBy>Le Sy Khanh Duy (FJP.GW.NGO)</cp:lastModifiedBy>
  <cp:revision>19</cp:revision>
  <dcterms:modified xsi:type="dcterms:W3CDTF">2022-11-01T18:28:55Z</dcterms:modified>
</cp:coreProperties>
</file>