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45920"/>
            <a:ext cx="11274552" cy="1371600"/>
          </a:xfrm>
        </p:spPr>
        <p:txBody>
          <a:bodyPr/>
          <a:lstStyle/>
          <a:p>
            <a:pPr algn="ctr">
              <a:defRPr sz="5400" b="1">
                <a:solidFill>
                  <a:srgbClr val="007AFF"/>
                </a:solidFill>
              </a:defRPr>
            </a:pPr>
            <a:r>
              <a:t>Math Solver 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11274552" cy="2286000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pPr algn="ctr">
              <a:defRPr sz="2800"/>
            </a:pPr>
            <a:r>
              <a:rPr>
                <a:solidFill>
                  <a:schemeClr val="tx1"/>
                </a:solidFill>
              </a:rPr>
              <a:t>AI-Powered Mathematical Problem Solver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From Image to Solution in Seconds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Why We Win 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🔍 Advanced AI vs basic calculators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📝 Step-by-step explanations vs just answers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📸 Image recognition vs manual input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rPr>
                <a:sym typeface="+mn-ea"/>
              </a:rPr>
              <a:t>🎓 </a:t>
            </a:r>
            <a:r>
              <a:rPr lang="de-DE">
                <a:latin typeface="Calibri" panose="020F0502020204030204" charset="0"/>
                <a:sym typeface="+mn-ea"/>
              </a:rPr>
              <a:t> </a:t>
            </a:r>
            <a:r>
              <a:rPr lang="de-DE">
                <a:latin typeface="Calibri" panose="020F0502020204030204" charset="0"/>
              </a:rPr>
              <a:t>With a Master of Math we know how to make it more accuraty </a:t>
            </a:r>
            <a:endParaRPr lang="de-DE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What's Next 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🌍 Multi-language support</a:t>
            </a:r>
            <a:r>
              <a:rPr lang="de-DE">
                <a:latin typeface="Calibri" panose="020F0502020204030204" charset="0"/>
              </a:rPr>
              <a:t>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📊 Advanced problem types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🎓 Educational content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Thank You! 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Questions &amp; Discussion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📧 Contact: </a:t>
            </a:r>
            <a:r>
              <a:rPr lang="de-DE">
                <a:latin typeface="Calibri" panose="020F0502020204030204" charset="0"/>
              </a:rPr>
              <a:t>jonysun2001</a:t>
            </a:r>
            <a:r>
              <a:t>@</a:t>
            </a:r>
            <a:r>
              <a:rPr lang="de-DE">
                <a:latin typeface="Calibri" panose="020F0502020204030204" charset="0"/>
              </a:rPr>
              <a:t>gmail</a:t>
            </a:r>
            <a:r>
              <a:t>.com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🐱 GitHub: github.com/lskenkf/math_solver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🚀 Let's revolutionize math education together!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The Problem 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Students struggle with complex math problems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No instant step-by-step guidance available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Time-consuming manual calculations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Our Solution 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📸 Snap a photo of any math problem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🤖 AI analyzes and solves instantly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📋 Get detailed step-by-step 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How It Works 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1️ Take a photo of your math problem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2️ AI processes the image in &lt;90 seconds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3️ Receive step-by-step solution with verification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Key Features 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⚡ Fast: Results in under 90 seconds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🎯 Accurate: Advanced AI with verification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📱 Easy: Simple photo-to-solution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Technology Stack 🏗️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📱 React Native Frontend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🐍 FastAPI Backend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🤖 OpenAI GPT-4o-mini Vision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Example: System of Equations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rPr lang="en-US" altLang="en-US"/>
              <a:t>https://www.tiktok.com/@fast_pace2025/video/7543560238973209878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Market Opportunity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📚 Students: 1.6 billion worldwide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👨‍🏫 Educators: Need better teaching tools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📈 EdTech Market: $89.49 billion globally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Business Model 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📱 Freemium: 10 problems/day free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⭐ Premium: Unlimited + priority processing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🏢 Enterprise: Educational institutions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Presentation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</vt:lpstr>
      <vt:lpstr>Office Theme</vt:lpstr>
      <vt:lpstr>Math Solver 🧮</vt:lpstr>
      <vt:lpstr>The Problem 🤔</vt:lpstr>
      <vt:lpstr>Our Solution ✨</vt:lpstr>
      <vt:lpstr>How It Works 🔄</vt:lpstr>
      <vt:lpstr>Key Features 🌟</vt:lpstr>
      <vt:lpstr>Technology Stack 🏗️</vt:lpstr>
      <vt:lpstr>Example: System of Equations 📊</vt:lpstr>
      <vt:lpstr>Market Opportunity 🎯</vt:lpstr>
      <vt:lpstr>Business Model 💰</vt:lpstr>
      <vt:lpstr>Why We Win 🏆</vt:lpstr>
      <vt:lpstr>What's Next 🔮</vt:lpstr>
      <vt:lpstr>Thank You! 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Yifu Sun</cp:lastModifiedBy>
  <cp:revision>2</cp:revision>
  <dcterms:created xsi:type="dcterms:W3CDTF">2013-01-27T09:14:00Z</dcterms:created>
  <dcterms:modified xsi:type="dcterms:W3CDTF">2025-08-28T09:32:12Z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F9B6926838614F6F8286857B76632529_12</vt:lpwstr>
  </property>
  <property fmtid="{D5CDD505-2E9C-101B-9397-08002B2CF9AE}" pid="3" name="KSOProductBuildVer">
    <vt:lpwstr>1033-12.2.0.21931</vt:lpwstr>
  </property>
</Properties>
</file>