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8882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45920"/>
            <a:ext cx="11274552" cy="1371600"/>
          </a:xfrm>
        </p:spPr>
        <p:txBody>
          <a:bodyPr/>
          <a:lstStyle/>
          <a:p>
            <a:pPr algn="ctr">
              <a:defRPr sz="5400" b="1">
                <a:solidFill>
                  <a:srgbClr val="007AFF"/>
                </a:solidFill>
              </a:defRPr>
            </a:pPr>
            <a:r>
              <a:t>Math Solver 🧮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474720"/>
            <a:ext cx="11274552" cy="2286000"/>
          </a:xfrm>
        </p:spPr>
        <p:txBody>
          <a:bodyPr/>
          <a:lstStyle/>
          <a:p>
            <a:pPr algn="ctr">
              <a:defRPr sz="2600"/>
            </a:pPr>
            <a:r>
              <a:t>AI-Powered Mathematical Problem Solver</a:t>
            </a:r>
          </a:p>
          <a:p/>
          <a:p>
            <a:r>
              <a:t>From Image to Solution in Seconds</a:t>
            </a:r>
          </a:p>
          <a:p/>
          <a:p>
            <a:r>
              <a:t>Presented by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Business Model 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Freemium: 10 problems/day free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⭐ Premium: Unlimited + priority processing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🏢 Enterprise: Educational institutions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Why We Win 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🔍 Advanced AI vs basic calculators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📝 Step-by-step explanations vs just answers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📸 Image recognition vs manual input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What's Next 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🌍 Multi-language support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📊 Advanced problem types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🎓 Educational content integration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Get Involved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💰 Investors: Join the EdTech revolution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Users: Try the app today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👥 Developers: Contribute on GitHub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🐱 Repository: github.com/lskenkf/math_solver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Thank You!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Questions &amp; Discussion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📧 Contact: [your.email@domain.com]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🐱 GitHub: github.com/lskenkf/math_solver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🚀 Let's revolutionize math education together!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About Me 👨‍💻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🎓 </a:t>
            </a:r>
            <a:r>
              <a:rPr lang="de-DE">
                <a:latin typeface="Calibri" panose="020F0502020204030204" charset="0"/>
              </a:rPr>
              <a:t> Master in Mathematics (Tu Berlin)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💼 </a:t>
            </a:r>
            <a:r>
              <a:rPr lang="de-DE">
                <a:latin typeface="Calibri" panose="020F0502020204030204" charset="0"/>
              </a:rPr>
              <a:t> Data Scientist (ca. 6 years)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🚀 Passionate about AI and Education Technology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💡 Built this Math Solver to revolutionize learning</a:t>
            </a:r>
          </a:p>
        </p:txBody>
      </p:sp>
      <p:pic>
        <p:nvPicPr>
          <p:cNvPr id="4" name="Picture 3" descr="IMG_20250726_094843(1)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63635" y="274320"/>
            <a:ext cx="3124200" cy="34874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The Problem 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Students struggle with complex math problems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No instant step-by-step guidance available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Time-consuming manual calculations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Our Solution 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📸 Snap a photo of any math problem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🤖 AI analyzes and solves instantly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📋 Get detailed step-by-step solutions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How It Works 🔄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1️⃣ Take a photo of your math problem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2️⃣ AI processes the image in &lt;90 seconds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3️⃣ Receive step-by-step solution with verification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Key Features 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⚡ Fast: Results in under 90 seconds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🎯 Accurate: Advanced AI with verification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Easy: Simple photo-to-solution interface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Technology Stack 🏗️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📱 React Native Frontend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🐍 FastAPI Backend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🤖 OpenAI GPT-4o-mini Vision Model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Example: System of Equations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Input: x + y = 31, x - y = 18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Solution Steps: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Add equations: 2x = 49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Solve: x = 24.5, y = 6.5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• Verify: ✅ Both equations satisfied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11274552" cy="914400"/>
          </a:xfrm>
        </p:spPr>
        <p:txBody>
          <a:bodyPr/>
          <a:lstStyle/>
          <a:p>
            <a:pPr>
              <a:defRPr sz="4000" b="1">
                <a:solidFill>
                  <a:srgbClr val="007AFF"/>
                </a:solidFill>
                <a:latin typeface="Calibri" panose="020F0502020204030204"/>
              </a:defRPr>
            </a:pPr>
            <a:r>
              <a:t>Market Opportunity 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11274552" cy="5212080"/>
          </a:xfrm>
        </p:spPr>
        <p:txBody>
          <a:bodyPr/>
          <a:lstStyle/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📚 Students: 1.6 billion worldwide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👨‍🏫 Educators: Need better teaching tools</a:t>
            </a:r>
          </a:p>
          <a:p>
            <a:pPr>
              <a:spcAft>
                <a:spcPts val="1200"/>
              </a:spcAft>
              <a:defRPr sz="2400">
                <a:latin typeface="Calibri" panose="020F0502020204030204"/>
              </a:defRPr>
            </a:pPr>
            <a:r>
              <a:t>📈 EdTech Market: $89.49 billion globally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1904</Words>
  <Application>WPS Presentation</Application>
  <PresentationFormat>On-screen Show (4:3)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3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Math Solver 🧮</vt:lpstr>
      <vt:lpstr>About Me 👨‍💻</vt:lpstr>
      <vt:lpstr>The Problem 🤔</vt:lpstr>
      <vt:lpstr>Our Solution ✨</vt:lpstr>
      <vt:lpstr>How It Works 🔄</vt:lpstr>
      <vt:lpstr>Key Features 🌟</vt:lpstr>
      <vt:lpstr>Technology Stack 🏗️</vt:lpstr>
      <vt:lpstr>Example: System of Equations 📊</vt:lpstr>
      <vt:lpstr>Market Opportunity 🎯</vt:lpstr>
      <vt:lpstr>Business Model 💰</vt:lpstr>
      <vt:lpstr>Why We Win 🏆</vt:lpstr>
      <vt:lpstr>What's Next 🔮</vt:lpstr>
      <vt:lpstr>Get Involved 🚀</vt:lpstr>
      <vt:lpstr>Thank You! 🙏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Yifu Sun</cp:lastModifiedBy>
  <cp:revision>2</cp:revision>
  <dcterms:created xsi:type="dcterms:W3CDTF">2013-01-27T09:14:00Z</dcterms:created>
  <dcterms:modified xsi:type="dcterms:W3CDTF">2025-08-28T09:43:11Z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47E6F14C5CA54C1789C3E5D854965422_12</vt:lpwstr>
  </property>
  <property fmtid="{D5CDD505-2E9C-101B-9397-08002B2CF9AE}" pid="3" name="KSOProductBuildVer">
    <vt:lpwstr>1033-12.2.0.21931</vt:lpwstr>
  </property>
</Properties>
</file>