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EF582-C382-4C48-9DDB-B9548CA0DD78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3BF6-AA53-473B-B323-D8C4B9A5EA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BEB8-3814-44E8-8394-FC41F0D807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997-05D9-470C-B68A-5B904AD0F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BEB8-3814-44E8-8394-FC41F0D807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997-05D9-470C-B68A-5B904AD0F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BEB8-3814-44E8-8394-FC41F0D807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997-05D9-470C-B68A-5B904AD0F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BEB8-3814-44E8-8394-FC41F0D807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997-05D9-470C-B68A-5B904AD0F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BEB8-3814-44E8-8394-FC41F0D807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997-05D9-470C-B68A-5B904AD0F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BEB8-3814-44E8-8394-FC41F0D807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997-05D9-470C-B68A-5B904AD0F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BEB8-3814-44E8-8394-FC41F0D807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997-05D9-470C-B68A-5B904AD0F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BEB8-3814-44E8-8394-FC41F0D807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997-05D9-470C-B68A-5B904AD0F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BEB8-3814-44E8-8394-FC41F0D807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997-05D9-470C-B68A-5B904AD0F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BEB8-3814-44E8-8394-FC41F0D807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997-05D9-470C-B68A-5B904AD0F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BEB8-3814-44E8-8394-FC41F0D807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997-05D9-470C-B68A-5B904AD0F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EBEB8-3814-44E8-8394-FC41F0D8073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D997-05D9-470C-B68A-5B904AD0F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GB" dirty="1" altLang="en-US"/>
              <a:t>Vidyanusa</a:t>
            </a:r>
            <a:br>
              <a:rPr lang="en-GB" dirty="1" altLang="en-US"/>
            </a:br>
            <a:r>
              <a:rPr lang="en-GB" dirty="1" altLang="en-US"/>
              <a:t>Bangun Ruang Sisi Lengkung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1" smtClean="0" altLang="en-US">
                <a:solidFill>
                  <a:schemeClr val="tx1"/>
                </a:solidFill>
              </a:rPr>
              <a:t>Tolhah Aminuddin</a:t>
            </a:r>
            <a:endParaRPr lang="en-GB" dirty="1" smtClean="0" altLang="en-US">
              <a:solidFill>
                <a:schemeClr val="tx1"/>
              </a:solidFill>
            </a:endParaRPr>
          </a:p>
          <a:p>
            <a:r>
              <a:rPr lang="en-GB" dirty="1" smtClean="0" altLang="en-US">
                <a:solidFill>
                  <a:schemeClr val="tx1"/>
                </a:solidFill>
              </a:rPr>
              <a:t>23215392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1" altLang="en-US"/>
              <a:t>Kelebihan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Char char="•"/>
            </a:pPr>
            <a:r>
              <a:rPr lang="en-GB" dirty="1" smtClean="0" altLang="en-US"/>
              <a:t>Interaktif dan menarik pengguna </a:t>
            </a:r>
            <a:endParaRPr lang="en-GB" dirty="1" smtClean="0" altLang="en-US"/>
          </a:p>
          <a:p>
            <a:pPr marL="514350" indent="-514350">
              <a:buFontTx/>
              <a:buChar char="•"/>
            </a:pPr>
            <a:r>
              <a:rPr lang="en-GB" dirty="1" smtClean="0" altLang="en-US"/>
              <a:t>Mudah dipakai pengguna (</a:t>
            </a:r>
            <a:r>
              <a:rPr lang="en-GB" dirty="1" smtClean="0" altLang="en-US" i="1"/>
              <a:t>user friendly</a:t>
            </a:r>
            <a:r>
              <a:rPr lang="en-GB" dirty="1" smtClean="0" altLang="en-US"/>
              <a:t>) </a:t>
            </a:r>
            <a:endParaRPr lang="en-GB" dirty="1" smtClean="0" altLang="en-US"/>
          </a:p>
          <a:p>
            <a:pPr marL="514350" indent="-514350">
              <a:buFontTx/>
              <a:buChar char="•"/>
            </a:pPr>
            <a:r>
              <a:rPr lang="en-GB" dirty="1" smtClean="0" altLang="en-US"/>
              <a:t>Menggunakan teknologi terbaru (html5)</a:t>
            </a:r>
            <a:endParaRPr lang="en-GB" dirty="1" smtClean="0" altLang="en-US"/>
          </a:p>
          <a:p>
            <a:pPr marL="514350" indent="-514350">
              <a:buFontTx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371600"/>
          </a:xfrm>
        </p:spPr>
        <p:txBody>
          <a:bodyPr/>
          <a:lstStyle/>
          <a:p>
            <a:r>
              <a:rPr lang="en-GB" dirty="1" altLang="en-US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124200"/>
          </a:xfrm>
        </p:spPr>
        <p:txBody>
          <a:bodyPr>
            <a:normAutofit fontScale="65000"/>
          </a:bodyPr>
          <a:lstStyle/>
          <a:p>
            <a:pPr>
              <a:buNone/>
            </a:pPr>
            <a:r>
              <a:rPr lang="en-GB" sz="3600" dirty="1" altLang="en-US"/>
              <a:t>Bangun ruang sisi lengkung</a:t>
            </a:r>
            <a:endParaRPr lang="en-GB" sz="3600" dirty="1" altLang="en-US"/>
          </a:p>
          <a:p>
            <a:pPr>
              <a:buNone/>
            </a:pPr>
            <a:r>
              <a:rPr lang="en-GB" sz="3600" dirty="1" altLang="en-US"/>
              <a:t>- Tabung</a:t>
            </a:r>
            <a:endParaRPr lang="en-GB" sz="3600" dirty="1" altLang="en-US"/>
          </a:p>
          <a:p>
            <a:pPr lvl="1">
              <a:buNone/>
            </a:pPr>
            <a:r>
              <a:rPr lang="en-GB" sz="3600" dirty="1" altLang="en-US"/>
              <a:t>Luas selimut, luas permukaan, volum</a:t>
            </a:r>
            <a:endParaRPr lang="en-GB" sz="3200" dirty="1" altLang="en-US"/>
          </a:p>
          <a:p>
            <a:pPr>
              <a:buNone/>
            </a:pPr>
            <a:r>
              <a:rPr lang="en-GB" sz="3600" dirty="1" altLang="en-US"/>
              <a:t>- Kerucut</a:t>
            </a:r>
            <a:endParaRPr lang="en-GB" sz="3600" dirty="1" altLang="en-US"/>
          </a:p>
          <a:p>
            <a:pPr lvl="1">
              <a:buNone/>
            </a:pPr>
            <a:r>
              <a:rPr lang="en-GB" sz="3200" dirty="1" altLang="en-US"/>
              <a:t>Luas selimut, luas permukaan, volum</a:t>
            </a:r>
            <a:endParaRPr lang="en-GB" sz="3200" dirty="1" altLang="en-US"/>
          </a:p>
          <a:p>
            <a:pPr>
              <a:buNone/>
            </a:pPr>
            <a:r>
              <a:rPr lang="en-GB" sz="3600" dirty="1" altLang="en-US"/>
              <a:t>- Bola</a:t>
            </a:r>
            <a:endParaRPr lang="en-GB" sz="3600" dirty="1" altLang="en-US"/>
          </a:p>
          <a:p>
            <a:pPr lvl="1">
              <a:buNone/>
            </a:pPr>
            <a:r>
              <a:rPr lang="en-GB" sz="3600" dirty="1" altLang="en-US"/>
              <a:t>Luas permukaan &amp; volum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1" altLang="en-US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 fontScale="80000"/>
          </a:bodyPr>
          <a:lstStyle/>
          <a:p>
            <a:pPr marL="624078" indent="-514350" algn="just">
              <a:buFontTx/>
              <a:buChar char="•"/>
            </a:pPr>
            <a:r>
              <a:rPr lang="en-GB" sz="3200" dirty="1" smtClean="0" altLang="en-US">
                <a:cs typeface="Calibri"/>
              </a:rPr>
              <a:t>Pengguna (siswa) dapat mengetahui rumus dan dapat menghitung luas selimut, luas permukaan dan volum tabung dengan pengalaman baru (</a:t>
            </a:r>
            <a:r>
              <a:rPr lang="en-GB" sz="3200" dirty="1" smtClean="0" altLang="en-US" i="1">
                <a:cs typeface="Calibri"/>
              </a:rPr>
              <a:t>game user experience</a:t>
            </a:r>
            <a:r>
              <a:rPr lang="en-GB" sz="3200" dirty="1" smtClean="0" altLang="en-US">
                <a:cs typeface="Calibri"/>
              </a:rPr>
              <a:t>)</a:t>
            </a:r>
            <a:endParaRPr lang="en-GB" sz="3200" dirty="1" smtClean="0" altLang="en-US">
              <a:cs typeface="Calibri"/>
            </a:endParaRPr>
          </a:p>
          <a:p>
            <a:pPr marL="624078" indent="-514350" algn="just">
              <a:buFontTx/>
              <a:buChar char="•"/>
            </a:pPr>
            <a:r>
              <a:rPr lang="en-GB" sz="3200" dirty="1" smtClean="0" altLang="en-US">
                <a:cs typeface="Calibri"/>
              </a:rPr>
              <a:t>Pengguna (siswa) dapat mengetahui rumus dan dapat menghitung luas selimut, luas permukaan dan volum kerucut dengan pengalaman baru (</a:t>
            </a:r>
            <a:r>
              <a:rPr lang="en-GB" sz="3200" dirty="1" smtClean="0" altLang="en-US" i="1">
                <a:cs typeface="Calibri"/>
              </a:rPr>
              <a:t>game user experience</a:t>
            </a:r>
            <a:r>
              <a:rPr lang="en-GB" sz="3200" dirty="1" smtClean="0" altLang="en-US">
                <a:cs typeface="Calibri"/>
              </a:rPr>
              <a:t>)</a:t>
            </a:r>
            <a:endParaRPr lang="en-GB" sz="3200" dirty="1" smtClean="0" altLang="en-US">
              <a:cs typeface="Calibri"/>
            </a:endParaRPr>
          </a:p>
          <a:p>
            <a:pPr marL="624078" indent="-514350" algn="just">
              <a:buFontTx/>
              <a:buChar char="•"/>
            </a:pPr>
            <a:r>
              <a:rPr lang="en-GB" sz="3200" dirty="1" smtClean="0" altLang="en-US">
                <a:cs typeface="Calibri"/>
              </a:rPr>
              <a:t>Pengguna (siswa) dapat mengetahui rumus dan dapat menghitung luas permukaan dan volum bola dengan pengalaman baru (</a:t>
            </a:r>
            <a:r>
              <a:rPr lang="en-GB" sz="3200" dirty="1" smtClean="0" altLang="en-US" i="1">
                <a:cs typeface="Calibri"/>
              </a:rPr>
              <a:t>game user experience</a:t>
            </a:r>
            <a:r>
              <a:rPr lang="en-GB" sz="3200" dirty="1" smtClean="0" altLang="en-US">
                <a:cs typeface="Calibri"/>
              </a:rPr>
              <a:t>)</a:t>
            </a:r>
            <a:endParaRPr lang="en-US" sz="3200" dirty="0" smtClean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1" altLang="en-US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135563"/>
          </a:xfrm>
        </p:spPr>
        <p:txBody>
          <a:bodyPr>
            <a:noAutofit/>
          </a:bodyPr>
          <a:lstStyle/>
          <a:p>
            <a:pPr marL="609600" indent="-609600" algn="just">
              <a:spcBef>
                <a:spcPct val="10000"/>
              </a:spcBef>
              <a:buFontTx/>
              <a:buChar char="•"/>
            </a:pPr>
            <a:r>
              <a:rPr lang="en-GB" sz="2800" i="0" dirty="1" smtClean="0" altLang="en-US"/>
              <a:t>Dapat menampilkan rumus dan contoh soal terkait luas selimut, luas permukaan dan volum tabung secara interaktif dan menarik</a:t>
            </a:r>
            <a:endParaRPr lang="en-GB" sz="2800" i="0" dirty="1" smtClean="0" altLang="en-US"/>
          </a:p>
          <a:p>
            <a:pPr marL="609600" indent="-609600" algn="just">
              <a:spcBef>
                <a:spcPct val="10000"/>
              </a:spcBef>
              <a:buFontTx/>
              <a:buChar char="•"/>
            </a:pPr>
            <a:r>
              <a:rPr lang="en-GB" sz="2800" i="0" dirty="1" smtClean="0" altLang="en-US"/>
              <a:t>Dapat menampilkan rumus dan contoh soal terkait luas selimut, luas permukaan dan volum kerucut secara interaktif dan menarik</a:t>
            </a:r>
            <a:endParaRPr lang="en-GB" sz="2800" i="0" dirty="1" smtClean="0" altLang="en-US"/>
          </a:p>
          <a:p>
            <a:pPr marL="609600" indent="-609600" algn="just">
              <a:spcBef>
                <a:spcPct val="10000"/>
              </a:spcBef>
              <a:buFontTx/>
              <a:buChar char="•"/>
            </a:pPr>
            <a:r>
              <a:rPr lang="en-GB" sz="2800" i="0" dirty="1" smtClean="0" altLang="en-US"/>
              <a:t>Dapat menampilkan rumus dan contoh soal terkait luas permukaan dan volum bola secara interaktif dan menarik</a:t>
            </a:r>
            <a:endParaRPr lang="en-US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520</Words>
  <Application>Microsoft Office PowerPoint</Application>
  <PresentationFormat>On-screen Show (4:3)</PresentationFormat>
  <Paragraphs>209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Logika Matematika 2 </vt:lpstr>
      <vt:lpstr>Tautologi dan kontradiksi </vt:lpstr>
      <vt:lpstr>Contoh :</vt:lpstr>
      <vt:lpstr>Ekivalen </vt:lpstr>
      <vt:lpstr>Slide 5</vt:lpstr>
      <vt:lpstr>Contoh : </vt:lpstr>
      <vt:lpstr>Hukum hukum Logika</vt:lpstr>
      <vt:lpstr>Hukum hukum Logika</vt:lpstr>
      <vt:lpstr>Kuantor </vt:lpstr>
      <vt:lpstr>Kuantor </vt:lpstr>
      <vt:lpstr>Slide 11</vt:lpstr>
      <vt:lpstr>Slide 12</vt:lpstr>
      <vt:lpstr>Contoh </vt:lpstr>
      <vt:lpstr>Premis, argumen dan konklusi </vt:lpstr>
      <vt:lpstr>Bentuk-bentuk Argumen </vt:lpstr>
      <vt:lpstr>Slide 16</vt:lpstr>
      <vt:lpstr>Slide 17</vt:lpstr>
      <vt:lpstr>Latihan : 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Tautologi</dc:title>
  <dc:creator>TIKA</dc:creator>
  <cp:lastModifiedBy>TIKA</cp:lastModifiedBy>
  <cp:revision>27</cp:revision>
  <dcterms:modified xsi:type="dcterms:W3CDTF">2016-10-25T06:33:02Z</dcterms:modified>
  <dcterms:created xsi:type="dcterms:W3CDTF">2015-04-01T06:02:56Z</dcterms:created>
</cp:coreProperties>
</file>