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1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75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3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0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6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0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2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9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Vidyanusa</a:t>
            </a:r>
            <a:r>
              <a:rPr lang="en-US" dirty="0"/>
              <a:t> - </a:t>
            </a:r>
            <a:r>
              <a:rPr lang="en-US" dirty="0" err="1"/>
              <a:t>lingkaran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Mochamad</a:t>
            </a:r>
            <a:r>
              <a:rPr lang="en-US" dirty="0"/>
              <a:t> yoga Tritama - 23215390</a:t>
            </a:r>
          </a:p>
        </p:txBody>
      </p:sp>
    </p:spTree>
    <p:extLst>
      <p:ext uri="{BB962C8B-B14F-4D97-AF65-F5344CB8AC3E}">
        <p14:creationId xmlns:p14="http://schemas.microsoft.com/office/powerpoint/2010/main" val="53815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Luas </a:t>
            </a:r>
            <a:r>
              <a:rPr lang="en-US" dirty="0" err="1"/>
              <a:t>Lingkaran</a:t>
            </a:r>
            <a:endParaRPr lang="en-US" dirty="0"/>
          </a:p>
          <a:p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Lingkaran</a:t>
            </a:r>
            <a:endParaRPr lang="en-US" dirty="0"/>
          </a:p>
          <a:p>
            <a:r>
              <a:rPr lang="en-US" dirty="0" err="1"/>
              <a:t>Juring</a:t>
            </a:r>
            <a:endParaRPr lang="en-US" dirty="0"/>
          </a:p>
          <a:p>
            <a:r>
              <a:rPr lang="en-US" dirty="0" err="1"/>
              <a:t>Tembereng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5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, </a:t>
            </a:r>
            <a:r>
              <a:rPr lang="en-US" dirty="0" err="1"/>
              <a:t>menghitung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,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, </a:t>
            </a:r>
            <a:r>
              <a:rPr lang="en-US" dirty="0" err="1"/>
              <a:t>juring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tembereng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Game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28950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,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, </a:t>
            </a:r>
            <a:r>
              <a:rPr lang="en-US" dirty="0" err="1"/>
              <a:t>juring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tembereng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soal-soal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08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Interaktif</a:t>
            </a:r>
            <a:endParaRPr lang="en-US" dirty="0"/>
          </a:p>
          <a:p>
            <a:r>
              <a:rPr lang="en-US" dirty="0" err="1"/>
              <a:t>Ringan</a:t>
            </a:r>
            <a:endParaRPr lang="en-US" dirty="0"/>
          </a:p>
          <a:p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dipakai</a:t>
            </a:r>
            <a:endParaRPr lang="en-US" dirty="0"/>
          </a:p>
          <a:p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HTML5 </a:t>
            </a:r>
            <a:r>
              <a:rPr lang="en-US" dirty="0" err="1"/>
              <a:t>dan</a:t>
            </a:r>
            <a:r>
              <a:rPr lang="en-US" dirty="0"/>
              <a:t> CSS3</a:t>
            </a:r>
          </a:p>
        </p:txBody>
      </p:sp>
    </p:spTree>
    <p:extLst>
      <p:ext uri="{BB962C8B-B14F-4D97-AF65-F5344CB8AC3E}">
        <p14:creationId xmlns:p14="http://schemas.microsoft.com/office/powerpoint/2010/main" val="20192281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92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Vidyanusa - lingkaran</vt:lpstr>
      <vt:lpstr>Materi</vt:lpstr>
      <vt:lpstr>Tujuan</vt:lpstr>
      <vt:lpstr>Fungsi</vt:lpstr>
      <vt:lpstr>kelebihan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Vidyanusa - lingkaran</dc:title>
  <dc:creator>Yoga Tritama</dc:creator>
  <cp:lastModifiedBy>Yoga Tritama</cp:lastModifiedBy>
  <cp:revision>1</cp:revision>
  <dcterms:created xsi:type="dcterms:W3CDTF">2016-10-26T14:17:27Z</dcterms:created>
  <dcterms:modified xsi:type="dcterms:W3CDTF">2016-10-26T14:25:46Z</dcterms:modified>
</cp:coreProperties>
</file>