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c1da36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c1da36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dc1da36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dc1da36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dc1da36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dc1da36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dc1da36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dc1da36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dc1da36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dc1da36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dc1da36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dc1da36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ee3e2d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ee3e2d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ee3e2d3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ee3e2d3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ee3e2d3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ee3e2d3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498472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498472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e6133c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de6133c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dc1da36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dc1da36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c1da3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c1da3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d3c015a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d3c015a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77e367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77e367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d77e367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d77e367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d3c015a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d3c015a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de6133c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de6133c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dc1da36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dc1da36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arn.microsoft.com/en-us/dotnet/standard/garbage-collection/unmanaged" TargetMode="External"/><Relationship Id="rId4" Type="http://schemas.openxmlformats.org/officeDocument/2006/relationships/hyperlink" Target="https://learn.microsoft.com/en-us/dotnet/standard/garbage-collection/implementing-dispos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.microsoft.com/en-us/dotnet/standard/garbage-collection/using-object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microsoft.com/en-us/dotnet/standard/garbage-collection/fundamentals" TargetMode="External"/><Relationship Id="rId4" Type="http://schemas.openxmlformats.org/officeDocument/2006/relationships/hyperlink" Target="https://learn.microsoft.com/en-us/dotnet/standard/garbage-collection/unmanaged" TargetMode="External"/><Relationship Id="rId5" Type="http://schemas.openxmlformats.org/officeDocument/2006/relationships/hyperlink" Target="https://www.slideshare.net/Kamal1997/gc-in-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 and Disposal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Cpt_S 321 Student-Led Presentation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2846851" y="3681275"/>
            <a:ext cx="3450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Lalith Shashwath Krishna Shastry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Andrew McGann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a garbage collection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 occurs when one of the following conditions is true: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has low physical memory. The memory size can be detected by either the operating system or the host.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memory that’s used by allocated objects on the managed heap surpasses an acceptable threshold. This threshold is continuously adjusted as the process runs.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GC.Collect method is called. In almost all cases, calling this method is </a:t>
            </a:r>
            <a:r>
              <a:rPr lang="en"/>
              <a:t>unnecessary because the GC runs continuously.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GC algorithm is based on several considerations: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faster to compact the memory for a portion of the managed heap than for the entire managed heap.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objects have shorter lifetimes, and older objects have longer lifetimes.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objects tend to be related to each other and accessed by the application around the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these guidelines, the GC decides how/where to manage memory.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87900" y="1489825"/>
            <a:ext cx="83682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the GC, the managed heap is divided into three generations: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0 - The youngest, and contains short-lived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Temporary variables, GC occurs most frequently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1 - Contains short-lived objects and serves as a buffer between short-lived and long-lived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2 - Contains long-lived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that </a:t>
            </a:r>
            <a:r>
              <a:rPr lang="en"/>
              <a:t>contains</a:t>
            </a:r>
            <a:r>
              <a:rPr lang="en"/>
              <a:t> static data that’s live for the duration of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Collecting a generation means collecting objects in all younger generations too.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garbage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a collection, the memory is compacted and surviving objects get promoted.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garbage collection has the following phases: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marking phase that finds and creates a list of all live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roots - provided by the JIT compiler and stack walker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collection handles - point to managed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data - each application domain keeps track of its static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relocating phase that updates the references to the objects that will be compacted (survivors).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compacting phase that reclaims the space occupied by the dead objects and compacts the surviving objects.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Unmanaged Resources and Dispose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https://learn.microsoft.com/en-us/dotnet/standard/garbage-collection/unmanaged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https://learn.microsoft.com/en-us/dotnet/standard/garbage-collection/implementing-dispose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IDisposable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https://learn.microsoft.com/en-us/dotnet/standard/garbage-collection/using-objects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What does it mean?</a:t>
            </a:r>
            <a:endParaRPr sz="7200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this functionality?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046"/>
            <a:ext cx="9144001" cy="128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9759"/>
            <a:ext cx="9144001" cy="84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2390288"/>
            <a:ext cx="61436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200" y="3352800"/>
            <a:ext cx="60388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46850" y="398875"/>
            <a:ext cx="3837000" cy="4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Garbage Collector:</a:t>
            </a:r>
            <a:br>
              <a:rPr lang="en"/>
            </a:br>
            <a:r>
              <a:rPr lang="en"/>
              <a:t>Manages the allocation and release of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Garbage Collection:</a:t>
            </a:r>
            <a:br>
              <a:rPr lang="en">
                <a:solidFill>
                  <a:srgbClr val="8BC34A"/>
                </a:solidFill>
              </a:rPr>
            </a:br>
            <a:r>
              <a:rPr lang="en"/>
              <a:t>The process of carrying out the Garbage Collector’s functionality to free and reallocate memory. This is done automatically in C#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8BC34A"/>
                </a:solidFill>
              </a:rPr>
              <a:t>Disposal:</a:t>
            </a:r>
            <a:br>
              <a:rPr lang="en"/>
            </a:br>
            <a:r>
              <a:rPr lang="en"/>
              <a:t>The process of explicitly discarding data to free memory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Definitions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https://learn.microsoft.com/en-us/dotnet/standard/garbage-collection/fundamentals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https://learn.microsoft.com/en-us/dotnet/standard/garbage-collection/unmanaged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https://www.slideshare.net/Kamal1997/gc-in-c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Stack and Heap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stack is a region of memory used for storing local variables and method call information. It operates in a last-in-first-out (LIFO) manner, making it efficient for managing these kinds of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heap is a region of memory </a:t>
            </a:r>
            <a:r>
              <a:rPr lang="en"/>
              <a:t>used</a:t>
            </a:r>
            <a:r>
              <a:rPr lang="en"/>
              <a:t> for dynamic memory allocation. It’s where new objects, arrays, lists, etc. are allocated. Unlike the Stack, the Heap allows for non-contiguous memory allocation and is managed by the .NET </a:t>
            </a:r>
            <a:r>
              <a:rPr i="1" lang="en"/>
              <a:t>garbage collector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understanding of Memory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.NET framework provides automatic memory management in C#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examples: F#, J#, COBOL, Perl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different memory types in C#: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types get allocated on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types get allocated on the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understanding of Memory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references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489825"/>
            <a:ext cx="3999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object that are created in memory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752300" y="238070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752300" y="2841725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752300" y="330275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752300" y="3763775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752300" y="422480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926788" y="23292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065513" y="2731450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864188" y="319247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126113" y="36020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308588" y="40236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7"/>
          <p:cNvCxnSpPr>
            <a:stCxn id="91" idx="3"/>
            <a:endCxn id="96" idx="1"/>
          </p:cNvCxnSpPr>
          <p:nvPr/>
        </p:nvCxnSpPr>
        <p:spPr>
          <a:xfrm>
            <a:off x="3023400" y="2520350"/>
            <a:ext cx="29034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2" idx="3"/>
            <a:endCxn id="97" idx="1"/>
          </p:cNvCxnSpPr>
          <p:nvPr/>
        </p:nvCxnSpPr>
        <p:spPr>
          <a:xfrm flipH="1" rot="10800000">
            <a:off x="3023400" y="2961875"/>
            <a:ext cx="40422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3" idx="3"/>
            <a:endCxn id="98" idx="1"/>
          </p:cNvCxnSpPr>
          <p:nvPr/>
        </p:nvCxnSpPr>
        <p:spPr>
          <a:xfrm flipH="1" rot="10800000">
            <a:off x="3023400" y="3422900"/>
            <a:ext cx="2840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4" idx="3"/>
            <a:endCxn id="99" idx="1"/>
          </p:cNvCxnSpPr>
          <p:nvPr/>
        </p:nvCxnSpPr>
        <p:spPr>
          <a:xfrm flipH="1" rot="10800000">
            <a:off x="3023400" y="3832625"/>
            <a:ext cx="4102800" cy="7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95" idx="3"/>
            <a:endCxn id="100" idx="1"/>
          </p:cNvCxnSpPr>
          <p:nvPr/>
        </p:nvCxnSpPr>
        <p:spPr>
          <a:xfrm flipH="1" rot="10800000">
            <a:off x="3023400" y="4254050"/>
            <a:ext cx="3285300" cy="1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understanding of Memory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87900" y="1489825"/>
            <a:ext cx="3999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references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756200" y="1489825"/>
            <a:ext cx="3999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object that are created in memory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752300" y="238070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752300" y="2841725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752300" y="330275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752300" y="3763775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752300" y="422480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926788" y="23292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7065513" y="2731450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64188" y="319247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7126113" y="36020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6308588" y="40236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8"/>
          <p:cNvCxnSpPr>
            <a:stCxn id="113" idx="3"/>
            <a:endCxn id="118" idx="1"/>
          </p:cNvCxnSpPr>
          <p:nvPr/>
        </p:nvCxnSpPr>
        <p:spPr>
          <a:xfrm>
            <a:off x="3023400" y="2520350"/>
            <a:ext cx="29034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>
            <a:stCxn id="114" idx="3"/>
            <a:endCxn id="119" idx="1"/>
          </p:cNvCxnSpPr>
          <p:nvPr/>
        </p:nvCxnSpPr>
        <p:spPr>
          <a:xfrm flipH="1" rot="10800000">
            <a:off x="3023400" y="2961875"/>
            <a:ext cx="40422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stCxn id="115" idx="3"/>
            <a:endCxn id="120" idx="1"/>
          </p:cNvCxnSpPr>
          <p:nvPr/>
        </p:nvCxnSpPr>
        <p:spPr>
          <a:xfrm flipH="1" rot="10800000">
            <a:off x="3023400" y="3422900"/>
            <a:ext cx="2840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>
            <a:stCxn id="116" idx="3"/>
            <a:endCxn id="121" idx="1"/>
          </p:cNvCxnSpPr>
          <p:nvPr/>
        </p:nvCxnSpPr>
        <p:spPr>
          <a:xfrm flipH="1" rot="10800000">
            <a:off x="3023400" y="3832625"/>
            <a:ext cx="4102800" cy="7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17" idx="3"/>
            <a:endCxn id="122" idx="1"/>
          </p:cNvCxnSpPr>
          <p:nvPr/>
        </p:nvCxnSpPr>
        <p:spPr>
          <a:xfrm flipH="1" rot="10800000">
            <a:off x="3023400" y="4254050"/>
            <a:ext cx="3285300" cy="1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i</a:t>
            </a:r>
            <a:r>
              <a:rPr lang="en"/>
              <a:t>t is the process or mechanism within managed programming languages such as C# that automatically reclaims memory occupied by objects that are no longer used or reachable by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Garbage Collection?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common language runtime (CLR), the garbage collector (GC) serves as an automatic memory manager.</a:t>
            </a:r>
            <a:r>
              <a:rPr lang="en"/>
              <a:t> It ensures efficient memory management and helps prevent memory leaks.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simple terms, if something taking up memory is no longer needed or used, the garbage collection system automatically frees up that space by disposing the unused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primitive programming languages such as C/C++, memory must be manually managed by the programmer (malloc(), free(), new, delete).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Frees developers from having to manually release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Allocates objects on the managed heap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Reclaims objects that are no longer being used, clears their memory, and keeps the memory available for future allocations.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objects automatically get clean content to start with, so their constructors don’t have to initialize every data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memory safety by making sure that an object can’t use for itself the memory allocated for another object.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