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e6133c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de6133c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de6133c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de6133c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ee3e2d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ee3e2d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e3e2d3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e3e2d3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e3e2d3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e3e2d3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Disposal and Garbage Collection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Cpt_S 321 Student-Led Presentation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2846851" y="3681275"/>
            <a:ext cx="3450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Lalith Shashwath Krishna Shastry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Andrew McGann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the concept of disposal, we’d need to dive into garbage collection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the process or mechanism within managed programming languages such as C# that automatically reclaims memory occupied by objects that are no longer used or reachable by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Garbage Collection?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is overall a process that ensures efficient memory management and helps prevent memory leaks.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simple terms, if something taking up memory is no longer needed or used, the garbage collection system automatically frees up that space by disposing the unused item.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What does it mean?</a:t>
            </a:r>
            <a:endParaRPr sz="72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 functionality?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