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496" r:id="rId3"/>
    <p:sldId id="476" r:id="rId4"/>
    <p:sldId id="477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87" r:id="rId14"/>
    <p:sldId id="482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7" r:id="rId24"/>
    <p:sldId id="501" r:id="rId25"/>
    <p:sldId id="498" r:id="rId26"/>
    <p:sldId id="502" r:id="rId27"/>
    <p:sldId id="503" r:id="rId28"/>
    <p:sldId id="50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C7F52-F5A7-4829-9698-E9A2B881A553}" v="21" dt="2022-10-26T02:39:59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우균" userId="cc5e98843caf5a80" providerId="LiveId" clId="{EACC7F52-F5A7-4829-9698-E9A2B881A553}"/>
    <pc:docChg chg="custSel addSld delSld modSld sldOrd">
      <pc:chgData name="정 우균" userId="cc5e98843caf5a80" providerId="LiveId" clId="{EACC7F52-F5A7-4829-9698-E9A2B881A553}" dt="2022-10-26T02:40:06" v="113" actId="207"/>
      <pc:docMkLst>
        <pc:docMk/>
      </pc:docMkLst>
      <pc:sldChg chg="delSp modSp mod">
        <pc:chgData name="정 우균" userId="cc5e98843caf5a80" providerId="LiveId" clId="{EACC7F52-F5A7-4829-9698-E9A2B881A553}" dt="2022-10-26T02:39:52.275" v="109" actId="14100"/>
        <pc:sldMkLst>
          <pc:docMk/>
          <pc:sldMk cId="3239963237" sldId="265"/>
        </pc:sldMkLst>
        <pc:spChg chg="mod">
          <ac:chgData name="정 우균" userId="cc5e98843caf5a80" providerId="LiveId" clId="{EACC7F52-F5A7-4829-9698-E9A2B881A553}" dt="2022-10-26T02:39:49.201" v="107" actId="1076"/>
          <ac:spMkLst>
            <pc:docMk/>
            <pc:sldMk cId="3239963237" sldId="265"/>
            <ac:spMk id="11" creationId="{B232ACDE-4507-7F83-98A4-4B49B2F9E68D}"/>
          </ac:spMkLst>
        </pc:spChg>
        <pc:spChg chg="del">
          <ac:chgData name="정 우균" userId="cc5e98843caf5a80" providerId="LiveId" clId="{EACC7F52-F5A7-4829-9698-E9A2B881A553}" dt="2022-10-26T02:39:46.198" v="106" actId="478"/>
          <ac:spMkLst>
            <pc:docMk/>
            <pc:sldMk cId="3239963237" sldId="265"/>
            <ac:spMk id="15" creationId="{33BA9C84-00CC-00FD-AC71-1EE248122D30}"/>
          </ac:spMkLst>
        </pc:spChg>
        <pc:spChg chg="mod">
          <ac:chgData name="정 우균" userId="cc5e98843caf5a80" providerId="LiveId" clId="{EACC7F52-F5A7-4829-9698-E9A2B881A553}" dt="2022-10-26T02:39:49.201" v="107" actId="1076"/>
          <ac:spMkLst>
            <pc:docMk/>
            <pc:sldMk cId="3239963237" sldId="265"/>
            <ac:spMk id="19" creationId="{5DC659D7-B149-FA89-7B62-03E4909C1A65}"/>
          </ac:spMkLst>
        </pc:spChg>
        <pc:cxnChg chg="mod">
          <ac:chgData name="정 우균" userId="cc5e98843caf5a80" providerId="LiveId" clId="{EACC7F52-F5A7-4829-9698-E9A2B881A553}" dt="2022-10-26T02:39:52.275" v="109" actId="14100"/>
          <ac:cxnSpMkLst>
            <pc:docMk/>
            <pc:sldMk cId="3239963237" sldId="265"/>
            <ac:cxnSpMk id="7" creationId="{C8714BEE-D328-D9EB-A350-1A3FB6C0D2F5}"/>
          </ac:cxnSpMkLst>
        </pc:cxnChg>
      </pc:sldChg>
      <pc:sldChg chg="modSp add del mod ord">
        <pc:chgData name="정 우균" userId="cc5e98843caf5a80" providerId="LiveId" clId="{EACC7F52-F5A7-4829-9698-E9A2B881A553}" dt="2022-10-26T02:40:00.554" v="111" actId="47"/>
        <pc:sldMkLst>
          <pc:docMk/>
          <pc:sldMk cId="2499298861" sldId="440"/>
        </pc:sldMkLst>
        <pc:spChg chg="mod">
          <ac:chgData name="정 우균" userId="cc5e98843caf5a80" providerId="LiveId" clId="{EACC7F52-F5A7-4829-9698-E9A2B881A553}" dt="2022-10-26T01:32:34.188" v="51" actId="20577"/>
          <ac:spMkLst>
            <pc:docMk/>
            <pc:sldMk cId="2499298861" sldId="440"/>
            <ac:spMk id="11" creationId="{B232ACDE-4507-7F83-98A4-4B49B2F9E68D}"/>
          </ac:spMkLst>
        </pc:spChg>
        <pc:spChg chg="mod">
          <ac:chgData name="정 우균" userId="cc5e98843caf5a80" providerId="LiveId" clId="{EACC7F52-F5A7-4829-9698-E9A2B881A553}" dt="2022-10-26T01:31:34.413" v="2" actId="207"/>
          <ac:spMkLst>
            <pc:docMk/>
            <pc:sldMk cId="2499298861" sldId="440"/>
            <ac:spMk id="19" creationId="{5DC659D7-B149-FA89-7B62-03E4909C1A65}"/>
          </ac:spMkLst>
        </pc:spChg>
      </pc:sldChg>
      <pc:sldChg chg="addSp delSp modSp add mod">
        <pc:chgData name="정 우균" userId="cc5e98843caf5a80" providerId="LiveId" clId="{EACC7F52-F5A7-4829-9698-E9A2B881A553}" dt="2022-10-26T01:32:00.217" v="12" actId="27614"/>
        <pc:sldMkLst>
          <pc:docMk/>
          <pc:sldMk cId="1421915822" sldId="441"/>
        </pc:sldMkLst>
        <pc:spChg chg="del">
          <ac:chgData name="정 우균" userId="cc5e98843caf5a80" providerId="LiveId" clId="{EACC7F52-F5A7-4829-9698-E9A2B881A553}" dt="2022-10-26T01:31:44.858" v="7" actId="478"/>
          <ac:spMkLst>
            <pc:docMk/>
            <pc:sldMk cId="1421915822" sldId="441"/>
            <ac:spMk id="6" creationId="{A10FAD19-AE92-597A-5FE0-C3AD18FB73A9}"/>
          </ac:spMkLst>
        </pc:spChg>
        <pc:picChg chg="add mod">
          <ac:chgData name="정 우균" userId="cc5e98843caf5a80" providerId="LiveId" clId="{EACC7F52-F5A7-4829-9698-E9A2B881A553}" dt="2022-10-26T01:31:56.127" v="9" actId="1076"/>
          <ac:picMkLst>
            <pc:docMk/>
            <pc:sldMk cId="1421915822" sldId="441"/>
            <ac:picMk id="3" creationId="{46E52954-16A4-4910-2B82-DC9C49C7FE8A}"/>
          </ac:picMkLst>
        </pc:picChg>
        <pc:picChg chg="del mod">
          <ac:chgData name="정 우균" userId="cc5e98843caf5a80" providerId="LiveId" clId="{EACC7F52-F5A7-4829-9698-E9A2B881A553}" dt="2022-10-26T01:31:42.632" v="6" actId="478"/>
          <ac:picMkLst>
            <pc:docMk/>
            <pc:sldMk cId="1421915822" sldId="441"/>
            <ac:picMk id="4" creationId="{C02EDA5E-024D-B0BE-8C28-1EB51C368F8B}"/>
          </ac:picMkLst>
        </pc:picChg>
        <pc:picChg chg="del">
          <ac:chgData name="정 우균" userId="cc5e98843caf5a80" providerId="LiveId" clId="{EACC7F52-F5A7-4829-9698-E9A2B881A553}" dt="2022-10-26T01:31:42.632" v="6" actId="478"/>
          <ac:picMkLst>
            <pc:docMk/>
            <pc:sldMk cId="1421915822" sldId="441"/>
            <ac:picMk id="9" creationId="{F93EB374-5FF6-85E3-93E3-F7CE34CBE806}"/>
          </ac:picMkLst>
        </pc:picChg>
        <pc:picChg chg="add mod">
          <ac:chgData name="정 우균" userId="cc5e98843caf5a80" providerId="LiveId" clId="{EACC7F52-F5A7-4829-9698-E9A2B881A553}" dt="2022-10-26T01:32:00.217" v="12" actId="27614"/>
          <ac:picMkLst>
            <pc:docMk/>
            <pc:sldMk cId="1421915822" sldId="441"/>
            <ac:picMk id="11" creationId="{2C4644B8-2CD1-6531-A0E7-4D7BA6BE42D4}"/>
          </ac:picMkLst>
        </pc:picChg>
      </pc:sldChg>
      <pc:sldChg chg="addSp delSp modSp add mod">
        <pc:chgData name="정 우균" userId="cc5e98843caf5a80" providerId="LiveId" clId="{EACC7F52-F5A7-4829-9698-E9A2B881A553}" dt="2022-10-26T01:32:24.980" v="27" actId="1076"/>
        <pc:sldMkLst>
          <pc:docMk/>
          <pc:sldMk cId="588078477" sldId="442"/>
        </pc:sldMkLst>
        <pc:picChg chg="del">
          <ac:chgData name="정 우균" userId="cc5e98843caf5a80" providerId="LiveId" clId="{EACC7F52-F5A7-4829-9698-E9A2B881A553}" dt="2022-10-26T01:32:02.734" v="14" actId="478"/>
          <ac:picMkLst>
            <pc:docMk/>
            <pc:sldMk cId="588078477" sldId="442"/>
            <ac:picMk id="3" creationId="{46E52954-16A4-4910-2B82-DC9C49C7FE8A}"/>
          </ac:picMkLst>
        </pc:picChg>
        <pc:picChg chg="add del mod">
          <ac:chgData name="정 우균" userId="cc5e98843caf5a80" providerId="LiveId" clId="{EACC7F52-F5A7-4829-9698-E9A2B881A553}" dt="2022-10-26T01:32:23.843" v="26" actId="478"/>
          <ac:picMkLst>
            <pc:docMk/>
            <pc:sldMk cId="588078477" sldId="442"/>
            <ac:picMk id="4" creationId="{93CC5E75-26C7-F805-C99A-A0E1CA1ACB9A}"/>
          </ac:picMkLst>
        </pc:picChg>
        <pc:picChg chg="add mod">
          <ac:chgData name="정 우균" userId="cc5e98843caf5a80" providerId="LiveId" clId="{EACC7F52-F5A7-4829-9698-E9A2B881A553}" dt="2022-10-26T01:32:24.980" v="27" actId="1076"/>
          <ac:picMkLst>
            <pc:docMk/>
            <pc:sldMk cId="588078477" sldId="442"/>
            <ac:picMk id="8" creationId="{98414946-3901-1EE2-AA70-4467AF41499E}"/>
          </ac:picMkLst>
        </pc:picChg>
        <pc:picChg chg="del">
          <ac:chgData name="정 우균" userId="cc5e98843caf5a80" providerId="LiveId" clId="{EACC7F52-F5A7-4829-9698-E9A2B881A553}" dt="2022-10-26T01:32:02.734" v="14" actId="478"/>
          <ac:picMkLst>
            <pc:docMk/>
            <pc:sldMk cId="588078477" sldId="442"/>
            <ac:picMk id="11" creationId="{2C4644B8-2CD1-6531-A0E7-4D7BA6BE42D4}"/>
          </ac:picMkLst>
        </pc:picChg>
      </pc:sldChg>
      <pc:sldChg chg="addSp modSp add mod">
        <pc:chgData name="정 우균" userId="cc5e98843caf5a80" providerId="LiveId" clId="{EACC7F52-F5A7-4829-9698-E9A2B881A553}" dt="2022-10-26T02:39:00.535" v="67" actId="1076"/>
        <pc:sldMkLst>
          <pc:docMk/>
          <pc:sldMk cId="3761861876" sldId="443"/>
        </pc:sldMkLst>
        <pc:picChg chg="add mod">
          <ac:chgData name="정 우균" userId="cc5e98843caf5a80" providerId="LiveId" clId="{EACC7F52-F5A7-4829-9698-E9A2B881A553}" dt="2022-10-26T02:38:52.494" v="55" actId="962"/>
          <ac:picMkLst>
            <pc:docMk/>
            <pc:sldMk cId="3761861876" sldId="443"/>
            <ac:picMk id="3" creationId="{80E5B5D8-CE0A-FCB5-7932-31120075226B}"/>
          </ac:picMkLst>
        </pc:picChg>
        <pc:picChg chg="add mod">
          <ac:chgData name="정 우균" userId="cc5e98843caf5a80" providerId="LiveId" clId="{EACC7F52-F5A7-4829-9698-E9A2B881A553}" dt="2022-10-26T02:38:54.728" v="59" actId="1076"/>
          <ac:picMkLst>
            <pc:docMk/>
            <pc:sldMk cId="3761861876" sldId="443"/>
            <ac:picMk id="6" creationId="{C1B8543D-829D-3012-C986-F6D3065DFC35}"/>
          </ac:picMkLst>
        </pc:picChg>
        <pc:picChg chg="add mod">
          <ac:chgData name="정 우균" userId="cc5e98843caf5a80" providerId="LiveId" clId="{EACC7F52-F5A7-4829-9698-E9A2B881A553}" dt="2022-10-26T02:38:57.826" v="63" actId="1076"/>
          <ac:picMkLst>
            <pc:docMk/>
            <pc:sldMk cId="3761861876" sldId="443"/>
            <ac:picMk id="9" creationId="{5704097C-9314-4F16-AB4E-0FB1C638B60D}"/>
          </ac:picMkLst>
        </pc:picChg>
        <pc:picChg chg="add mod">
          <ac:chgData name="정 우균" userId="cc5e98843caf5a80" providerId="LiveId" clId="{EACC7F52-F5A7-4829-9698-E9A2B881A553}" dt="2022-10-26T02:39:00.535" v="67" actId="1076"/>
          <ac:picMkLst>
            <pc:docMk/>
            <pc:sldMk cId="3761861876" sldId="443"/>
            <ac:picMk id="12" creationId="{511155E6-C2E6-A1D0-621B-17F76A25D7DC}"/>
          </ac:picMkLst>
        </pc:picChg>
      </pc:sldChg>
      <pc:sldChg chg="addSp delSp modSp add mod">
        <pc:chgData name="정 우균" userId="cc5e98843caf5a80" providerId="LiveId" clId="{EACC7F52-F5A7-4829-9698-E9A2B881A553}" dt="2022-10-26T02:39:27.915" v="89" actId="1076"/>
        <pc:sldMkLst>
          <pc:docMk/>
          <pc:sldMk cId="2682898162" sldId="444"/>
        </pc:sldMkLst>
        <pc:spChg chg="del">
          <ac:chgData name="정 우균" userId="cc5e98843caf5a80" providerId="LiveId" clId="{EACC7F52-F5A7-4829-9698-E9A2B881A553}" dt="2022-10-26T02:39:08.189" v="71" actId="478"/>
          <ac:spMkLst>
            <pc:docMk/>
            <pc:sldMk cId="2682898162" sldId="444"/>
            <ac:spMk id="10" creationId="{A3AC066E-B961-1186-F47E-0F72FA6E6B5B}"/>
          </ac:spMkLst>
        </pc:sp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3" creationId="{80E5B5D8-CE0A-FCB5-7932-31120075226B}"/>
          </ac:picMkLst>
        </pc:picChg>
        <pc:picChg chg="add mod">
          <ac:chgData name="정 우균" userId="cc5e98843caf5a80" providerId="LiveId" clId="{EACC7F52-F5A7-4829-9698-E9A2B881A553}" dt="2022-10-26T02:39:15.709" v="77" actId="962"/>
          <ac:picMkLst>
            <pc:docMk/>
            <pc:sldMk cId="2682898162" sldId="444"/>
            <ac:picMk id="4" creationId="{8E65A94B-F586-CCA2-CB74-A09533452A5D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6" creationId="{C1B8543D-829D-3012-C986-F6D3065DFC35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9" creationId="{5704097C-9314-4F16-AB4E-0FB1C638B60D}"/>
          </ac:picMkLst>
        </pc:picChg>
        <pc:picChg chg="add mod">
          <ac:chgData name="정 우균" userId="cc5e98843caf5a80" providerId="LiveId" clId="{EACC7F52-F5A7-4829-9698-E9A2B881A553}" dt="2022-10-26T02:39:20.546" v="83" actId="1076"/>
          <ac:picMkLst>
            <pc:docMk/>
            <pc:sldMk cId="2682898162" sldId="444"/>
            <ac:picMk id="11" creationId="{CC8976F0-C4EE-5844-02E8-36AD7E52F30E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12" creationId="{511155E6-C2E6-A1D0-621B-17F76A25D7DC}"/>
          </ac:picMkLst>
        </pc:picChg>
        <pc:picChg chg="add mod">
          <ac:chgData name="정 우균" userId="cc5e98843caf5a80" providerId="LiveId" clId="{EACC7F52-F5A7-4829-9698-E9A2B881A553}" dt="2022-10-26T02:39:27.915" v="89" actId="1076"/>
          <ac:picMkLst>
            <pc:docMk/>
            <pc:sldMk cId="2682898162" sldId="444"/>
            <ac:picMk id="14" creationId="{D500AA83-9127-D739-4D6B-3E034796E05D}"/>
          </ac:picMkLst>
        </pc:picChg>
      </pc:sldChg>
      <pc:sldChg chg="delSp add mod">
        <pc:chgData name="정 우균" userId="cc5e98843caf5a80" providerId="LiveId" clId="{EACC7F52-F5A7-4829-9698-E9A2B881A553}" dt="2022-10-26T02:39:09.896" v="72" actId="478"/>
        <pc:sldMkLst>
          <pc:docMk/>
          <pc:sldMk cId="606067126" sldId="445"/>
        </pc:sldMkLst>
        <pc:spChg chg="del">
          <ac:chgData name="정 우균" userId="cc5e98843caf5a80" providerId="LiveId" clId="{EACC7F52-F5A7-4829-9698-E9A2B881A553}" dt="2022-10-26T02:39:09.896" v="72" actId="478"/>
          <ac:spMkLst>
            <pc:docMk/>
            <pc:sldMk cId="606067126" sldId="445"/>
            <ac:spMk id="10" creationId="{A3AC066E-B961-1186-F47E-0F72FA6E6B5B}"/>
          </ac:spMkLst>
        </pc:spChg>
      </pc:sldChg>
      <pc:sldChg chg="add ord">
        <pc:chgData name="정 우균" userId="cc5e98843caf5a80" providerId="LiveId" clId="{EACC7F52-F5A7-4829-9698-E9A2B881A553}" dt="2022-10-26T02:39:30.430" v="91"/>
        <pc:sldMkLst>
          <pc:docMk/>
          <pc:sldMk cId="3507138391" sldId="446"/>
        </pc:sldMkLst>
      </pc:sldChg>
      <pc:sldChg chg="modSp add mod">
        <pc:chgData name="정 우균" userId="cc5e98843caf5a80" providerId="LiveId" clId="{EACC7F52-F5A7-4829-9698-E9A2B881A553}" dt="2022-10-26T02:40:06" v="113" actId="207"/>
        <pc:sldMkLst>
          <pc:docMk/>
          <pc:sldMk cId="3902264743" sldId="447"/>
        </pc:sldMkLst>
        <pc:spChg chg="mod">
          <ac:chgData name="정 우균" userId="cc5e98843caf5a80" providerId="LiveId" clId="{EACC7F52-F5A7-4829-9698-E9A2B881A553}" dt="2022-10-26T02:40:03.820" v="112" actId="207"/>
          <ac:spMkLst>
            <pc:docMk/>
            <pc:sldMk cId="3902264743" sldId="447"/>
            <ac:spMk id="11" creationId="{B232ACDE-4507-7F83-98A4-4B49B2F9E68D}"/>
          </ac:spMkLst>
        </pc:spChg>
        <pc:spChg chg="mod">
          <ac:chgData name="정 우균" userId="cc5e98843caf5a80" providerId="LiveId" clId="{EACC7F52-F5A7-4829-9698-E9A2B881A553}" dt="2022-10-26T02:40:06" v="113" actId="207"/>
          <ac:spMkLst>
            <pc:docMk/>
            <pc:sldMk cId="3902264743" sldId="447"/>
            <ac:spMk id="19" creationId="{5DC659D7-B149-FA89-7B62-03E4909C1A65}"/>
          </ac:spMkLst>
        </pc:spChg>
      </pc:sldChg>
    </pc:docChg>
  </pc:docChgLst>
  <pc:docChgLst>
    <pc:chgData name="정 우균" userId="cc5e98843caf5a80" providerId="LiveId" clId="{1BA2C0D4-90E0-4548-B727-023DCA2005FC}"/>
    <pc:docChg chg="custSel modSld">
      <pc:chgData name="정 우균" userId="cc5e98843caf5a80" providerId="LiveId" clId="{1BA2C0D4-90E0-4548-B727-023DCA2005FC}" dt="2021-06-06T00:51:57.050" v="2" actId="478"/>
      <pc:docMkLst>
        <pc:docMk/>
      </pc:docMkLst>
      <pc:sldChg chg="addSp delSp modSp mod">
        <pc:chgData name="정 우균" userId="cc5e98843caf5a80" providerId="LiveId" clId="{1BA2C0D4-90E0-4548-B727-023DCA2005FC}" dt="2021-06-06T00:51:57.050" v="2" actId="478"/>
        <pc:sldMkLst>
          <pc:docMk/>
          <pc:sldMk cId="432614394" sldId="263"/>
        </pc:sldMkLst>
        <pc:picChg chg="add del mod">
          <ac:chgData name="정 우균" userId="cc5e98843caf5a80" providerId="LiveId" clId="{1BA2C0D4-90E0-4548-B727-023DCA2005FC}" dt="2021-06-06T00:51:57.050" v="2" actId="478"/>
          <ac:picMkLst>
            <pc:docMk/>
            <pc:sldMk cId="432614394" sldId="263"/>
            <ac:picMk id="7" creationId="{D994C558-DFDC-4346-A196-EFA7C4077E89}"/>
          </ac:picMkLst>
        </pc:picChg>
      </pc:sldChg>
    </pc:docChg>
  </pc:docChgLst>
  <pc:docChgLst>
    <pc:chgData name="정 우균" userId="cc5e98843caf5a80" providerId="LiveId" clId="{A990125F-C67D-4C30-9C36-2A83FA1C83E7}"/>
    <pc:docChg chg="undo custSel addSld delSld modSld">
      <pc:chgData name="정 우균" userId="cc5e98843caf5a80" providerId="LiveId" clId="{A990125F-C67D-4C30-9C36-2A83FA1C83E7}" dt="2022-09-28T00:10:01.765" v="509" actId="47"/>
      <pc:docMkLst>
        <pc:docMk/>
      </pc:docMkLst>
      <pc:sldChg chg="addSp delSp modSp mod">
        <pc:chgData name="정 우균" userId="cc5e98843caf5a80" providerId="LiveId" clId="{A990125F-C67D-4C30-9C36-2A83FA1C83E7}" dt="2022-09-26T00:52:33.662" v="69" actId="208"/>
        <pc:sldMkLst>
          <pc:docMk/>
          <pc:sldMk cId="3059034984" sldId="269"/>
        </pc:sldMkLst>
        <pc:spChg chg="mod">
          <ac:chgData name="정 우균" userId="cc5e98843caf5a80" providerId="LiveId" clId="{A990125F-C67D-4C30-9C36-2A83FA1C83E7}" dt="2022-09-26T00:07:53.874" v="43"/>
          <ac:spMkLst>
            <pc:docMk/>
            <pc:sldMk cId="3059034984" sldId="269"/>
            <ac:spMk id="10" creationId="{A3AC066E-B961-1186-F47E-0F72FA6E6B5B}"/>
          </ac:spMkLst>
        </pc:spChg>
        <pc:spChg chg="add mod">
          <ac:chgData name="정 우균" userId="cc5e98843caf5a80" providerId="LiveId" clId="{A990125F-C67D-4C30-9C36-2A83FA1C83E7}" dt="2022-09-26T00:52:33.662" v="69" actId="208"/>
          <ac:spMkLst>
            <pc:docMk/>
            <pc:sldMk cId="3059034984" sldId="269"/>
            <ac:spMk id="11" creationId="{89236668-D7D8-3CEF-C18F-33E6A834A539}"/>
          </ac:spMkLst>
        </pc:spChg>
        <pc:picChg chg="del">
          <ac:chgData name="정 우균" userId="cc5e98843caf5a80" providerId="LiveId" clId="{A990125F-C67D-4C30-9C36-2A83FA1C83E7}" dt="2022-09-26T00:08:00.635" v="44" actId="478"/>
          <ac:picMkLst>
            <pc:docMk/>
            <pc:sldMk cId="3059034984" sldId="269"/>
            <ac:picMk id="3" creationId="{638AAA39-F820-253B-5D6C-8B4727B3EC12}"/>
          </ac:picMkLst>
        </pc:picChg>
        <pc:picChg chg="add mod">
          <ac:chgData name="정 우균" userId="cc5e98843caf5a80" providerId="LiveId" clId="{A990125F-C67D-4C30-9C36-2A83FA1C83E7}" dt="2022-09-26T00:51:59.814" v="54" actId="1076"/>
          <ac:picMkLst>
            <pc:docMk/>
            <pc:sldMk cId="3059034984" sldId="269"/>
            <ac:picMk id="4" creationId="{28D694E3-093E-EFBE-4254-BD2E21C7479F}"/>
          </ac:picMkLst>
        </pc:picChg>
        <pc:picChg chg="del mod">
          <ac:chgData name="정 우균" userId="cc5e98843caf5a80" providerId="LiveId" clId="{A990125F-C67D-4C30-9C36-2A83FA1C83E7}" dt="2022-09-26T00:08:00.916" v="45" actId="478"/>
          <ac:picMkLst>
            <pc:docMk/>
            <pc:sldMk cId="3059034984" sldId="269"/>
            <ac:picMk id="8" creationId="{4A9EABB5-8368-4C41-3338-4D5A9D3C2812}"/>
          </ac:picMkLst>
        </pc:picChg>
        <pc:picChg chg="add mod modCrop">
          <ac:chgData name="정 우균" userId="cc5e98843caf5a80" providerId="LiveId" clId="{A990125F-C67D-4C30-9C36-2A83FA1C83E7}" dt="2022-09-26T00:52:12.362" v="60" actId="1076"/>
          <ac:picMkLst>
            <pc:docMk/>
            <pc:sldMk cId="3059034984" sldId="269"/>
            <ac:picMk id="9" creationId="{436A54D2-45A2-33BE-871E-FB3E6E3C35DF}"/>
          </ac:picMkLst>
        </pc:picChg>
      </pc:sldChg>
      <pc:sldChg chg="addSp delSp modSp mod">
        <pc:chgData name="정 우균" userId="cc5e98843caf5a80" providerId="LiveId" clId="{A990125F-C67D-4C30-9C36-2A83FA1C83E7}" dt="2022-09-26T01:44:02.201" v="142" actId="21"/>
        <pc:sldMkLst>
          <pc:docMk/>
          <pc:sldMk cId="2892675154" sldId="344"/>
        </pc:sldMkLst>
        <pc:spChg chg="mod">
          <ac:chgData name="정 우균" userId="cc5e98843caf5a80" providerId="LiveId" clId="{A990125F-C67D-4C30-9C36-2A83FA1C83E7}" dt="2022-09-26T00:07:45.974" v="16"/>
          <ac:spMkLst>
            <pc:docMk/>
            <pc:sldMk cId="2892675154" sldId="344"/>
            <ac:spMk id="10" creationId="{A3AC066E-B961-1186-F47E-0F72FA6E6B5B}"/>
          </ac:spMkLst>
        </pc:spChg>
        <pc:picChg chg="del">
          <ac:chgData name="정 우균" userId="cc5e98843caf5a80" providerId="LiveId" clId="{A990125F-C67D-4C30-9C36-2A83FA1C83E7}" dt="2022-09-26T01:37:54.125" v="128" actId="478"/>
          <ac:picMkLst>
            <pc:docMk/>
            <pc:sldMk cId="2892675154" sldId="344"/>
            <ac:picMk id="3" creationId="{34B0AF6E-7027-C5D0-2104-E8A563EED5A0}"/>
          </ac:picMkLst>
        </pc:picChg>
        <pc:picChg chg="add mod">
          <ac:chgData name="정 우균" userId="cc5e98843caf5a80" providerId="LiveId" clId="{A990125F-C67D-4C30-9C36-2A83FA1C83E7}" dt="2022-09-26T01:44:01.489" v="140" actId="27614"/>
          <ac:picMkLst>
            <pc:docMk/>
            <pc:sldMk cId="2892675154" sldId="344"/>
            <ac:picMk id="4" creationId="{3B668CBF-A4CC-0E07-B781-5B8C76E1F4AE}"/>
          </ac:picMkLst>
        </pc:picChg>
        <pc:picChg chg="add del mod">
          <ac:chgData name="정 우균" userId="cc5e98843caf5a80" providerId="LiveId" clId="{A990125F-C67D-4C30-9C36-2A83FA1C83E7}" dt="2022-09-26T01:44:02.201" v="142" actId="21"/>
          <ac:picMkLst>
            <pc:docMk/>
            <pc:sldMk cId="2892675154" sldId="344"/>
            <ac:picMk id="8" creationId="{05B6E2DE-84F4-2C55-EF12-87F97E00D82C}"/>
          </ac:picMkLst>
        </pc:picChg>
      </pc:sldChg>
      <pc:sldChg chg="addSp delSp modSp mod">
        <pc:chgData name="정 우균" userId="cc5e98843caf5a80" providerId="LiveId" clId="{A990125F-C67D-4C30-9C36-2A83FA1C83E7}" dt="2022-09-26T00:52:56.088" v="76" actId="21"/>
        <pc:sldMkLst>
          <pc:docMk/>
          <pc:sldMk cId="3308454528" sldId="345"/>
        </pc:sldMkLst>
        <pc:spChg chg="add mod">
          <ac:chgData name="정 우균" userId="cc5e98843caf5a80" providerId="LiveId" clId="{A990125F-C67D-4C30-9C36-2A83FA1C83E7}" dt="2022-09-26T00:52:50.661" v="73" actId="1076"/>
          <ac:spMkLst>
            <pc:docMk/>
            <pc:sldMk cId="3308454528" sldId="345"/>
            <ac:spMk id="6" creationId="{207FFEAF-3D93-6DBE-8FE9-82560700E61D}"/>
          </ac:spMkLst>
        </pc:spChg>
        <pc:spChg chg="mod">
          <ac:chgData name="정 우균" userId="cc5e98843caf5a80" providerId="LiveId" clId="{A990125F-C67D-4C30-9C36-2A83FA1C83E7}" dt="2022-09-26T00:08:06.282" v="48" actId="20577"/>
          <ac:spMkLst>
            <pc:docMk/>
            <pc:sldMk cId="3308454528" sldId="345"/>
            <ac:spMk id="10" creationId="{A3AC066E-B961-1186-F47E-0F72FA6E6B5B}"/>
          </ac:spMkLst>
        </pc:spChg>
        <pc:picChg chg="add del">
          <ac:chgData name="정 우균" userId="cc5e98843caf5a80" providerId="LiveId" clId="{A990125F-C67D-4C30-9C36-2A83FA1C83E7}" dt="2022-09-26T00:08:07.470" v="49" actId="478"/>
          <ac:picMkLst>
            <pc:docMk/>
            <pc:sldMk cId="3308454528" sldId="345"/>
            <ac:picMk id="3" creationId="{1310BAD3-7A85-2CA6-2695-A7FEB5FCC7B7}"/>
          </ac:picMkLst>
        </pc:picChg>
        <pc:picChg chg="add mod">
          <ac:chgData name="정 우균" userId="cc5e98843caf5a80" providerId="LiveId" clId="{A990125F-C67D-4C30-9C36-2A83FA1C83E7}" dt="2022-09-26T00:52:38.899" v="71" actId="1076"/>
          <ac:picMkLst>
            <pc:docMk/>
            <pc:sldMk cId="3308454528" sldId="345"/>
            <ac:picMk id="4" creationId="{113F3FE3-BDD4-84FA-A83E-D01E9040A2B8}"/>
          </ac:picMkLst>
        </pc:picChg>
        <pc:picChg chg="add del mod">
          <ac:chgData name="정 우균" userId="cc5e98843caf5a80" providerId="LiveId" clId="{A990125F-C67D-4C30-9C36-2A83FA1C83E7}" dt="2022-09-26T00:52:56.088" v="76" actId="21"/>
          <ac:picMkLst>
            <pc:docMk/>
            <pc:sldMk cId="3308454528" sldId="345"/>
            <ac:picMk id="9" creationId="{6E23E121-C7C1-79D1-4CE2-417F4B2289DF}"/>
          </ac:picMkLst>
        </pc:picChg>
      </pc:sldChg>
      <pc:sldChg chg="del">
        <pc:chgData name="정 우균" userId="cc5e98843caf5a80" providerId="LiveId" clId="{A990125F-C67D-4C30-9C36-2A83FA1C83E7}" dt="2022-09-28T00:10:00.195" v="508" actId="47"/>
        <pc:sldMkLst>
          <pc:docMk/>
          <pc:sldMk cId="2086155962" sldId="346"/>
        </pc:sldMkLst>
      </pc:sldChg>
      <pc:sldChg chg="del">
        <pc:chgData name="정 우균" userId="cc5e98843caf5a80" providerId="LiveId" clId="{A990125F-C67D-4C30-9C36-2A83FA1C83E7}" dt="2022-09-28T00:10:01.765" v="509" actId="47"/>
        <pc:sldMkLst>
          <pc:docMk/>
          <pc:sldMk cId="1908370397" sldId="34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747873682" sldId="34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831482747" sldId="34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659145116" sldId="35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03821893" sldId="35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19322538" sldId="35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09124896" sldId="35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488092983" sldId="35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59083369" sldId="35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770270131" sldId="35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36963203" sldId="35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556338971" sldId="35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67321283" sldId="35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07474846" sldId="36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17437673" sldId="36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375954506" sldId="36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096823885" sldId="36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382728514" sldId="36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574454725" sldId="36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808021365" sldId="36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116045803" sldId="36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685738138" sldId="37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710460054" sldId="37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664263041" sldId="37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026519655" sldId="37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5211521" sldId="37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233492829" sldId="37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015080977" sldId="37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38631659" sldId="37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950448790" sldId="37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464851672" sldId="38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549312291" sldId="38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54110005" sldId="38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333572616" sldId="38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041340067" sldId="38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591179582" sldId="39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453703912" sldId="39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284744134" sldId="39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228065583" sldId="39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02848635" sldId="39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57072558" sldId="39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782344187" sldId="39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165968676" sldId="40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275554753" sldId="40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180650811" sldId="402"/>
        </pc:sldMkLst>
      </pc:sldChg>
      <pc:sldChg chg="addSp modSp add mod">
        <pc:chgData name="정 우균" userId="cc5e98843caf5a80" providerId="LiveId" clId="{A990125F-C67D-4C30-9C36-2A83FA1C83E7}" dt="2022-09-26T00:53:16.265" v="86" actId="1076"/>
        <pc:sldMkLst>
          <pc:docMk/>
          <pc:sldMk cId="2515196431" sldId="403"/>
        </pc:sldMkLst>
        <pc:picChg chg="add mod">
          <ac:chgData name="정 우균" userId="cc5e98843caf5a80" providerId="LiveId" clId="{A990125F-C67D-4C30-9C36-2A83FA1C83E7}" dt="2022-09-26T00:52:59.870" v="79" actId="1076"/>
          <ac:picMkLst>
            <pc:docMk/>
            <pc:sldMk cId="2515196431" sldId="403"/>
            <ac:picMk id="2" creationId="{F320BDEB-4036-2A6D-E435-E6546F1A3473}"/>
          </ac:picMkLst>
        </pc:picChg>
        <pc:picChg chg="add mod">
          <ac:chgData name="정 우균" userId="cc5e98843caf5a80" providerId="LiveId" clId="{A990125F-C67D-4C30-9C36-2A83FA1C83E7}" dt="2022-09-26T00:53:05.380" v="82" actId="1076"/>
          <ac:picMkLst>
            <pc:docMk/>
            <pc:sldMk cId="2515196431" sldId="403"/>
            <ac:picMk id="4" creationId="{FB504D3E-F1E3-9C21-4F30-D5C1C9B7B8FE}"/>
          </ac:picMkLst>
        </pc:picChg>
        <pc:picChg chg="add mod modCrop">
          <ac:chgData name="정 우균" userId="cc5e98843caf5a80" providerId="LiveId" clId="{A990125F-C67D-4C30-9C36-2A83FA1C83E7}" dt="2022-09-26T00:53:16.265" v="86" actId="1076"/>
          <ac:picMkLst>
            <pc:docMk/>
            <pc:sldMk cId="2515196431" sldId="403"/>
            <ac:picMk id="8" creationId="{903CF90E-76DE-4C1F-3BAA-933908022C80}"/>
          </ac:picMkLst>
        </pc:picChg>
      </pc:sldChg>
      <pc:sldChg chg="addSp modSp add mod">
        <pc:chgData name="정 우균" userId="cc5e98843caf5a80" providerId="LiveId" clId="{A990125F-C67D-4C30-9C36-2A83FA1C83E7}" dt="2022-09-26T00:53:32" v="96" actId="1076"/>
        <pc:sldMkLst>
          <pc:docMk/>
          <pc:sldMk cId="3352813274" sldId="404"/>
        </pc:sldMkLst>
        <pc:picChg chg="add mod">
          <ac:chgData name="정 우균" userId="cc5e98843caf5a80" providerId="LiveId" clId="{A990125F-C67D-4C30-9C36-2A83FA1C83E7}" dt="2022-09-26T00:53:20.195" v="88" actId="1076"/>
          <ac:picMkLst>
            <pc:docMk/>
            <pc:sldMk cId="3352813274" sldId="404"/>
            <ac:picMk id="3" creationId="{72CC8051-DF49-CDE8-8A7D-8A39BB0C3635}"/>
          </ac:picMkLst>
        </pc:picChg>
        <pc:picChg chg="add mod">
          <ac:chgData name="정 우균" userId="cc5e98843caf5a80" providerId="LiveId" clId="{A990125F-C67D-4C30-9C36-2A83FA1C83E7}" dt="2022-09-26T00:53:30.455" v="95" actId="1076"/>
          <ac:picMkLst>
            <pc:docMk/>
            <pc:sldMk cId="3352813274" sldId="404"/>
            <ac:picMk id="6" creationId="{2AC35342-5EC6-A9E8-8842-777C37E712B7}"/>
          </ac:picMkLst>
        </pc:picChg>
        <pc:picChg chg="add mod">
          <ac:chgData name="정 우균" userId="cc5e98843caf5a80" providerId="LiveId" clId="{A990125F-C67D-4C30-9C36-2A83FA1C83E7}" dt="2022-09-26T00:53:32" v="96" actId="1076"/>
          <ac:picMkLst>
            <pc:docMk/>
            <pc:sldMk cId="3352813274" sldId="404"/>
            <ac:picMk id="9" creationId="{F05C4DFC-EB9C-7C38-CD72-4F6C55BA86CD}"/>
          </ac:picMkLst>
        </pc:picChg>
      </pc:sldChg>
      <pc:sldChg chg="addSp modSp add mod">
        <pc:chgData name="정 우균" userId="cc5e98843caf5a80" providerId="LiveId" clId="{A990125F-C67D-4C30-9C36-2A83FA1C83E7}" dt="2022-09-26T00:53:47.465" v="107" actId="1076"/>
        <pc:sldMkLst>
          <pc:docMk/>
          <pc:sldMk cId="3549269148" sldId="405"/>
        </pc:sldMkLst>
        <pc:picChg chg="add mod">
          <ac:chgData name="정 우균" userId="cc5e98843caf5a80" providerId="LiveId" clId="{A990125F-C67D-4C30-9C36-2A83FA1C83E7}" dt="2022-09-26T00:53:37.776" v="102" actId="1076"/>
          <ac:picMkLst>
            <pc:docMk/>
            <pc:sldMk cId="3549269148" sldId="405"/>
            <ac:picMk id="3" creationId="{CEB2E197-1599-EA9E-37B2-B63FBFC0DE4A}"/>
          </ac:picMkLst>
        </pc:picChg>
        <pc:picChg chg="add mod modCrop">
          <ac:chgData name="정 우균" userId="cc5e98843caf5a80" providerId="LiveId" clId="{A990125F-C67D-4C30-9C36-2A83FA1C83E7}" dt="2022-09-26T00:53:47.465" v="107" actId="1076"/>
          <ac:picMkLst>
            <pc:docMk/>
            <pc:sldMk cId="3549269148" sldId="405"/>
            <ac:picMk id="6" creationId="{F4795A53-0248-E2E6-1583-88AB54685E89}"/>
          </ac:picMkLst>
        </pc:picChg>
      </pc:sldChg>
      <pc:sldChg chg="addSp modSp add mod">
        <pc:chgData name="정 우균" userId="cc5e98843caf5a80" providerId="LiveId" clId="{A990125F-C67D-4C30-9C36-2A83FA1C83E7}" dt="2022-09-26T00:53:55.799" v="113" actId="1076"/>
        <pc:sldMkLst>
          <pc:docMk/>
          <pc:sldMk cId="1239058201" sldId="406"/>
        </pc:sldMkLst>
        <pc:picChg chg="add mod">
          <ac:chgData name="정 우균" userId="cc5e98843caf5a80" providerId="LiveId" clId="{A990125F-C67D-4C30-9C36-2A83FA1C83E7}" dt="2022-09-26T00:53:51.427" v="109" actId="1076"/>
          <ac:picMkLst>
            <pc:docMk/>
            <pc:sldMk cId="1239058201" sldId="406"/>
            <ac:picMk id="3" creationId="{33E0316B-F43C-19C7-2A3B-CA96757686AA}"/>
          </ac:picMkLst>
        </pc:picChg>
        <pc:picChg chg="add mod">
          <ac:chgData name="정 우균" userId="cc5e98843caf5a80" providerId="LiveId" clId="{A990125F-C67D-4C30-9C36-2A83FA1C83E7}" dt="2022-09-26T00:53:55.799" v="113" actId="1076"/>
          <ac:picMkLst>
            <pc:docMk/>
            <pc:sldMk cId="1239058201" sldId="406"/>
            <ac:picMk id="6" creationId="{6FB86940-ADEC-CE2A-612E-9E70720E8BEC}"/>
          </ac:picMkLst>
        </pc:picChg>
      </pc:sldChg>
      <pc:sldChg chg="addSp modSp add mod">
        <pc:chgData name="정 우균" userId="cc5e98843caf5a80" providerId="LiveId" clId="{A990125F-C67D-4C30-9C36-2A83FA1C83E7}" dt="2022-09-26T00:54:32.554" v="125" actId="1076"/>
        <pc:sldMkLst>
          <pc:docMk/>
          <pc:sldMk cId="86931829" sldId="407"/>
        </pc:sldMkLst>
        <pc:spChg chg="add mod">
          <ac:chgData name="정 우균" userId="cc5e98843caf5a80" providerId="LiveId" clId="{A990125F-C67D-4C30-9C36-2A83FA1C83E7}" dt="2022-09-26T00:54:20.679" v="120" actId="14100"/>
          <ac:spMkLst>
            <pc:docMk/>
            <pc:sldMk cId="86931829" sldId="407"/>
            <ac:spMk id="4" creationId="{3FF8F85E-3FF4-81E9-513E-2A707C6F34D2}"/>
          </ac:spMkLst>
        </pc:spChg>
        <pc:picChg chg="add mod modCrop">
          <ac:chgData name="정 우균" userId="cc5e98843caf5a80" providerId="LiveId" clId="{A990125F-C67D-4C30-9C36-2A83FA1C83E7}" dt="2022-09-26T00:54:08.198" v="117" actId="1076"/>
          <ac:picMkLst>
            <pc:docMk/>
            <pc:sldMk cId="86931829" sldId="407"/>
            <ac:picMk id="3" creationId="{26A6842A-097E-1C92-8D9A-DBA1242AE54E}"/>
          </ac:picMkLst>
        </pc:picChg>
        <pc:picChg chg="add mod modCrop">
          <ac:chgData name="정 우균" userId="cc5e98843caf5a80" providerId="LiveId" clId="{A990125F-C67D-4C30-9C36-2A83FA1C83E7}" dt="2022-09-26T00:54:32.554" v="125" actId="1076"/>
          <ac:picMkLst>
            <pc:docMk/>
            <pc:sldMk cId="86931829" sldId="407"/>
            <ac:picMk id="8" creationId="{FED13F68-8495-521D-B250-F381ABBB9E4D}"/>
          </ac:picMkLst>
        </pc:picChg>
      </pc:sldChg>
      <pc:sldChg chg="add del">
        <pc:chgData name="정 우균" userId="cc5e98843caf5a80" providerId="LiveId" clId="{A990125F-C67D-4C30-9C36-2A83FA1C83E7}" dt="2022-09-26T00:54:42.645" v="126" actId="47"/>
        <pc:sldMkLst>
          <pc:docMk/>
          <pc:sldMk cId="921415367" sldId="408"/>
        </pc:sldMkLst>
      </pc:sldChg>
      <pc:sldChg chg="addSp modSp add mod">
        <pc:chgData name="정 우균" userId="cc5e98843caf5a80" providerId="LiveId" clId="{A990125F-C67D-4C30-9C36-2A83FA1C83E7}" dt="2022-09-26T01:44:04.415" v="144" actId="1076"/>
        <pc:sldMkLst>
          <pc:docMk/>
          <pc:sldMk cId="3129300845" sldId="408"/>
        </pc:sldMkLst>
        <pc:picChg chg="add mod">
          <ac:chgData name="정 우균" userId="cc5e98843caf5a80" providerId="LiveId" clId="{A990125F-C67D-4C30-9C36-2A83FA1C83E7}" dt="2022-09-26T01:44:04.415" v="144" actId="1076"/>
          <ac:picMkLst>
            <pc:docMk/>
            <pc:sldMk cId="3129300845" sldId="408"/>
            <ac:picMk id="2" creationId="{3D3BB481-564F-8524-54BA-F911370C0A19}"/>
          </ac:picMkLst>
        </pc:picChg>
      </pc:sldChg>
      <pc:sldChg chg="addSp modSp add mod">
        <pc:chgData name="정 우균" userId="cc5e98843caf5a80" providerId="LiveId" clId="{A990125F-C67D-4C30-9C36-2A83FA1C83E7}" dt="2022-09-26T01:44:26.483" v="158" actId="1037"/>
        <pc:sldMkLst>
          <pc:docMk/>
          <pc:sldMk cId="3294505501" sldId="409"/>
        </pc:sldMkLst>
        <pc:spChg chg="add mod">
          <ac:chgData name="정 우균" userId="cc5e98843caf5a80" providerId="LiveId" clId="{A990125F-C67D-4C30-9C36-2A83FA1C83E7}" dt="2022-09-26T01:44:26.483" v="158" actId="1037"/>
          <ac:spMkLst>
            <pc:docMk/>
            <pc:sldMk cId="3294505501" sldId="409"/>
            <ac:spMk id="4" creationId="{5DA51FDD-EF05-C948-9A42-3267C94CA52D}"/>
          </ac:spMkLst>
        </pc:spChg>
        <pc:picChg chg="add mod">
          <ac:chgData name="정 우균" userId="cc5e98843caf5a80" providerId="LiveId" clId="{A990125F-C67D-4C30-9C36-2A83FA1C83E7}" dt="2022-09-26T01:44:18.292" v="152" actId="1076"/>
          <ac:picMkLst>
            <pc:docMk/>
            <pc:sldMk cId="3294505501" sldId="409"/>
            <ac:picMk id="3" creationId="{3C1E0AD0-DD2C-C636-4E14-6A8459A6130F}"/>
          </ac:picMkLst>
        </pc:picChg>
      </pc:sldChg>
      <pc:sldChg chg="add del">
        <pc:chgData name="정 우균" userId="cc5e98843caf5a80" providerId="LiveId" clId="{A990125F-C67D-4C30-9C36-2A83FA1C83E7}" dt="2022-09-26T00:54:43.608" v="127" actId="47"/>
        <pc:sldMkLst>
          <pc:docMk/>
          <pc:sldMk cId="3546318061" sldId="409"/>
        </pc:sldMkLst>
      </pc:sldChg>
      <pc:sldChg chg="addSp modSp add mod">
        <pc:chgData name="정 우균" userId="cc5e98843caf5a80" providerId="LiveId" clId="{A990125F-C67D-4C30-9C36-2A83FA1C83E7}" dt="2022-09-26T01:44:59.355" v="176" actId="1076"/>
        <pc:sldMkLst>
          <pc:docMk/>
          <pc:sldMk cId="1210524423" sldId="410"/>
        </pc:sldMkLst>
        <pc:picChg chg="add mod">
          <ac:chgData name="정 우균" userId="cc5e98843caf5a80" providerId="LiveId" clId="{A990125F-C67D-4C30-9C36-2A83FA1C83E7}" dt="2022-09-26T01:44:52.795" v="172" actId="1076"/>
          <ac:picMkLst>
            <pc:docMk/>
            <pc:sldMk cId="1210524423" sldId="410"/>
            <ac:picMk id="3" creationId="{DF3CF985-31D1-EE15-E67B-47ACC81282A4}"/>
          </ac:picMkLst>
        </pc:picChg>
        <pc:picChg chg="add mod">
          <ac:chgData name="정 우균" userId="cc5e98843caf5a80" providerId="LiveId" clId="{A990125F-C67D-4C30-9C36-2A83FA1C83E7}" dt="2022-09-26T01:44:55.496" v="174" actId="1076"/>
          <ac:picMkLst>
            <pc:docMk/>
            <pc:sldMk cId="1210524423" sldId="410"/>
            <ac:picMk id="6" creationId="{566B4AD6-4115-213A-5F88-00A2B95C3109}"/>
          </ac:picMkLst>
        </pc:picChg>
        <pc:picChg chg="add mod">
          <ac:chgData name="정 우균" userId="cc5e98843caf5a80" providerId="LiveId" clId="{A990125F-C67D-4C30-9C36-2A83FA1C83E7}" dt="2022-09-26T01:44:59.355" v="176" actId="1076"/>
          <ac:picMkLst>
            <pc:docMk/>
            <pc:sldMk cId="1210524423" sldId="410"/>
            <ac:picMk id="9" creationId="{D979363D-70B4-9D0D-4575-D9A93FA9C47D}"/>
          </ac:picMkLst>
        </pc:picChg>
      </pc:sldChg>
      <pc:sldChg chg="addSp modSp add mod">
        <pc:chgData name="정 우균" userId="cc5e98843caf5a80" providerId="LiveId" clId="{A990125F-C67D-4C30-9C36-2A83FA1C83E7}" dt="2022-09-26T01:45:09.622" v="181" actId="27614"/>
        <pc:sldMkLst>
          <pc:docMk/>
          <pc:sldMk cId="4188892287" sldId="411"/>
        </pc:sldMkLst>
        <pc:picChg chg="add mod">
          <ac:chgData name="정 우균" userId="cc5e98843caf5a80" providerId="LiveId" clId="{A990125F-C67D-4C30-9C36-2A83FA1C83E7}" dt="2022-09-26T01:45:05.334" v="178" actId="1076"/>
          <ac:picMkLst>
            <pc:docMk/>
            <pc:sldMk cId="4188892287" sldId="411"/>
            <ac:picMk id="3" creationId="{B366176D-9C42-6FCD-EDE1-28FAC54A629A}"/>
          </ac:picMkLst>
        </pc:picChg>
        <pc:picChg chg="add mod">
          <ac:chgData name="정 우균" userId="cc5e98843caf5a80" providerId="LiveId" clId="{A990125F-C67D-4C30-9C36-2A83FA1C83E7}" dt="2022-09-26T01:45:09.622" v="181" actId="27614"/>
          <ac:picMkLst>
            <pc:docMk/>
            <pc:sldMk cId="4188892287" sldId="411"/>
            <ac:picMk id="6" creationId="{2F25E3AB-8918-BBBC-EEA0-91F438C91265}"/>
          </ac:picMkLst>
        </pc:picChg>
      </pc:sldChg>
      <pc:sldChg chg="addSp modSp add mod">
        <pc:chgData name="정 우균" userId="cc5e98843caf5a80" providerId="LiveId" clId="{A990125F-C67D-4C30-9C36-2A83FA1C83E7}" dt="2022-09-26T01:45:25.948" v="193" actId="14100"/>
        <pc:sldMkLst>
          <pc:docMk/>
          <pc:sldMk cId="3803592999" sldId="412"/>
        </pc:sldMkLst>
        <pc:spChg chg="add mod">
          <ac:chgData name="정 우균" userId="cc5e98843caf5a80" providerId="LiveId" clId="{A990125F-C67D-4C30-9C36-2A83FA1C83E7}" dt="2022-09-26T01:45:21.164" v="190" actId="14100"/>
          <ac:spMkLst>
            <pc:docMk/>
            <pc:sldMk cId="3803592999" sldId="412"/>
            <ac:spMk id="8" creationId="{0F0C970C-040F-35EB-98F6-22996A269134}"/>
          </ac:spMkLst>
        </pc:spChg>
        <pc:spChg chg="add mod">
          <ac:chgData name="정 우균" userId="cc5e98843caf5a80" providerId="LiveId" clId="{A990125F-C67D-4C30-9C36-2A83FA1C83E7}" dt="2022-09-26T01:45:25.948" v="193" actId="14100"/>
          <ac:spMkLst>
            <pc:docMk/>
            <pc:sldMk cId="3803592999" sldId="412"/>
            <ac:spMk id="9" creationId="{C99A5995-FC38-CB4B-82DD-0A37DFB63E16}"/>
          </ac:spMkLst>
        </pc:spChg>
        <pc:picChg chg="add mod">
          <ac:chgData name="정 우균" userId="cc5e98843caf5a80" providerId="LiveId" clId="{A990125F-C67D-4C30-9C36-2A83FA1C83E7}" dt="2022-09-26T01:45:12.937" v="183" actId="1076"/>
          <ac:picMkLst>
            <pc:docMk/>
            <pc:sldMk cId="3803592999" sldId="412"/>
            <ac:picMk id="3" creationId="{0916D858-40EF-7FCB-D68F-2FB4A75AF95D}"/>
          </ac:picMkLst>
        </pc:picChg>
        <pc:picChg chg="add mod">
          <ac:chgData name="정 우균" userId="cc5e98843caf5a80" providerId="LiveId" clId="{A990125F-C67D-4C30-9C36-2A83FA1C83E7}" dt="2022-09-26T01:45:15.600" v="187" actId="1076"/>
          <ac:picMkLst>
            <pc:docMk/>
            <pc:sldMk cId="3803592999" sldId="412"/>
            <ac:picMk id="6" creationId="{D541F597-50DA-5FC6-2E54-CF8AA99B1C34}"/>
          </ac:picMkLst>
        </pc:picChg>
      </pc:sldChg>
      <pc:sldChg chg="addSp modSp add mod">
        <pc:chgData name="정 우균" userId="cc5e98843caf5a80" providerId="LiveId" clId="{A990125F-C67D-4C30-9C36-2A83FA1C83E7}" dt="2022-09-26T01:46:03.370" v="216" actId="14100"/>
        <pc:sldMkLst>
          <pc:docMk/>
          <pc:sldMk cId="2579775379" sldId="413"/>
        </pc:sldMkLst>
        <pc:spChg chg="add mod">
          <ac:chgData name="정 우균" userId="cc5e98843caf5a80" providerId="LiveId" clId="{A990125F-C67D-4C30-9C36-2A83FA1C83E7}" dt="2022-09-26T01:45:50.608" v="206" actId="1076"/>
          <ac:spMkLst>
            <pc:docMk/>
            <pc:sldMk cId="2579775379" sldId="413"/>
            <ac:spMk id="8" creationId="{22797A56-B603-87AC-636B-8BD3021D64E3}"/>
          </ac:spMkLst>
        </pc:spChg>
        <pc:spChg chg="add mod">
          <ac:chgData name="정 우균" userId="cc5e98843caf5a80" providerId="LiveId" clId="{A990125F-C67D-4C30-9C36-2A83FA1C83E7}" dt="2022-09-26T01:45:53.814" v="210" actId="1076"/>
          <ac:spMkLst>
            <pc:docMk/>
            <pc:sldMk cId="2579775379" sldId="413"/>
            <ac:spMk id="9" creationId="{FF63B116-CFC2-6023-7D2E-390806CD941B}"/>
          </ac:spMkLst>
        </pc:spChg>
        <pc:spChg chg="add mod">
          <ac:chgData name="정 우균" userId="cc5e98843caf5a80" providerId="LiveId" clId="{A990125F-C67D-4C30-9C36-2A83FA1C83E7}" dt="2022-09-26T01:45:58.495" v="213" actId="14100"/>
          <ac:spMkLst>
            <pc:docMk/>
            <pc:sldMk cId="2579775379" sldId="413"/>
            <ac:spMk id="11" creationId="{4368E3CC-C129-4D0C-C637-362908E4B079}"/>
          </ac:spMkLst>
        </pc:spChg>
        <pc:spChg chg="add mod">
          <ac:chgData name="정 우균" userId="cc5e98843caf5a80" providerId="LiveId" clId="{A990125F-C67D-4C30-9C36-2A83FA1C83E7}" dt="2022-09-26T01:46:03.370" v="216" actId="14100"/>
          <ac:spMkLst>
            <pc:docMk/>
            <pc:sldMk cId="2579775379" sldId="413"/>
            <ac:spMk id="12" creationId="{8EEA69C1-D575-E9EB-55B7-02661ECC6013}"/>
          </ac:spMkLst>
        </pc:spChg>
        <pc:picChg chg="add mod">
          <ac:chgData name="정 우균" userId="cc5e98843caf5a80" providerId="LiveId" clId="{A990125F-C67D-4C30-9C36-2A83FA1C83E7}" dt="2022-09-26T01:45:43.221" v="202" actId="962"/>
          <ac:picMkLst>
            <pc:docMk/>
            <pc:sldMk cId="2579775379" sldId="413"/>
            <ac:picMk id="3" creationId="{FFCAA5B4-032B-C293-B9F6-08027E67A1A2}"/>
          </ac:picMkLst>
        </pc:picChg>
        <pc:picChg chg="add mod">
          <ac:chgData name="정 우균" userId="cc5e98843caf5a80" providerId="LiveId" clId="{A990125F-C67D-4C30-9C36-2A83FA1C83E7}" dt="2022-09-26T01:45:51.654" v="208" actId="27614"/>
          <ac:picMkLst>
            <pc:docMk/>
            <pc:sldMk cId="2579775379" sldId="413"/>
            <ac:picMk id="6" creationId="{7C2E5FB2-3A26-0451-45E1-3D08A6405B06}"/>
          </ac:picMkLst>
        </pc:picChg>
      </pc:sldChg>
      <pc:sldChg chg="addSp delSp modSp add mod">
        <pc:chgData name="정 우균" userId="cc5e98843caf5a80" providerId="LiveId" clId="{A990125F-C67D-4C30-9C36-2A83FA1C83E7}" dt="2022-09-26T01:48:47.674" v="339" actId="21"/>
        <pc:sldMkLst>
          <pc:docMk/>
          <pc:sldMk cId="2660207517" sldId="414"/>
        </pc:sldMkLst>
        <pc:picChg chg="add mod">
          <ac:chgData name="정 우균" userId="cc5e98843caf5a80" providerId="LiveId" clId="{A990125F-C67D-4C30-9C36-2A83FA1C83E7}" dt="2022-09-26T01:48:44.310" v="336" actId="1076"/>
          <ac:picMkLst>
            <pc:docMk/>
            <pc:sldMk cId="2660207517" sldId="414"/>
            <ac:picMk id="3" creationId="{18F0D7D3-F8ED-8671-75C1-70D1181FCF37}"/>
          </ac:picMkLst>
        </pc:picChg>
        <pc:picChg chg="add del mod">
          <ac:chgData name="정 우균" userId="cc5e98843caf5a80" providerId="LiveId" clId="{A990125F-C67D-4C30-9C36-2A83FA1C83E7}" dt="2022-09-26T01:48:47.674" v="339" actId="21"/>
          <ac:picMkLst>
            <pc:docMk/>
            <pc:sldMk cId="2660207517" sldId="414"/>
            <ac:picMk id="6" creationId="{C4D05E54-371B-01AD-5832-D07427B7C6D2}"/>
          </ac:picMkLst>
        </pc:picChg>
      </pc:sldChg>
      <pc:sldChg chg="addSp modSp add mod">
        <pc:chgData name="정 우균" userId="cc5e98843caf5a80" providerId="LiveId" clId="{A990125F-C67D-4C30-9C36-2A83FA1C83E7}" dt="2022-09-26T01:44:32.071" v="162" actId="1076"/>
        <pc:sldMkLst>
          <pc:docMk/>
          <pc:sldMk cId="1406805318" sldId="415"/>
        </pc:sldMkLst>
        <pc:picChg chg="add mod">
          <ac:chgData name="정 우균" userId="cc5e98843caf5a80" providerId="LiveId" clId="{A990125F-C67D-4C30-9C36-2A83FA1C83E7}" dt="2022-09-26T01:44:32.071" v="162" actId="1076"/>
          <ac:picMkLst>
            <pc:docMk/>
            <pc:sldMk cId="1406805318" sldId="415"/>
            <ac:picMk id="3" creationId="{ED4BE01B-5A44-2689-21D3-2D5EC9DB6975}"/>
          </ac:picMkLst>
        </pc:picChg>
      </pc:sldChg>
      <pc:sldChg chg="addSp modSp add mod">
        <pc:chgData name="정 우균" userId="cc5e98843caf5a80" providerId="LiveId" clId="{A990125F-C67D-4C30-9C36-2A83FA1C83E7}" dt="2022-09-26T01:44:37.026" v="165" actId="27614"/>
        <pc:sldMkLst>
          <pc:docMk/>
          <pc:sldMk cId="1822837258" sldId="416"/>
        </pc:sldMkLst>
        <pc:picChg chg="add mod">
          <ac:chgData name="정 우균" userId="cc5e98843caf5a80" providerId="LiveId" clId="{A990125F-C67D-4C30-9C36-2A83FA1C83E7}" dt="2022-09-26T01:44:37.026" v="165" actId="27614"/>
          <ac:picMkLst>
            <pc:docMk/>
            <pc:sldMk cId="1822837258" sldId="416"/>
            <ac:picMk id="3" creationId="{9E7DAF23-3E5E-9F2F-50AD-6D9756F4A90B}"/>
          </ac:picMkLst>
        </pc:picChg>
      </pc:sldChg>
      <pc:sldChg chg="addSp modSp add mod">
        <pc:chgData name="정 우균" userId="cc5e98843caf5a80" providerId="LiveId" clId="{A990125F-C67D-4C30-9C36-2A83FA1C83E7}" dt="2022-09-26T01:44:46.566" v="170" actId="27614"/>
        <pc:sldMkLst>
          <pc:docMk/>
          <pc:sldMk cId="2733295297" sldId="417"/>
        </pc:sldMkLst>
        <pc:picChg chg="add mod">
          <ac:chgData name="정 우균" userId="cc5e98843caf5a80" providerId="LiveId" clId="{A990125F-C67D-4C30-9C36-2A83FA1C83E7}" dt="2022-09-26T01:44:41.796" v="167" actId="1076"/>
          <ac:picMkLst>
            <pc:docMk/>
            <pc:sldMk cId="2733295297" sldId="417"/>
            <ac:picMk id="3" creationId="{2836A602-6214-E3C9-58BD-9D5664E25577}"/>
          </ac:picMkLst>
        </pc:picChg>
        <pc:picChg chg="add mod">
          <ac:chgData name="정 우균" userId="cc5e98843caf5a80" providerId="LiveId" clId="{A990125F-C67D-4C30-9C36-2A83FA1C83E7}" dt="2022-09-26T01:44:46.566" v="170" actId="27614"/>
          <ac:picMkLst>
            <pc:docMk/>
            <pc:sldMk cId="2733295297" sldId="417"/>
            <ac:picMk id="6" creationId="{F53B78FB-089C-6775-3847-87B759FE961D}"/>
          </ac:picMkLst>
        </pc:picChg>
      </pc:sldChg>
      <pc:sldChg chg="addSp delSp modSp add mod">
        <pc:chgData name="정 우균" userId="cc5e98843caf5a80" providerId="LiveId" clId="{A990125F-C67D-4C30-9C36-2A83FA1C83E7}" dt="2022-09-26T01:46:24.500" v="230" actId="21"/>
        <pc:sldMkLst>
          <pc:docMk/>
          <pc:sldMk cId="2378884596" sldId="418"/>
        </pc:sldMkLst>
        <pc:spChg chg="add del mod">
          <ac:chgData name="정 우균" userId="cc5e98843caf5a80" providerId="LiveId" clId="{A990125F-C67D-4C30-9C36-2A83FA1C83E7}" dt="2022-09-26T01:46:24.500" v="230" actId="21"/>
          <ac:spMkLst>
            <pc:docMk/>
            <pc:sldMk cId="2378884596" sldId="418"/>
            <ac:spMk id="8" creationId="{E316970F-7BFA-0DCC-0453-A8F7C8EE75CC}"/>
          </ac:spMkLst>
        </pc:spChg>
        <pc:picChg chg="add mod">
          <ac:chgData name="정 우균" userId="cc5e98843caf5a80" providerId="LiveId" clId="{A990125F-C67D-4C30-9C36-2A83FA1C83E7}" dt="2022-09-26T01:46:08.513" v="220" actId="962"/>
          <ac:picMkLst>
            <pc:docMk/>
            <pc:sldMk cId="2378884596" sldId="418"/>
            <ac:picMk id="3" creationId="{2DFCC481-5F21-F752-319D-A4FF81DC6A51}"/>
          </ac:picMkLst>
        </pc:picChg>
        <pc:picChg chg="add del mod">
          <ac:chgData name="정 우균" userId="cc5e98843caf5a80" providerId="LiveId" clId="{A990125F-C67D-4C30-9C36-2A83FA1C83E7}" dt="2022-09-26T01:46:24.500" v="230" actId="21"/>
          <ac:picMkLst>
            <pc:docMk/>
            <pc:sldMk cId="2378884596" sldId="418"/>
            <ac:picMk id="6" creationId="{ECBABC46-689E-0363-CEDE-A6EA0F9FF0DC}"/>
          </ac:picMkLst>
        </pc:picChg>
        <pc:picChg chg="add del mod">
          <ac:chgData name="정 우균" userId="cc5e98843caf5a80" providerId="LiveId" clId="{A990125F-C67D-4C30-9C36-2A83FA1C83E7}" dt="2022-09-26T01:46:20.192" v="227" actId="21"/>
          <ac:picMkLst>
            <pc:docMk/>
            <pc:sldMk cId="2378884596" sldId="418"/>
            <ac:picMk id="11" creationId="{F321ED30-346C-3FF5-5D1E-99538041A06F}"/>
          </ac:picMkLst>
        </pc:picChg>
      </pc:sldChg>
      <pc:sldChg chg="addSp modSp add mod">
        <pc:chgData name="정 우균" userId="cc5e98843caf5a80" providerId="LiveId" clId="{A990125F-C67D-4C30-9C36-2A83FA1C83E7}" dt="2022-09-26T01:47:13.319" v="294" actId="1076"/>
        <pc:sldMkLst>
          <pc:docMk/>
          <pc:sldMk cId="1554937133" sldId="419"/>
        </pc:sldMkLst>
        <pc:spChg chg="add mod">
          <ac:chgData name="정 우균" userId="cc5e98843caf5a80" providerId="LiveId" clId="{A990125F-C67D-4C30-9C36-2A83FA1C83E7}" dt="2022-09-26T01:46:28.901" v="232" actId="1076"/>
          <ac:spMkLst>
            <pc:docMk/>
            <pc:sldMk cId="1554937133" sldId="419"/>
            <ac:spMk id="4" creationId="{9C731129-376E-3150-EB45-3CECEA52F98B}"/>
          </ac:spMkLst>
        </pc:spChg>
        <pc:spChg chg="add mod">
          <ac:chgData name="정 우균" userId="cc5e98843caf5a80" providerId="LiveId" clId="{A990125F-C67D-4C30-9C36-2A83FA1C83E7}" dt="2022-09-26T01:46:40.862" v="237" actId="14100"/>
          <ac:spMkLst>
            <pc:docMk/>
            <pc:sldMk cId="1554937133" sldId="419"/>
            <ac:spMk id="6" creationId="{716A66CF-6B99-03BB-3B4C-9A9A69F175D3}"/>
          </ac:spMkLst>
        </pc:spChg>
        <pc:spChg chg="add mod">
          <ac:chgData name="정 우균" userId="cc5e98843caf5a80" providerId="LiveId" clId="{A990125F-C67D-4C30-9C36-2A83FA1C83E7}" dt="2022-09-26T01:46:45.663" v="240" actId="14100"/>
          <ac:spMkLst>
            <pc:docMk/>
            <pc:sldMk cId="1554937133" sldId="419"/>
            <ac:spMk id="8" creationId="{87CF301B-22CD-92FD-DDFC-44022221B5B1}"/>
          </ac:spMkLst>
        </pc:spChg>
        <pc:spChg chg="add mod">
          <ac:chgData name="정 우균" userId="cc5e98843caf5a80" providerId="LiveId" clId="{A990125F-C67D-4C30-9C36-2A83FA1C83E7}" dt="2022-09-26T01:47:13.319" v="294" actId="1076"/>
          <ac:spMkLst>
            <pc:docMk/>
            <pc:sldMk cId="1554937133" sldId="419"/>
            <ac:spMk id="9" creationId="{ADD820D8-A738-8F9E-E32C-1A7EA1690750}"/>
          </ac:spMkLst>
        </pc:spChg>
        <pc:picChg chg="add mod">
          <ac:chgData name="정 우균" userId="cc5e98843caf5a80" providerId="LiveId" clId="{A990125F-C67D-4C30-9C36-2A83FA1C83E7}" dt="2022-09-26T01:46:30.251" v="233" actId="1076"/>
          <ac:picMkLst>
            <pc:docMk/>
            <pc:sldMk cId="1554937133" sldId="419"/>
            <ac:picMk id="2" creationId="{1608A2AD-6812-3150-AF27-A8F3FB2DD1F5}"/>
          </ac:picMkLst>
        </pc:picChg>
        <pc:picChg chg="add mod">
          <ac:chgData name="정 우균" userId="cc5e98843caf5a80" providerId="LiveId" clId="{A990125F-C67D-4C30-9C36-2A83FA1C83E7}" dt="2022-09-26T01:46:28.901" v="232" actId="1076"/>
          <ac:picMkLst>
            <pc:docMk/>
            <pc:sldMk cId="1554937133" sldId="419"/>
            <ac:picMk id="3" creationId="{AAD94E38-5F9D-4B88-C26C-AC969EDB227A}"/>
          </ac:picMkLst>
        </pc:picChg>
      </pc:sldChg>
      <pc:sldChg chg="addSp delSp modSp add mod">
        <pc:chgData name="정 우균" userId="cc5e98843caf5a80" providerId="LiveId" clId="{A990125F-C67D-4C30-9C36-2A83FA1C83E7}" dt="2022-09-26T01:48:14.022" v="317" actId="1076"/>
        <pc:sldMkLst>
          <pc:docMk/>
          <pc:sldMk cId="619184963" sldId="420"/>
        </pc:sldMkLst>
        <pc:spChg chg="add mod">
          <ac:chgData name="정 우균" userId="cc5e98843caf5a80" providerId="LiveId" clId="{A990125F-C67D-4C30-9C36-2A83FA1C83E7}" dt="2022-09-26T01:48:01.579" v="312" actId="14100"/>
          <ac:spMkLst>
            <pc:docMk/>
            <pc:sldMk cId="619184963" sldId="420"/>
            <ac:spMk id="9" creationId="{29F89969-A767-C8CE-29D5-7803DA684F61}"/>
          </ac:spMkLst>
        </pc:spChg>
        <pc:spChg chg="add mod">
          <ac:chgData name="정 우균" userId="cc5e98843caf5a80" providerId="LiveId" clId="{A990125F-C67D-4C30-9C36-2A83FA1C83E7}" dt="2022-09-26T01:48:09.999" v="315" actId="14100"/>
          <ac:spMkLst>
            <pc:docMk/>
            <pc:sldMk cId="619184963" sldId="420"/>
            <ac:spMk id="11" creationId="{ED4045F8-1DC9-4769-7AB9-F306C0F81C71}"/>
          </ac:spMkLst>
        </pc:spChg>
        <pc:spChg chg="add mod">
          <ac:chgData name="정 우균" userId="cc5e98843caf5a80" providerId="LiveId" clId="{A990125F-C67D-4C30-9C36-2A83FA1C83E7}" dt="2022-09-26T01:48:14.022" v="317" actId="1076"/>
          <ac:spMkLst>
            <pc:docMk/>
            <pc:sldMk cId="619184963" sldId="420"/>
            <ac:spMk id="12" creationId="{AE6CE102-B7E8-D096-1F37-562E57F302EA}"/>
          </ac:spMkLst>
        </pc:spChg>
        <pc:picChg chg="add mod">
          <ac:chgData name="정 우균" userId="cc5e98843caf5a80" providerId="LiveId" clId="{A990125F-C67D-4C30-9C36-2A83FA1C83E7}" dt="2022-09-26T01:47:44.625" v="306" actId="14100"/>
          <ac:picMkLst>
            <pc:docMk/>
            <pc:sldMk cId="619184963" sldId="420"/>
            <ac:picMk id="3" creationId="{679B2D62-303C-C45E-5A61-D4BB384643E6}"/>
          </ac:picMkLst>
        </pc:picChg>
        <pc:picChg chg="add del mod">
          <ac:chgData name="정 우균" userId="cc5e98843caf5a80" providerId="LiveId" clId="{A990125F-C67D-4C30-9C36-2A83FA1C83E7}" dt="2022-09-26T01:47:41.685" v="305" actId="21"/>
          <ac:picMkLst>
            <pc:docMk/>
            <pc:sldMk cId="619184963" sldId="420"/>
            <ac:picMk id="6" creationId="{E3388DCA-EE6D-BF02-22AC-BFB9B2E00917}"/>
          </ac:picMkLst>
        </pc:picChg>
        <pc:picChg chg="add mod">
          <ac:chgData name="정 우균" userId="cc5e98843caf5a80" providerId="LiveId" clId="{A990125F-C67D-4C30-9C36-2A83FA1C83E7}" dt="2022-09-26T01:47:50.628" v="309" actId="1076"/>
          <ac:picMkLst>
            <pc:docMk/>
            <pc:sldMk cId="619184963" sldId="420"/>
            <ac:picMk id="8" creationId="{9F71EFEB-6536-07B8-45CE-F32C2FDA2681}"/>
          </ac:picMkLst>
        </pc:picChg>
      </pc:sldChg>
      <pc:sldChg chg="addSp modSp add mod">
        <pc:chgData name="정 우균" userId="cc5e98843caf5a80" providerId="LiveId" clId="{A990125F-C67D-4C30-9C36-2A83FA1C83E7}" dt="2022-09-26T01:48:25.834" v="322" actId="1076"/>
        <pc:sldMkLst>
          <pc:docMk/>
          <pc:sldMk cId="119845196" sldId="421"/>
        </pc:sldMkLst>
        <pc:picChg chg="add mod">
          <ac:chgData name="정 우균" userId="cc5e98843caf5a80" providerId="LiveId" clId="{A990125F-C67D-4C30-9C36-2A83FA1C83E7}" dt="2022-09-26T01:48:21.866" v="320" actId="27614"/>
          <ac:picMkLst>
            <pc:docMk/>
            <pc:sldMk cId="119845196" sldId="421"/>
            <ac:picMk id="3" creationId="{D39C2075-3D4B-D878-2749-ADA9AD627120}"/>
          </ac:picMkLst>
        </pc:picChg>
        <pc:picChg chg="add mod">
          <ac:chgData name="정 우균" userId="cc5e98843caf5a80" providerId="LiveId" clId="{A990125F-C67D-4C30-9C36-2A83FA1C83E7}" dt="2022-09-26T01:48:25.834" v="322" actId="1076"/>
          <ac:picMkLst>
            <pc:docMk/>
            <pc:sldMk cId="119845196" sldId="421"/>
            <ac:picMk id="6" creationId="{03FFF109-F8A1-40E8-BAEB-0F8CC4425136}"/>
          </ac:picMkLst>
        </pc:picChg>
      </pc:sldChg>
      <pc:sldChg chg="addSp modSp add mod">
        <pc:chgData name="정 우균" userId="cc5e98843caf5a80" providerId="LiveId" clId="{A990125F-C67D-4C30-9C36-2A83FA1C83E7}" dt="2022-09-26T01:48:36.140" v="328" actId="1076"/>
        <pc:sldMkLst>
          <pc:docMk/>
          <pc:sldMk cId="3028950864" sldId="422"/>
        </pc:sldMkLst>
        <pc:picChg chg="add mod">
          <ac:chgData name="정 우균" userId="cc5e98843caf5a80" providerId="LiveId" clId="{A990125F-C67D-4C30-9C36-2A83FA1C83E7}" dt="2022-09-26T01:48:32.472" v="324" actId="1076"/>
          <ac:picMkLst>
            <pc:docMk/>
            <pc:sldMk cId="3028950864" sldId="422"/>
            <ac:picMk id="3" creationId="{93532DE8-FF85-2AD6-B48B-1F3D9BB79A87}"/>
          </ac:picMkLst>
        </pc:picChg>
        <pc:picChg chg="add mod">
          <ac:chgData name="정 우균" userId="cc5e98843caf5a80" providerId="LiveId" clId="{A990125F-C67D-4C30-9C36-2A83FA1C83E7}" dt="2022-09-26T01:48:36.140" v="328" actId="1076"/>
          <ac:picMkLst>
            <pc:docMk/>
            <pc:sldMk cId="3028950864" sldId="422"/>
            <ac:picMk id="6" creationId="{29A38800-4C51-B930-812B-04802CF63267}"/>
          </ac:picMkLst>
        </pc:picChg>
      </pc:sldChg>
      <pc:sldChg chg="addSp modSp add mod">
        <pc:chgData name="정 우균" userId="cc5e98843caf5a80" providerId="LiveId" clId="{A990125F-C67D-4C30-9C36-2A83FA1C83E7}" dt="2022-09-26T01:49:26.092" v="349" actId="1076"/>
        <pc:sldMkLst>
          <pc:docMk/>
          <pc:sldMk cId="679747178" sldId="423"/>
        </pc:sldMkLst>
        <pc:spChg chg="mod">
          <ac:chgData name="정 우균" userId="cc5e98843caf5a80" providerId="LiveId" clId="{A990125F-C67D-4C30-9C36-2A83FA1C83E7}" dt="2022-09-26T01:49:24.575" v="348" actId="1076"/>
          <ac:spMkLst>
            <pc:docMk/>
            <pc:sldMk cId="679747178" sldId="423"/>
            <ac:spMk id="10" creationId="{A3AC066E-B961-1186-F47E-0F72FA6E6B5B}"/>
          </ac:spMkLst>
        </pc:spChg>
        <pc:picChg chg="add mod">
          <ac:chgData name="정 우균" userId="cc5e98843caf5a80" providerId="LiveId" clId="{A990125F-C67D-4C30-9C36-2A83FA1C83E7}" dt="2022-09-26T01:49:26.092" v="349" actId="1076"/>
          <ac:picMkLst>
            <pc:docMk/>
            <pc:sldMk cId="679747178" sldId="423"/>
            <ac:picMk id="2" creationId="{98A023E7-2314-1939-6A7B-76B573D96957}"/>
          </ac:picMkLst>
        </pc:picChg>
      </pc:sldChg>
      <pc:sldChg chg="addSp delSp modSp add mod">
        <pc:chgData name="정 우균" userId="cc5e98843caf5a80" providerId="LiveId" clId="{A990125F-C67D-4C30-9C36-2A83FA1C83E7}" dt="2022-09-26T01:49:36.917" v="356" actId="21"/>
        <pc:sldMkLst>
          <pc:docMk/>
          <pc:sldMk cId="3958828559" sldId="424"/>
        </pc:sldMkLst>
        <pc:picChg chg="add mod">
          <ac:chgData name="정 우균" userId="cc5e98843caf5a80" providerId="LiveId" clId="{A990125F-C67D-4C30-9C36-2A83FA1C83E7}" dt="2022-09-26T01:49:32.047" v="353" actId="1076"/>
          <ac:picMkLst>
            <pc:docMk/>
            <pc:sldMk cId="3958828559" sldId="424"/>
            <ac:picMk id="3" creationId="{1D177ABF-9CBA-664C-D846-79E3864AEADF}"/>
          </ac:picMkLst>
        </pc:picChg>
        <pc:picChg chg="add del mod">
          <ac:chgData name="정 우균" userId="cc5e98843caf5a80" providerId="LiveId" clId="{A990125F-C67D-4C30-9C36-2A83FA1C83E7}" dt="2022-09-26T01:49:36.917" v="356" actId="21"/>
          <ac:picMkLst>
            <pc:docMk/>
            <pc:sldMk cId="3958828559" sldId="424"/>
            <ac:picMk id="6" creationId="{31C7689A-689D-8959-8702-90D740D24829}"/>
          </ac:picMkLst>
        </pc:picChg>
      </pc:sldChg>
      <pc:sldChg chg="addSp modSp add mod">
        <pc:chgData name="정 우균" userId="cc5e98843caf5a80" providerId="LiveId" clId="{A990125F-C67D-4C30-9C36-2A83FA1C83E7}" dt="2022-09-26T01:49:42.436" v="360" actId="1076"/>
        <pc:sldMkLst>
          <pc:docMk/>
          <pc:sldMk cId="1130384164" sldId="425"/>
        </pc:sldMkLst>
        <pc:picChg chg="add mod">
          <ac:chgData name="정 우균" userId="cc5e98843caf5a80" providerId="LiveId" clId="{A990125F-C67D-4C30-9C36-2A83FA1C83E7}" dt="2022-09-26T01:49:38.768" v="358" actId="1076"/>
          <ac:picMkLst>
            <pc:docMk/>
            <pc:sldMk cId="1130384164" sldId="425"/>
            <ac:picMk id="2" creationId="{758D5259-D200-9107-7A31-1D2277CF6BE1}"/>
          </ac:picMkLst>
        </pc:picChg>
        <pc:picChg chg="add mod">
          <ac:chgData name="정 우균" userId="cc5e98843caf5a80" providerId="LiveId" clId="{A990125F-C67D-4C30-9C36-2A83FA1C83E7}" dt="2022-09-26T01:49:42.436" v="360" actId="1076"/>
          <ac:picMkLst>
            <pc:docMk/>
            <pc:sldMk cId="1130384164" sldId="425"/>
            <ac:picMk id="4" creationId="{468612CE-5B3B-D01B-2F57-A4A7F342A4C3}"/>
          </ac:picMkLst>
        </pc:picChg>
      </pc:sldChg>
      <pc:sldChg chg="addSp delSp modSp add mod">
        <pc:chgData name="정 우균" userId="cc5e98843caf5a80" providerId="LiveId" clId="{A990125F-C67D-4C30-9C36-2A83FA1C83E7}" dt="2022-09-26T01:50:19.098" v="382" actId="21"/>
        <pc:sldMkLst>
          <pc:docMk/>
          <pc:sldMk cId="3324902904" sldId="426"/>
        </pc:sldMkLst>
        <pc:picChg chg="add mod modCrop">
          <ac:chgData name="정 우균" userId="cc5e98843caf5a80" providerId="LiveId" clId="{A990125F-C67D-4C30-9C36-2A83FA1C83E7}" dt="2022-09-26T01:50:02.830" v="374" actId="732"/>
          <ac:picMkLst>
            <pc:docMk/>
            <pc:sldMk cId="3324902904" sldId="426"/>
            <ac:picMk id="3" creationId="{F79711EC-536A-79FA-75BB-E1A30F24FBA0}"/>
          </ac:picMkLst>
        </pc:picChg>
        <pc:picChg chg="add mod modCrop">
          <ac:chgData name="정 우균" userId="cc5e98843caf5a80" providerId="LiveId" clId="{A990125F-C67D-4C30-9C36-2A83FA1C83E7}" dt="2022-09-26T01:50:11.112" v="380" actId="1076"/>
          <ac:picMkLst>
            <pc:docMk/>
            <pc:sldMk cId="3324902904" sldId="426"/>
            <ac:picMk id="6" creationId="{0F09B734-6150-BC39-D1DF-A721C74386A4}"/>
          </ac:picMkLst>
        </pc:picChg>
        <pc:picChg chg="add del mod">
          <ac:chgData name="정 우균" userId="cc5e98843caf5a80" providerId="LiveId" clId="{A990125F-C67D-4C30-9C36-2A83FA1C83E7}" dt="2022-09-26T01:50:19.098" v="382" actId="21"/>
          <ac:picMkLst>
            <pc:docMk/>
            <pc:sldMk cId="3324902904" sldId="426"/>
            <ac:picMk id="9" creationId="{B6CCB8B1-CF76-80DE-C276-A46E74F6953A}"/>
          </ac:picMkLst>
        </pc:picChg>
      </pc:sldChg>
      <pc:sldChg chg="addSp delSp modSp add mod">
        <pc:chgData name="정 우균" userId="cc5e98843caf5a80" providerId="LiveId" clId="{A990125F-C67D-4C30-9C36-2A83FA1C83E7}" dt="2022-09-26T01:50:26.976" v="387" actId="21"/>
        <pc:sldMkLst>
          <pc:docMk/>
          <pc:sldMk cId="47103140" sldId="427"/>
        </pc:sldMkLst>
        <pc:picChg chg="add mod">
          <ac:chgData name="정 우균" userId="cc5e98843caf5a80" providerId="LiveId" clId="{A990125F-C67D-4C30-9C36-2A83FA1C83E7}" dt="2022-09-26T01:50:21.226" v="384" actId="1076"/>
          <ac:picMkLst>
            <pc:docMk/>
            <pc:sldMk cId="47103140" sldId="427"/>
            <ac:picMk id="2" creationId="{F4005A5D-5819-FAE8-6883-0C93E1626872}"/>
          </ac:picMkLst>
        </pc:picChg>
        <pc:picChg chg="add del mod">
          <ac:chgData name="정 우균" userId="cc5e98843caf5a80" providerId="LiveId" clId="{A990125F-C67D-4C30-9C36-2A83FA1C83E7}" dt="2022-09-26T01:50:26.976" v="387" actId="21"/>
          <ac:picMkLst>
            <pc:docMk/>
            <pc:sldMk cId="47103140" sldId="427"/>
            <ac:picMk id="4" creationId="{82777966-7F68-9E29-FD85-D89ED533FBED}"/>
          </ac:picMkLst>
        </pc:picChg>
      </pc:sldChg>
      <pc:sldChg chg="addSp modSp add mod">
        <pc:chgData name="정 우균" userId="cc5e98843caf5a80" providerId="LiveId" clId="{A990125F-C67D-4C30-9C36-2A83FA1C83E7}" dt="2022-09-26T01:50:29.241" v="389" actId="1076"/>
        <pc:sldMkLst>
          <pc:docMk/>
          <pc:sldMk cId="2856832012" sldId="428"/>
        </pc:sldMkLst>
        <pc:picChg chg="add mod">
          <ac:chgData name="정 우균" userId="cc5e98843caf5a80" providerId="LiveId" clId="{A990125F-C67D-4C30-9C36-2A83FA1C83E7}" dt="2022-09-26T01:50:29.241" v="389" actId="1076"/>
          <ac:picMkLst>
            <pc:docMk/>
            <pc:sldMk cId="2856832012" sldId="428"/>
            <ac:picMk id="2" creationId="{216FE729-0A59-2146-D03E-32E4261B7DD6}"/>
          </ac:picMkLst>
        </pc:picChg>
      </pc:sldChg>
      <pc:sldChg chg="addSp delSp modSp add mod">
        <pc:chgData name="정 우균" userId="cc5e98843caf5a80" providerId="LiveId" clId="{A990125F-C67D-4C30-9C36-2A83FA1C83E7}" dt="2022-09-26T01:51:17.310" v="411" actId="21"/>
        <pc:sldMkLst>
          <pc:docMk/>
          <pc:sldMk cId="3697056037" sldId="429"/>
        </pc:sldMkLst>
        <pc:spChg chg="add mod">
          <ac:chgData name="정 우균" userId="cc5e98843caf5a80" providerId="LiveId" clId="{A990125F-C67D-4C30-9C36-2A83FA1C83E7}" dt="2022-09-26T01:51:12.241" v="408" actId="14100"/>
          <ac:spMkLst>
            <pc:docMk/>
            <pc:sldMk cId="3697056037" sldId="429"/>
            <ac:spMk id="3" creationId="{1C4FDD61-D569-45F8-51A6-FB6E6DB67EC7}"/>
          </ac:spMkLst>
        </pc:spChg>
        <pc:picChg chg="add mod">
          <ac:chgData name="정 우균" userId="cc5e98843caf5a80" providerId="LiveId" clId="{A990125F-C67D-4C30-9C36-2A83FA1C83E7}" dt="2022-09-26T01:50:52.493" v="404" actId="1076"/>
          <ac:picMkLst>
            <pc:docMk/>
            <pc:sldMk cId="3697056037" sldId="429"/>
            <ac:picMk id="2" creationId="{3D25099A-2FB8-0F34-4683-DD7A2A5F015C}"/>
          </ac:picMkLst>
        </pc:picChg>
        <pc:picChg chg="add del mod">
          <ac:chgData name="정 우균" userId="cc5e98843caf5a80" providerId="LiveId" clId="{A990125F-C67D-4C30-9C36-2A83FA1C83E7}" dt="2022-09-26T01:51:17.310" v="411" actId="21"/>
          <ac:picMkLst>
            <pc:docMk/>
            <pc:sldMk cId="3697056037" sldId="429"/>
            <ac:picMk id="6" creationId="{EC73FD5C-2CF0-F80E-283C-D97CDE5A97F6}"/>
          </ac:picMkLst>
        </pc:picChg>
      </pc:sldChg>
      <pc:sldChg chg="addSp delSp modSp add mod">
        <pc:chgData name="정 우균" userId="cc5e98843caf5a80" providerId="LiveId" clId="{A990125F-C67D-4C30-9C36-2A83FA1C83E7}" dt="2022-09-26T01:51:44.695" v="426" actId="14100"/>
        <pc:sldMkLst>
          <pc:docMk/>
          <pc:sldMk cId="1131816100" sldId="430"/>
        </pc:sldMkLst>
        <pc:spChg chg="add mod">
          <ac:chgData name="정 우균" userId="cc5e98843caf5a80" providerId="LiveId" clId="{A990125F-C67D-4C30-9C36-2A83FA1C83E7}" dt="2022-09-26T01:51:37.453" v="421" actId="14100"/>
          <ac:spMkLst>
            <pc:docMk/>
            <pc:sldMk cId="1131816100" sldId="430"/>
            <ac:spMk id="6" creationId="{32C0107A-67FF-1AE9-36DE-A5954F6DE36D}"/>
          </ac:spMkLst>
        </pc:spChg>
        <pc:spChg chg="add mod">
          <ac:chgData name="정 우균" userId="cc5e98843caf5a80" providerId="LiveId" clId="{A990125F-C67D-4C30-9C36-2A83FA1C83E7}" dt="2022-09-26T01:51:40.008" v="423" actId="1076"/>
          <ac:spMkLst>
            <pc:docMk/>
            <pc:sldMk cId="1131816100" sldId="430"/>
            <ac:spMk id="8" creationId="{7FB2EA26-36FD-B298-FABC-6014C2031126}"/>
          </ac:spMkLst>
        </pc:spChg>
        <pc:spChg chg="add mod">
          <ac:chgData name="정 우균" userId="cc5e98843caf5a80" providerId="LiveId" clId="{A990125F-C67D-4C30-9C36-2A83FA1C83E7}" dt="2022-09-26T01:51:44.695" v="426" actId="14100"/>
          <ac:spMkLst>
            <pc:docMk/>
            <pc:sldMk cId="1131816100" sldId="430"/>
            <ac:spMk id="9" creationId="{3701B6F8-7759-3E88-AC75-DBCF2B9778C2}"/>
          </ac:spMkLst>
        </pc:spChg>
        <pc:picChg chg="add mod">
          <ac:chgData name="정 우균" userId="cc5e98843caf5a80" providerId="LiveId" clId="{A990125F-C67D-4C30-9C36-2A83FA1C83E7}" dt="2022-09-26T01:51:29.469" v="418" actId="1076"/>
          <ac:picMkLst>
            <pc:docMk/>
            <pc:sldMk cId="1131816100" sldId="430"/>
            <ac:picMk id="2" creationId="{4A9592C3-5B31-A411-718E-A01A75618713}"/>
          </ac:picMkLst>
        </pc:picChg>
        <pc:picChg chg="add del mod">
          <ac:chgData name="정 우균" userId="cc5e98843caf5a80" providerId="LiveId" clId="{A990125F-C67D-4C30-9C36-2A83FA1C83E7}" dt="2022-09-26T01:51:24.589" v="415" actId="21"/>
          <ac:picMkLst>
            <pc:docMk/>
            <pc:sldMk cId="1131816100" sldId="430"/>
            <ac:picMk id="4" creationId="{BC7919E3-FDC5-C349-E4D4-D16D6801637B}"/>
          </ac:picMkLst>
        </pc:picChg>
      </pc:sldChg>
      <pc:sldChg chg="addSp modSp add mod">
        <pc:chgData name="정 우균" userId="cc5e98843caf5a80" providerId="LiveId" clId="{A990125F-C67D-4C30-9C36-2A83FA1C83E7}" dt="2022-09-26T01:51:27.260" v="417" actId="1076"/>
        <pc:sldMkLst>
          <pc:docMk/>
          <pc:sldMk cId="3219945291" sldId="431"/>
        </pc:sldMkLst>
        <pc:picChg chg="add mod">
          <ac:chgData name="정 우균" userId="cc5e98843caf5a80" providerId="LiveId" clId="{A990125F-C67D-4C30-9C36-2A83FA1C83E7}" dt="2022-09-26T01:51:27.260" v="417" actId="1076"/>
          <ac:picMkLst>
            <pc:docMk/>
            <pc:sldMk cId="3219945291" sldId="431"/>
            <ac:picMk id="2" creationId="{7724F735-E989-EBAB-552F-5DCD8242C5BD}"/>
          </ac:picMkLst>
        </pc:picChg>
      </pc:sldChg>
      <pc:sldChg chg="addSp delSp modSp add mod">
        <pc:chgData name="정 우균" userId="cc5e98843caf5a80" providerId="LiveId" clId="{A990125F-C67D-4C30-9C36-2A83FA1C83E7}" dt="2022-09-26T01:51:56.892" v="437" actId="21"/>
        <pc:sldMkLst>
          <pc:docMk/>
          <pc:sldMk cId="871072210" sldId="432"/>
        </pc:sldMkLst>
        <pc:picChg chg="add mod">
          <ac:chgData name="정 우균" userId="cc5e98843caf5a80" providerId="LiveId" clId="{A990125F-C67D-4C30-9C36-2A83FA1C83E7}" dt="2022-09-26T01:51:49.570" v="430" actId="1076"/>
          <ac:picMkLst>
            <pc:docMk/>
            <pc:sldMk cId="871072210" sldId="432"/>
            <ac:picMk id="3" creationId="{B5B2F9F1-DC2D-534B-F5E9-A3BC269A026A}"/>
          </ac:picMkLst>
        </pc:picChg>
        <pc:picChg chg="add del mod">
          <ac:chgData name="정 우균" userId="cc5e98843caf5a80" providerId="LiveId" clId="{A990125F-C67D-4C30-9C36-2A83FA1C83E7}" dt="2022-09-26T01:51:56.892" v="437" actId="21"/>
          <ac:picMkLst>
            <pc:docMk/>
            <pc:sldMk cId="871072210" sldId="432"/>
            <ac:picMk id="6" creationId="{D71E7F6B-0E3B-3972-27B3-84B1E3BE550E}"/>
          </ac:picMkLst>
        </pc:picChg>
      </pc:sldChg>
      <pc:sldChg chg="addSp delSp modSp add mod">
        <pc:chgData name="정 우균" userId="cc5e98843caf5a80" providerId="LiveId" clId="{A990125F-C67D-4C30-9C36-2A83FA1C83E7}" dt="2022-09-26T01:52:07.608" v="444" actId="14100"/>
        <pc:sldMkLst>
          <pc:docMk/>
          <pc:sldMk cId="297903544" sldId="433"/>
        </pc:sldMkLst>
        <pc:spChg chg="add mod">
          <ac:chgData name="정 우균" userId="cc5e98843caf5a80" providerId="LiveId" clId="{A990125F-C67D-4C30-9C36-2A83FA1C83E7}" dt="2022-09-26T01:52:07.608" v="444" actId="14100"/>
          <ac:spMkLst>
            <pc:docMk/>
            <pc:sldMk cId="297903544" sldId="433"/>
            <ac:spMk id="4" creationId="{800AD495-790D-67FB-3612-935E5059F678}"/>
          </ac:spMkLst>
        </pc:spChg>
        <pc:picChg chg="add mod">
          <ac:chgData name="정 우균" userId="cc5e98843caf5a80" providerId="LiveId" clId="{A990125F-C67D-4C30-9C36-2A83FA1C83E7}" dt="2022-09-26T01:51:59.340" v="439" actId="1076"/>
          <ac:picMkLst>
            <pc:docMk/>
            <pc:sldMk cId="297903544" sldId="433"/>
            <ac:picMk id="2" creationId="{121C2B86-7E18-CFA6-33F0-B95CF5A13AFA}"/>
          </ac:picMkLst>
        </pc:picChg>
        <pc:picChg chg="add del mod">
          <ac:chgData name="정 우균" userId="cc5e98843caf5a80" providerId="LiveId" clId="{A990125F-C67D-4C30-9C36-2A83FA1C83E7}" dt="2022-09-26T01:52:00.416" v="441" actId="21"/>
          <ac:picMkLst>
            <pc:docMk/>
            <pc:sldMk cId="297903544" sldId="433"/>
            <ac:picMk id="3" creationId="{CF56044C-997A-6EE4-1ABA-903BC9FB987D}"/>
          </ac:picMkLst>
        </pc:picChg>
      </pc:sldChg>
      <pc:sldChg chg="addSp delSp modSp add mod">
        <pc:chgData name="정 우균" userId="cc5e98843caf5a80" providerId="LiveId" clId="{A990125F-C67D-4C30-9C36-2A83FA1C83E7}" dt="2022-09-26T01:50:48.690" v="402" actId="21"/>
        <pc:sldMkLst>
          <pc:docMk/>
          <pc:sldMk cId="2579681602" sldId="434"/>
        </pc:sldMkLst>
        <pc:picChg chg="del">
          <ac:chgData name="정 우균" userId="cc5e98843caf5a80" providerId="LiveId" clId="{A990125F-C67D-4C30-9C36-2A83FA1C83E7}" dt="2022-09-26T01:50:33.669" v="391" actId="478"/>
          <ac:picMkLst>
            <pc:docMk/>
            <pc:sldMk cId="2579681602" sldId="434"/>
            <ac:picMk id="2" creationId="{216FE729-0A59-2146-D03E-32E4261B7DD6}"/>
          </ac:picMkLst>
        </pc:picChg>
        <pc:picChg chg="add mod">
          <ac:chgData name="정 우균" userId="cc5e98843caf5a80" providerId="LiveId" clId="{A990125F-C67D-4C30-9C36-2A83FA1C83E7}" dt="2022-09-26T01:50:42.346" v="396" actId="962"/>
          <ac:picMkLst>
            <pc:docMk/>
            <pc:sldMk cId="2579681602" sldId="434"/>
            <ac:picMk id="4" creationId="{1F2B8B15-373E-CBB0-D2BD-A8CE5FD26A59}"/>
          </ac:picMkLst>
        </pc:picChg>
        <pc:picChg chg="add del mod">
          <ac:chgData name="정 우균" userId="cc5e98843caf5a80" providerId="LiveId" clId="{A990125F-C67D-4C30-9C36-2A83FA1C83E7}" dt="2022-09-26T01:50:48.690" v="402" actId="21"/>
          <ac:picMkLst>
            <pc:docMk/>
            <pc:sldMk cId="2579681602" sldId="434"/>
            <ac:picMk id="8" creationId="{AF797194-9647-0C65-96B1-7321298F0989}"/>
          </ac:picMkLst>
        </pc:picChg>
      </pc:sldChg>
      <pc:sldChg chg="addSp delSp modSp add mod">
        <pc:chgData name="정 우균" userId="cc5e98843caf5a80" providerId="LiveId" clId="{A990125F-C67D-4C30-9C36-2A83FA1C83E7}" dt="2022-09-26T01:52:47.653" v="469" actId="14100"/>
        <pc:sldMkLst>
          <pc:docMk/>
          <pc:sldMk cId="3285140128" sldId="435"/>
        </pc:sldMkLst>
        <pc:spChg chg="add del mod">
          <ac:chgData name="정 우균" userId="cc5e98843caf5a80" providerId="LiveId" clId="{A990125F-C67D-4C30-9C36-2A83FA1C83E7}" dt="2022-09-26T01:52:36.594" v="462" actId="21"/>
          <ac:spMkLst>
            <pc:docMk/>
            <pc:sldMk cId="3285140128" sldId="435"/>
            <ac:spMk id="3" creationId="{54B02FAE-5BDE-D1CA-F09C-3080DAE83B80}"/>
          </ac:spMkLst>
        </pc:spChg>
        <pc:spChg chg="add del">
          <ac:chgData name="정 우균" userId="cc5e98843caf5a80" providerId="LiveId" clId="{A990125F-C67D-4C30-9C36-2A83FA1C83E7}" dt="2022-09-26T01:52:16.427" v="449" actId="21"/>
          <ac:spMkLst>
            <pc:docMk/>
            <pc:sldMk cId="3285140128" sldId="435"/>
            <ac:spMk id="4" creationId="{800AD495-790D-67FB-3612-935E5059F678}"/>
          </ac:spMkLst>
        </pc:spChg>
        <pc:spChg chg="add mod">
          <ac:chgData name="정 우균" userId="cc5e98843caf5a80" providerId="LiveId" clId="{A990125F-C67D-4C30-9C36-2A83FA1C83E7}" dt="2022-09-26T01:52:47.653" v="469" actId="14100"/>
          <ac:spMkLst>
            <pc:docMk/>
            <pc:sldMk cId="3285140128" sldId="435"/>
            <ac:spMk id="9" creationId="{066FB67C-2212-827B-903C-5C382DB5C07C}"/>
          </ac:spMkLst>
        </pc:spChg>
        <pc:spChg chg="add mod">
          <ac:chgData name="정 우균" userId="cc5e98843caf5a80" providerId="LiveId" clId="{A990125F-C67D-4C30-9C36-2A83FA1C83E7}" dt="2022-09-26T01:52:40.103" v="464" actId="571"/>
          <ac:spMkLst>
            <pc:docMk/>
            <pc:sldMk cId="3285140128" sldId="435"/>
            <ac:spMk id="11" creationId="{FF71F373-42A9-A7AA-534B-7A5E9D80DE22}"/>
          </ac:spMkLst>
        </pc:spChg>
        <pc:spChg chg="add mod">
          <ac:chgData name="정 우균" userId="cc5e98843caf5a80" providerId="LiveId" clId="{A990125F-C67D-4C30-9C36-2A83FA1C83E7}" dt="2022-09-26T01:52:43.780" v="467" actId="14100"/>
          <ac:spMkLst>
            <pc:docMk/>
            <pc:sldMk cId="3285140128" sldId="435"/>
            <ac:spMk id="12" creationId="{27900D43-AC4C-4C15-B82C-D60BE68F3052}"/>
          </ac:spMkLst>
        </pc:spChg>
        <pc:picChg chg="del">
          <ac:chgData name="정 우균" userId="cc5e98843caf5a80" providerId="LiveId" clId="{A990125F-C67D-4C30-9C36-2A83FA1C83E7}" dt="2022-09-26T01:52:11.889" v="446" actId="478"/>
          <ac:picMkLst>
            <pc:docMk/>
            <pc:sldMk cId="3285140128" sldId="435"/>
            <ac:picMk id="2" creationId="{121C2B86-7E18-CFA6-33F0-B95CF5A13AFA}"/>
          </ac:picMkLst>
        </pc:picChg>
        <pc:picChg chg="add mod">
          <ac:chgData name="정 우균" userId="cc5e98843caf5a80" providerId="LiveId" clId="{A990125F-C67D-4C30-9C36-2A83FA1C83E7}" dt="2022-09-26T01:52:32.729" v="460" actId="1076"/>
          <ac:picMkLst>
            <pc:docMk/>
            <pc:sldMk cId="3285140128" sldId="435"/>
            <ac:picMk id="8" creationId="{EAE149AE-547F-3C6A-7674-6064638EF5C7}"/>
          </ac:picMkLst>
        </pc:picChg>
      </pc:sldChg>
      <pc:sldChg chg="addSp modSp add mod">
        <pc:chgData name="정 우균" userId="cc5e98843caf5a80" providerId="LiveId" clId="{A990125F-C67D-4C30-9C36-2A83FA1C83E7}" dt="2022-09-26T01:53:05.776" v="481" actId="1076"/>
        <pc:sldMkLst>
          <pc:docMk/>
          <pc:sldMk cId="3561941555" sldId="436"/>
        </pc:sldMkLst>
        <pc:spChg chg="mod">
          <ac:chgData name="정 우균" userId="cc5e98843caf5a80" providerId="LiveId" clId="{A990125F-C67D-4C30-9C36-2A83FA1C83E7}" dt="2022-09-26T01:52:55.139" v="474" actId="1076"/>
          <ac:spMkLst>
            <pc:docMk/>
            <pc:sldMk cId="3561941555" sldId="436"/>
            <ac:spMk id="3" creationId="{54B02FAE-5BDE-D1CA-F09C-3080DAE83B80}"/>
          </ac:spMkLst>
        </pc:spChg>
        <pc:spChg chg="add mod">
          <ac:chgData name="정 우균" userId="cc5e98843caf5a80" providerId="LiveId" clId="{A990125F-C67D-4C30-9C36-2A83FA1C83E7}" dt="2022-09-26T01:53:02.148" v="479" actId="14100"/>
          <ac:spMkLst>
            <pc:docMk/>
            <pc:sldMk cId="3561941555" sldId="436"/>
            <ac:spMk id="6" creationId="{4125577D-9B2E-7DBD-243F-732F84B97087}"/>
          </ac:spMkLst>
        </pc:spChg>
        <pc:spChg chg="add mod">
          <ac:chgData name="정 우균" userId="cc5e98843caf5a80" providerId="LiveId" clId="{A990125F-C67D-4C30-9C36-2A83FA1C83E7}" dt="2022-09-26T01:53:05.776" v="481" actId="1076"/>
          <ac:spMkLst>
            <pc:docMk/>
            <pc:sldMk cId="3561941555" sldId="436"/>
            <ac:spMk id="8" creationId="{93B2948A-3B73-F360-5044-ABCDE2B25F3F}"/>
          </ac:spMkLst>
        </pc:spChg>
        <pc:picChg chg="add mod">
          <ac:chgData name="정 우균" userId="cc5e98843caf5a80" providerId="LiveId" clId="{A990125F-C67D-4C30-9C36-2A83FA1C83E7}" dt="2022-09-26T01:52:57.370" v="477" actId="1076"/>
          <ac:picMkLst>
            <pc:docMk/>
            <pc:sldMk cId="3561941555" sldId="436"/>
            <ac:picMk id="4" creationId="{65056558-398E-BB77-246B-333F21C62C70}"/>
          </ac:picMkLst>
        </pc:picChg>
      </pc:sldChg>
      <pc:sldChg chg="addSp delSp modSp add mod">
        <pc:chgData name="정 우균" userId="cc5e98843caf5a80" providerId="LiveId" clId="{A990125F-C67D-4C30-9C36-2A83FA1C83E7}" dt="2022-09-26T01:53:22.450" v="492" actId="14100"/>
        <pc:sldMkLst>
          <pc:docMk/>
          <pc:sldMk cId="1606110665" sldId="437"/>
        </pc:sldMkLst>
        <pc:spChg chg="add mod">
          <ac:chgData name="정 우균" userId="cc5e98843caf5a80" providerId="LiveId" clId="{A990125F-C67D-4C30-9C36-2A83FA1C83E7}" dt="2022-09-26T01:53:22.450" v="492" actId="14100"/>
          <ac:spMkLst>
            <pc:docMk/>
            <pc:sldMk cId="1606110665" sldId="437"/>
            <ac:spMk id="9" creationId="{3124AF47-F6F3-A563-0221-C23107DE9687}"/>
          </ac:spMkLst>
        </pc:spChg>
        <pc:picChg chg="add del mod">
          <ac:chgData name="정 우균" userId="cc5e98843caf5a80" providerId="LiveId" clId="{A990125F-C67D-4C30-9C36-2A83FA1C83E7}" dt="2022-09-26T01:53:11.271" v="485" actId="21"/>
          <ac:picMkLst>
            <pc:docMk/>
            <pc:sldMk cId="1606110665" sldId="437"/>
            <ac:picMk id="4" creationId="{329153A4-9DEA-EB1E-15DB-A46CE1B84C04}"/>
          </ac:picMkLst>
        </pc:picChg>
        <pc:picChg chg="add mod">
          <ac:chgData name="정 우균" userId="cc5e98843caf5a80" providerId="LiveId" clId="{A990125F-C67D-4C30-9C36-2A83FA1C83E7}" dt="2022-09-26T01:53:14.855" v="489" actId="962"/>
          <ac:picMkLst>
            <pc:docMk/>
            <pc:sldMk cId="1606110665" sldId="437"/>
            <ac:picMk id="8" creationId="{88EA9ECF-CBA2-BB4C-99C1-238448130C29}"/>
          </ac:picMkLst>
        </pc:picChg>
      </pc:sldChg>
      <pc:sldChg chg="addSp modSp add mod">
        <pc:chgData name="정 우균" userId="cc5e98843caf5a80" providerId="LiveId" clId="{A990125F-C67D-4C30-9C36-2A83FA1C83E7}" dt="2022-09-26T01:53:29.973" v="494" actId="1076"/>
        <pc:sldMkLst>
          <pc:docMk/>
          <pc:sldMk cId="214865207" sldId="438"/>
        </pc:sldMkLst>
        <pc:picChg chg="add mod">
          <ac:chgData name="정 우균" userId="cc5e98843caf5a80" providerId="LiveId" clId="{A990125F-C67D-4C30-9C36-2A83FA1C83E7}" dt="2022-09-26T01:53:29.973" v="494" actId="1076"/>
          <ac:picMkLst>
            <pc:docMk/>
            <pc:sldMk cId="214865207" sldId="438"/>
            <ac:picMk id="4" creationId="{78569D3B-AA35-0304-067F-66D3E4CB931E}"/>
          </ac:picMkLst>
        </pc:picChg>
      </pc:sldChg>
      <pc:sldChg chg="addSp delSp modSp add mod">
        <pc:chgData name="정 우균" userId="cc5e98843caf5a80" providerId="LiveId" clId="{A990125F-C67D-4C30-9C36-2A83FA1C83E7}" dt="2022-09-26T01:53:45.470" v="506" actId="27614"/>
        <pc:sldMkLst>
          <pc:docMk/>
          <pc:sldMk cId="3748935412" sldId="439"/>
        </pc:sldMkLst>
        <pc:spChg chg="del">
          <ac:chgData name="정 우균" userId="cc5e98843caf5a80" providerId="LiveId" clId="{A990125F-C67D-4C30-9C36-2A83FA1C83E7}" dt="2022-09-26T01:53:37.816" v="500" actId="21"/>
          <ac:spMkLst>
            <pc:docMk/>
            <pc:sldMk cId="3748935412" sldId="439"/>
            <ac:spMk id="3" creationId="{54B02FAE-5BDE-D1CA-F09C-3080DAE83B80}"/>
          </ac:spMkLst>
        </pc:spChg>
        <pc:spChg chg="add mod">
          <ac:chgData name="정 우균" userId="cc5e98843caf5a80" providerId="LiveId" clId="{A990125F-C67D-4C30-9C36-2A83FA1C83E7}" dt="2022-09-26T01:53:41.794" v="503" actId="14100"/>
          <ac:spMkLst>
            <pc:docMk/>
            <pc:sldMk cId="3748935412" sldId="439"/>
            <ac:spMk id="6" creationId="{A10FAD19-AE92-597A-5FE0-C3AD18FB73A9}"/>
          </ac:spMkLst>
        </pc:spChg>
        <pc:picChg chg="add mod">
          <ac:chgData name="정 우균" userId="cc5e98843caf5a80" providerId="LiveId" clId="{A990125F-C67D-4C30-9C36-2A83FA1C83E7}" dt="2022-09-26T01:53:36.836" v="499" actId="962"/>
          <ac:picMkLst>
            <pc:docMk/>
            <pc:sldMk cId="3748935412" sldId="439"/>
            <ac:picMk id="4" creationId="{C02EDA5E-024D-B0BE-8C28-1EB51C368F8B}"/>
          </ac:picMkLst>
        </pc:picChg>
        <pc:picChg chg="add mod">
          <ac:chgData name="정 우균" userId="cc5e98843caf5a80" providerId="LiveId" clId="{A990125F-C67D-4C30-9C36-2A83FA1C83E7}" dt="2022-09-26T01:53:45.470" v="506" actId="27614"/>
          <ac:picMkLst>
            <pc:docMk/>
            <pc:sldMk cId="3748935412" sldId="439"/>
            <ac:picMk id="9" creationId="{F93EB374-5FF6-85E3-93E3-F7CE34CBE806}"/>
          </ac:picMkLst>
        </pc:picChg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2128024129" sldId="440"/>
        </pc:sldMkLst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2036093291" sldId="441"/>
        </pc:sldMkLst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578284203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0C30-8012-4941-8EC7-F293906D307F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CE28C-4AD8-4574-886D-F2387000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FEE98-AE57-4C35-B3AB-54A854D8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F2A74-1662-44C0-9491-04254F28D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544ED-E500-4410-B279-2741CC5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202FA-6742-408A-A94F-8496F95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7155F-AA14-4227-9D00-0226B8B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45AC-D2FB-4276-90BC-5CFB7E13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BAD4-EA38-4C3F-BE17-A9061ABD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DA258-5A79-48F2-88F3-D8B14D0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17A6-A169-411C-8C58-CDB04B75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4286-9AAE-4662-9A63-2EE591E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522A5-A801-446E-A038-684EDCEE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D7A5B-3A2F-43F9-AD13-411C5E48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D80F7-32C8-4637-84FA-A6D4A80B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9D84-375A-4A41-9621-409C609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021F-16A9-4E46-84EF-F7EF9F7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3B8D-080B-4832-B0B6-71945C2C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6DF0-34EB-4ABB-A1BD-2E1705DD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32FF-E656-459E-AEED-31E5E49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6E408-BF26-48DA-83E6-D9A8D2DF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D1109-021D-4436-B59B-E918CFA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1D3-B2D9-4CAF-8244-B47902D7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0F8A-4429-492E-9D32-C6F58161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5DFE8-1E87-4CFA-B8D2-DD0B429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91558-B7F8-4228-8308-8EC79D65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80B3-2F21-4299-ADCF-18C529BB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4F54-7FFE-42E9-9446-7D6A119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16265-E7EA-4E35-9B3B-B4F2EA13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3E0EB-8D94-4E50-BE97-96E147E2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B43B7-8442-4889-8E4E-2485F81B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1D90E-DC97-433F-8B6E-F28DEC6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269EB-2F76-4C1C-954B-01DC3694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4AF8-9D3F-4631-87E4-66EEB4F2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6F389-14B4-4438-8FC0-D68EC0BC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2EA64-4263-42A1-BE0D-3BE6749C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F20AA-71E4-4696-86AA-98EE0CB1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66F84-9F3C-40B8-8436-628DCF7E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8A6F0-3F4D-490C-96EA-D28CC49B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97743-44EB-42AB-BC71-1E92724B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FAC3F-F386-4715-A47E-FE5B60E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ABAC-D7DE-4A30-9864-A0A37A4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9C937-5442-4F1E-9ECF-BC4C3146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E1B4F-B2C9-416C-8EF2-2C7AFC01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FC29-CF4B-4882-AD40-0A8C741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82943-06BA-4757-AF9E-BF9916B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C2A3F-74B3-4494-8404-79E33922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85AE4-8F60-4076-9795-1F5BA685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621D7-F636-4F05-93B0-CC82D237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23EE-8D83-4188-9217-048191A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06FBF-16AC-4892-AC73-7AD65E22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1C64-D6DC-4B7A-9E2C-66A18ADC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BBB8B-4581-4DB9-BC67-173A912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1B404-60C3-4818-B99B-3877797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9BAC6-946D-4398-BE2D-23054AB8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FB1C5-7341-48E3-B405-B9CC7312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25B74-02CD-437C-BC12-872DF9CE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A1108-3E94-47BD-8596-9458A77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27E73-DF27-4A76-9BF9-B17AEBBE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09477-1395-4BB9-BF48-34671F4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E3A30-4189-4A39-8A90-F42EDE6D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99C8E-355F-4229-8363-2AD756BB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7704C-6573-4A32-944D-AEC4657A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AD91F-1311-4815-9A0E-3EAD5734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54BEE-167F-4808-B590-1CE22C5A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/>
          <p:nvPr/>
        </p:nvCxnSpPr>
        <p:spPr>
          <a:xfrm>
            <a:off x="796415" y="3429000"/>
            <a:ext cx="10382864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D056A-6397-1A84-4573-A3AED7B5F616}"/>
              </a:ext>
            </a:extLst>
          </p:cNvPr>
          <p:cNvSpPr txBox="1"/>
          <p:nvPr/>
        </p:nvSpPr>
        <p:spPr>
          <a:xfrm>
            <a:off x="722671" y="2521974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195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Upload </a:t>
            </a:r>
            <a:r>
              <a:rPr lang="ko-KR" altLang="en-US" dirty="0"/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E8A88-11E7-20FC-DD8C-9C84CA31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6" y="2071677"/>
            <a:ext cx="2162191" cy="2714645"/>
          </a:xfrm>
          <a:prstGeom prst="rect">
            <a:avLst/>
          </a:prstGeom>
        </p:spPr>
      </p:pic>
      <p:pic>
        <p:nvPicPr>
          <p:cNvPr id="8" name="그림 7" descr="텍스트, 모니터, 스크린샷, 블랙이(가) 표시된 사진&#10;&#10;자동 생성된 설명">
            <a:extLst>
              <a:ext uri="{FF2B5EF4-FFF2-40B4-BE49-F238E27FC236}">
                <a16:creationId xmlns:a16="http://schemas.microsoft.com/office/drawing/2014/main" id="{2015E271-701B-DCB5-DBCC-4554ECE1F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71" y="2071677"/>
            <a:ext cx="3700490" cy="1833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F9F5C-EC87-4EE5-DB1A-02BE5030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36" y="2071677"/>
            <a:ext cx="2119328" cy="2114565"/>
          </a:xfrm>
          <a:prstGeom prst="rect">
            <a:avLst/>
          </a:prstGeom>
        </p:spPr>
      </p:pic>
      <p:pic>
        <p:nvPicPr>
          <p:cNvPr id="13" name="그림 12" descr="텍스트, 웹사이트이(가) 표시된 사진&#10;&#10;자동 생성된 설명">
            <a:extLst>
              <a:ext uri="{FF2B5EF4-FFF2-40B4-BE49-F238E27FC236}">
                <a16:creationId xmlns:a16="http://schemas.microsoft.com/office/drawing/2014/main" id="{B514AF4B-6E9C-FAA2-0A1F-2AC5F88F6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36" y="4574389"/>
            <a:ext cx="1281122" cy="423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592C7A-3E84-2843-0C20-53F2410A68E6}"/>
              </a:ext>
            </a:extLst>
          </p:cNvPr>
          <p:cNvSpPr txBox="1"/>
          <p:nvPr/>
        </p:nvSpPr>
        <p:spPr>
          <a:xfrm>
            <a:off x="791923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Download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C9DD383-77BC-CC39-FAA8-8107A3D05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36" y="5386402"/>
            <a:ext cx="957269" cy="4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3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-&gt;Local </a:t>
            </a:r>
            <a:r>
              <a:rPr lang="ko-KR" altLang="en-US" dirty="0"/>
              <a:t>으로 </a:t>
            </a:r>
            <a:r>
              <a:rPr lang="en-US" altLang="ko-KR" dirty="0"/>
              <a:t>Git Clone</a:t>
            </a:r>
            <a:endParaRPr lang="ko-KR" altLang="en-US" dirty="0"/>
          </a:p>
        </p:txBody>
      </p:sp>
      <p:pic>
        <p:nvPicPr>
          <p:cNvPr id="10" name="그림 9" descr="텍스트, 장치, 계량기이(가) 표시된 사진&#10;&#10;자동 생성된 설명">
            <a:extLst>
              <a:ext uri="{FF2B5EF4-FFF2-40B4-BE49-F238E27FC236}">
                <a16:creationId xmlns:a16="http://schemas.microsoft.com/office/drawing/2014/main" id="{E8C893F1-EB2A-3B6D-ECC0-26BD182DF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6" y="2396747"/>
            <a:ext cx="728668" cy="4095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6AB35B-D84D-25E1-AB3C-7AC9FD1B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6" y="3794174"/>
            <a:ext cx="1957402" cy="1690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E73C90-D766-76F6-EC11-4A59516B5E14}"/>
              </a:ext>
            </a:extLst>
          </p:cNvPr>
          <p:cNvSpPr txBox="1"/>
          <p:nvPr/>
        </p:nvSpPr>
        <p:spPr>
          <a:xfrm>
            <a:off x="484026" y="1987331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Local Folder</a:t>
            </a:r>
            <a:r>
              <a:rPr lang="ko-KR" altLang="en-US" sz="1400" dirty="0"/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056C32-6830-8BD1-A9AF-8AAE6F968BFF}"/>
              </a:ext>
            </a:extLst>
          </p:cNvPr>
          <p:cNvSpPr txBox="1"/>
          <p:nvPr/>
        </p:nvSpPr>
        <p:spPr>
          <a:xfrm>
            <a:off x="484025" y="3384758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Github</a:t>
            </a:r>
            <a:r>
              <a:rPr lang="en-US" altLang="ko-KR" sz="1400" dirty="0"/>
              <a:t> URL </a:t>
            </a:r>
            <a:r>
              <a:rPr lang="ko-KR" altLang="en-US" sz="1400" dirty="0"/>
              <a:t>복사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083662-868A-290A-6D70-61313BAAE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4"/>
          <a:stretch/>
        </p:blipFill>
        <p:spPr>
          <a:xfrm>
            <a:off x="2644133" y="3794174"/>
            <a:ext cx="1905014" cy="16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2B2A62-86BA-5EF8-74AF-59D92B82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193974"/>
            <a:ext cx="4362482" cy="1752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461FE-6B88-E7E5-E2BC-C67CE19E6F9F}"/>
              </a:ext>
            </a:extLst>
          </p:cNvPr>
          <p:cNvSpPr txBox="1"/>
          <p:nvPr/>
        </p:nvSpPr>
        <p:spPr>
          <a:xfrm>
            <a:off x="309716" y="1835377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Local git clone</a:t>
            </a:r>
            <a:endParaRPr lang="ko-KR" altLang="en-US" sz="14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3751C22-6E73-BED0-ADAF-21F87F2CA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4098981"/>
            <a:ext cx="4300569" cy="78581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4575DCF-4CCC-3CE3-5312-E73CC59D4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96" y="2193974"/>
            <a:ext cx="2852758" cy="22002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5BCC61-5D98-002B-F93C-15EAAF3D0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96" y="4690836"/>
            <a:ext cx="2386030" cy="153829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7293556-8B8F-A4DE-808A-5EECD8B71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5037193"/>
            <a:ext cx="3009922" cy="14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push 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043140-957E-9144-2E6F-F69329BC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8" y="1949231"/>
            <a:ext cx="2900384" cy="552454"/>
          </a:xfrm>
          <a:prstGeom prst="rect">
            <a:avLst/>
          </a:prstGeom>
        </p:spPr>
      </p:pic>
      <p:pic>
        <p:nvPicPr>
          <p:cNvPr id="10" name="그림 9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E831B2E-043D-70ED-9F72-0995222C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28" y="1949231"/>
            <a:ext cx="2543194" cy="2757508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607387E-7787-0EBE-76DD-0C6D6E6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28" y="4913512"/>
            <a:ext cx="3405212" cy="1566874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D845F90A-0A36-C5A7-47E3-4BFA7A199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3" y="3429000"/>
            <a:ext cx="2957534" cy="4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4CF42E-E28A-B9E3-C060-9678F201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866892"/>
            <a:ext cx="3457600" cy="209551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DF3021-24C5-8104-5C08-47AD5257C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4348157"/>
            <a:ext cx="3757640" cy="1495436"/>
          </a:xfrm>
          <a:prstGeom prst="rect">
            <a:avLst/>
          </a:prstGeom>
        </p:spPr>
      </p:pic>
      <p:pic>
        <p:nvPicPr>
          <p:cNvPr id="9" name="그림 8" descr="텍스트, 모니터, 스크린샷, 블랙이(가) 표시된 사진&#10;&#10;자동 생성된 설명">
            <a:extLst>
              <a:ext uri="{FF2B5EF4-FFF2-40B4-BE49-F238E27FC236}">
                <a16:creationId xmlns:a16="http://schemas.microsoft.com/office/drawing/2014/main" id="{5AB67F81-204B-E4E5-C4D6-A7518CBC3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05" y="1871638"/>
            <a:ext cx="3719540" cy="1457336"/>
          </a:xfrm>
          <a:prstGeom prst="rect">
            <a:avLst/>
          </a:prstGeom>
        </p:spPr>
      </p:pic>
      <p:pic>
        <p:nvPicPr>
          <p:cNvPr id="11" name="그림 10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9518F8E7-C1EA-614B-08E1-2C4E55F5A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05" y="3805228"/>
            <a:ext cx="2395555" cy="20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4" name="그림 3" descr="텍스트, 스크린샷, 모니터, 블랙이(가) 표시된 사진&#10;&#10;자동 생성된 설명">
            <a:extLst>
              <a:ext uri="{FF2B5EF4-FFF2-40B4-BE49-F238E27FC236}">
                <a16:creationId xmlns:a16="http://schemas.microsoft.com/office/drawing/2014/main" id="{8E850CAC-9280-0948-737A-BDFC6DF95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" y="2012152"/>
            <a:ext cx="3543326" cy="11191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E32951-F063-4ED3-901D-5233F71A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" y="3603287"/>
            <a:ext cx="5057812" cy="823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C05E6-7D09-C082-8ED7-EAEFF97C75B8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commit </a:t>
            </a:r>
            <a:r>
              <a:rPr lang="ko-KR" altLang="en-US" dirty="0"/>
              <a:t>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44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2" name="그림 1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DD36DD5C-D592-AB27-4FAB-AD610F3FF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7" y="2126303"/>
            <a:ext cx="5181638" cy="1757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726FFC-3C4B-AFA9-509E-4DDFF9CDF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7" y="4100511"/>
            <a:ext cx="1371610" cy="676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C7BA9-3A6A-0BF5-802C-241B88E52546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pull</a:t>
            </a:r>
            <a:r>
              <a:rPr lang="ko-KR" altLang="en-US" dirty="0"/>
              <a:t>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88C81DB1-DB76-6C99-4C5A-D2AEBED7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93" y="3988611"/>
            <a:ext cx="2690832" cy="19145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C13958-7B3C-31AB-051B-0B5875858B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0"/>
          <a:stretch/>
        </p:blipFill>
        <p:spPr>
          <a:xfrm>
            <a:off x="228588" y="4945881"/>
            <a:ext cx="2257438" cy="909644"/>
          </a:xfrm>
          <a:prstGeom prst="rect">
            <a:avLst/>
          </a:prstGeom>
        </p:spPr>
      </p:pic>
      <p:pic>
        <p:nvPicPr>
          <p:cNvPr id="18" name="그림 17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F7F8505B-E3CB-35F9-4636-4092580EF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92" y="3988611"/>
            <a:ext cx="2424130" cy="1828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ACFCE9-FD8F-306C-4526-E5C8DE6395F2}"/>
              </a:ext>
            </a:extLst>
          </p:cNvPr>
          <p:cNvSpPr txBox="1"/>
          <p:nvPr/>
        </p:nvSpPr>
        <p:spPr>
          <a:xfrm>
            <a:off x="228587" y="1772547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Github</a:t>
            </a:r>
            <a:r>
              <a:rPr lang="ko-KR" altLang="en-US" sz="1400" dirty="0"/>
              <a:t>에서 파일 추가</a:t>
            </a:r>
          </a:p>
        </p:txBody>
      </p:sp>
    </p:spTree>
    <p:extLst>
      <p:ext uri="{BB962C8B-B14F-4D97-AF65-F5344CB8AC3E}">
        <p14:creationId xmlns:p14="http://schemas.microsoft.com/office/powerpoint/2010/main" val="354229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3C99AB3-3F0E-8F89-BB26-4AA46B390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1" y="1914520"/>
            <a:ext cx="2871808" cy="1219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C7362-26A9-FC58-840F-794F02252DB4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Local Git pull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0889F8D-5D3B-42D4-06DE-F7720DB82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38" y="1914520"/>
            <a:ext cx="1438286" cy="11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0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2" name="그림 1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6DEEF6B1-C7B2-2831-CCE8-A0D3AE2B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928808"/>
            <a:ext cx="1495436" cy="1228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 branch </a:t>
            </a:r>
            <a:r>
              <a:rPr lang="ko-KR" altLang="en-US" dirty="0"/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DD494E-08DA-35A8-CD6D-41FB4A42B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3467100"/>
            <a:ext cx="1371610" cy="1195396"/>
          </a:xfrm>
          <a:prstGeom prst="rect">
            <a:avLst/>
          </a:prstGeom>
        </p:spPr>
      </p:pic>
      <p:pic>
        <p:nvPicPr>
          <p:cNvPr id="9" name="그림 8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A9445395-B46A-38C3-65D9-FAE3C87E0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4884794"/>
            <a:ext cx="3495701" cy="12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5E9941B-D2C2-FE7D-5D8C-9DDE8945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981198"/>
            <a:ext cx="2971822" cy="476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C6599-1F98-4BCA-5EA6-24EADA53C0E4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Local git branch </a:t>
            </a:r>
            <a:r>
              <a:rPr lang="ko-KR" altLang="en-US" dirty="0"/>
              <a:t>받기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CE0B612-0AFB-65BA-29B3-8A8E72A1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696191"/>
            <a:ext cx="2833708" cy="67151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4BB5265-066A-7AC6-D05A-4CBB73059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3606448"/>
            <a:ext cx="3157561" cy="8524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810BA9-396E-7494-54DE-FED611003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4758353"/>
            <a:ext cx="3562376" cy="35719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D934E44-0E48-E225-4278-1E9527EF4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5386481"/>
            <a:ext cx="3190898" cy="44291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57A75D3-D5B5-9372-A886-AB43FEC7D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12" y="1928883"/>
            <a:ext cx="3486175" cy="6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 </a:t>
            </a:r>
            <a:r>
              <a:rPr lang="en-US" altLang="ko-KR" sz="3000" dirty="0" err="1"/>
              <a:t>Github</a:t>
            </a:r>
            <a:r>
              <a:rPr lang="ko-KR" altLang="en-US" sz="3000" dirty="0"/>
              <a:t>에서 </a:t>
            </a:r>
            <a:r>
              <a:rPr lang="en-US" altLang="ko-KR" sz="3000" dirty="0"/>
              <a:t>Git</a:t>
            </a:r>
            <a:endParaRPr lang="ko-KR" alt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1 </a:t>
            </a:r>
            <a:r>
              <a:rPr lang="en-US" altLang="ko-KR" sz="3000" dirty="0" err="1">
                <a:solidFill>
                  <a:srgbClr val="FF0000"/>
                </a:solidFill>
              </a:rPr>
              <a:t>Github</a:t>
            </a:r>
            <a:r>
              <a:rPr lang="ko-KR" altLang="en-US" sz="3000" dirty="0">
                <a:solidFill>
                  <a:srgbClr val="FF0000"/>
                </a:solidFill>
              </a:rPr>
              <a:t>기본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 Git</a:t>
            </a:r>
            <a:r>
              <a:rPr lang="ko-KR" altLang="en-US" sz="3000" dirty="0"/>
              <a:t>에서 </a:t>
            </a:r>
            <a:r>
              <a:rPr lang="en-US" altLang="ko-KR" sz="3000" dirty="0" err="1"/>
              <a:t>Github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1078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Local git dev branch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966561-CA09-4BC0-629F-49C8015D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" y="2078826"/>
            <a:ext cx="1785951" cy="150019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9209E9E-DF3E-715F-F79D-584DB947A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" y="3750464"/>
            <a:ext cx="3324249" cy="120492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0E8C72D-B154-E3C4-4E80-078836AB5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" y="5365809"/>
            <a:ext cx="4119593" cy="58102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812573C-8301-6068-2F5C-C4452CB3D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51" y="1987331"/>
            <a:ext cx="3038497" cy="10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9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Pull request </a:t>
            </a:r>
            <a:r>
              <a:rPr lang="ko-KR" altLang="en-US" dirty="0"/>
              <a:t>확인</a:t>
            </a:r>
          </a:p>
        </p:txBody>
      </p:sp>
      <p:pic>
        <p:nvPicPr>
          <p:cNvPr id="4" name="그림 3" descr="텍스트, 스크린샷, 모니터, 블랙이(가) 표시된 사진&#10;&#10;자동 생성된 설명">
            <a:extLst>
              <a:ext uri="{FF2B5EF4-FFF2-40B4-BE49-F238E27FC236}">
                <a16:creationId xmlns:a16="http://schemas.microsoft.com/office/drawing/2014/main" id="{1C678CA9-4502-1AC6-9DF7-1DA3ED2D2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4" y="1987331"/>
            <a:ext cx="3590951" cy="2166953"/>
          </a:xfrm>
          <a:prstGeom prst="rect">
            <a:avLst/>
          </a:prstGeom>
        </p:spPr>
      </p:pic>
      <p:pic>
        <p:nvPicPr>
          <p:cNvPr id="9" name="그림 8" descr="텍스트, 모니터, 스크린샷, 표시된이(가) 표시된 사진&#10;&#10;자동 생성된 설명">
            <a:extLst>
              <a:ext uri="{FF2B5EF4-FFF2-40B4-BE49-F238E27FC236}">
                <a16:creationId xmlns:a16="http://schemas.microsoft.com/office/drawing/2014/main" id="{68AFAD01-0DE7-3ABB-EB66-EB60D97FC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24" y="1987331"/>
            <a:ext cx="3686202" cy="2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1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Pull request </a:t>
            </a:r>
            <a:r>
              <a:rPr lang="ko-KR" altLang="en-US" dirty="0"/>
              <a:t>확인</a:t>
            </a:r>
          </a:p>
        </p:txBody>
      </p:sp>
      <p:pic>
        <p:nvPicPr>
          <p:cNvPr id="6" name="그림 5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71725ACE-29AB-96E7-F054-5EB62808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9" y="1987331"/>
            <a:ext cx="3514751" cy="1866914"/>
          </a:xfrm>
          <a:prstGeom prst="rect">
            <a:avLst/>
          </a:prstGeom>
        </p:spPr>
      </p:pic>
      <p:pic>
        <p:nvPicPr>
          <p:cNvPr id="10" name="그림 9" descr="텍스트, 모니터, 스크린샷, 블랙이(가) 표시된 사진&#10;&#10;자동 생성된 설명">
            <a:extLst>
              <a:ext uri="{FF2B5EF4-FFF2-40B4-BE49-F238E27FC236}">
                <a16:creationId xmlns:a16="http://schemas.microsoft.com/office/drawing/2014/main" id="{FFBA5773-86BB-0DF9-E639-19EE5ED2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56" y="1987331"/>
            <a:ext cx="3471888" cy="2405080"/>
          </a:xfrm>
          <a:prstGeom prst="rect">
            <a:avLst/>
          </a:prstGeom>
        </p:spPr>
      </p:pic>
      <p:pic>
        <p:nvPicPr>
          <p:cNvPr id="12" name="그림 11" descr="텍스트, 모니터, 스크린샷, 블랙이(가) 표시된 사진&#10;&#10;자동 생성된 설명">
            <a:extLst>
              <a:ext uri="{FF2B5EF4-FFF2-40B4-BE49-F238E27FC236}">
                <a16:creationId xmlns:a16="http://schemas.microsoft.com/office/drawing/2014/main" id="{923DDA93-DEB7-2AC6-F4EC-D209034A0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0" y="4543419"/>
            <a:ext cx="3548088" cy="1619262"/>
          </a:xfrm>
          <a:prstGeom prst="rect">
            <a:avLst/>
          </a:prstGeom>
        </p:spPr>
      </p:pic>
      <p:pic>
        <p:nvPicPr>
          <p:cNvPr id="14" name="그림 13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FDBD37A6-80B0-1A3A-D81D-17FCD36AD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56" y="4567232"/>
            <a:ext cx="2147903" cy="15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 </a:t>
            </a:r>
            <a:r>
              <a:rPr lang="en-US" altLang="ko-KR" sz="3000" dirty="0" err="1"/>
              <a:t>Github</a:t>
            </a:r>
            <a:r>
              <a:rPr lang="ko-KR" altLang="en-US" sz="3000" dirty="0"/>
              <a:t>에서 </a:t>
            </a:r>
            <a:r>
              <a:rPr lang="en-US" altLang="ko-KR" sz="3000" dirty="0"/>
              <a:t>Git</a:t>
            </a:r>
            <a:endParaRPr lang="ko-KR" alt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</a:t>
            </a:r>
            <a:r>
              <a:rPr lang="en-US" altLang="ko-KR" sz="3000" dirty="0" err="1"/>
              <a:t>Github</a:t>
            </a:r>
            <a:r>
              <a:rPr lang="ko-KR" altLang="en-US" sz="3000" dirty="0"/>
              <a:t>기본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3 Git</a:t>
            </a:r>
            <a:r>
              <a:rPr lang="ko-KR" altLang="en-US" sz="3000" dirty="0">
                <a:solidFill>
                  <a:srgbClr val="FF0000"/>
                </a:solidFill>
              </a:rPr>
              <a:t>에서 </a:t>
            </a:r>
            <a:r>
              <a:rPr lang="en-US" altLang="ko-KR" sz="3000" dirty="0" err="1">
                <a:solidFill>
                  <a:srgbClr val="FF0000"/>
                </a:solidFill>
              </a:rPr>
              <a:t>Github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4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Github,Git</a:t>
            </a:r>
            <a:r>
              <a:rPr lang="en-US" altLang="ko-KR" dirty="0"/>
              <a:t> Repository </a:t>
            </a:r>
            <a:r>
              <a:rPr lang="ko-KR" altLang="en-US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F9FAD3-FEDB-05B1-1D76-FAEB53A1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3" y="1897854"/>
            <a:ext cx="4329144" cy="56674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050D2FA-009B-C0A8-3A44-6CBED772D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3" y="2690805"/>
            <a:ext cx="3633814" cy="191453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3BBFE6D-120D-CB1D-4F76-901AD700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3" y="4736300"/>
            <a:ext cx="2100278" cy="167165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58388DA-9846-A1B6-D4A2-FF3EE7BCD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87" y="1897854"/>
            <a:ext cx="1852626" cy="25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8DC55ED-5D41-73E4-E53C-08313B4F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3" y="1893087"/>
            <a:ext cx="2824183" cy="181452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A1C7BB4-6A52-1842-77E5-1D7D4E6B1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3" y="3858242"/>
            <a:ext cx="2038365" cy="28575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D088F5A-E492-8433-D077-E0BEC3BE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3" y="4421978"/>
            <a:ext cx="1504961" cy="833444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FF45613-3C19-4AD5-529F-E40694F12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3" y="5484874"/>
            <a:ext cx="2286017" cy="8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8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 repo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 descr="웹사이트이(가) 표시된 사진&#10;&#10;자동 생성된 설명">
            <a:extLst>
              <a:ext uri="{FF2B5EF4-FFF2-40B4-BE49-F238E27FC236}">
                <a16:creationId xmlns:a16="http://schemas.microsoft.com/office/drawing/2014/main" id="{570BA425-7F24-03DE-CA52-2E928385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2" y="1987331"/>
            <a:ext cx="3581426" cy="74771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6E6C418-BFDC-3298-0F1F-24B58AB2F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979922"/>
            <a:ext cx="3200423" cy="32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3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origin </a:t>
            </a:r>
            <a:r>
              <a:rPr lang="ko-KR" altLang="en-US" dirty="0"/>
              <a:t>등록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D8B31F-D8F7-111A-8996-FB20FE14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4" y="2291312"/>
            <a:ext cx="3629052" cy="371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50401-2B94-8F81-E4D4-E11CB8855BD8}"/>
              </a:ext>
            </a:extLst>
          </p:cNvPr>
          <p:cNvSpPr txBox="1"/>
          <p:nvPr/>
        </p:nvSpPr>
        <p:spPr>
          <a:xfrm>
            <a:off x="414490" y="1933865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Github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 복사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1F0D64-19DD-6E17-17BD-129A2908A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4" y="3274216"/>
            <a:ext cx="3838603" cy="557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77121-3739-98DB-3B67-008F2B7212BD}"/>
              </a:ext>
            </a:extLst>
          </p:cNvPr>
          <p:cNvSpPr txBox="1"/>
          <p:nvPr/>
        </p:nvSpPr>
        <p:spPr>
          <a:xfrm>
            <a:off x="414490" y="2958123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Git</a:t>
            </a:r>
            <a:r>
              <a:rPr lang="ko-KR" altLang="en-US" sz="1400" dirty="0"/>
              <a:t> </a:t>
            </a:r>
            <a:r>
              <a:rPr lang="en-US" altLang="ko-KR" sz="1400" dirty="0"/>
              <a:t>remote </a:t>
            </a:r>
            <a:r>
              <a:rPr lang="ko-KR" altLang="en-US" sz="1400" dirty="0"/>
              <a:t>등록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226DEB5-D13A-8066-76C8-DC82990B2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4" y="4479128"/>
            <a:ext cx="3362350" cy="814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75055C-7EA4-2B69-06F9-F9106B77D1FB}"/>
              </a:ext>
            </a:extLst>
          </p:cNvPr>
          <p:cNvSpPr txBox="1"/>
          <p:nvPr/>
        </p:nvSpPr>
        <p:spPr>
          <a:xfrm>
            <a:off x="414489" y="4171351"/>
            <a:ext cx="67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Push </a:t>
            </a:r>
            <a:r>
              <a:rPr lang="ko-KR" altLang="en-US" sz="1400" dirty="0"/>
              <a:t>실패 확인</a:t>
            </a:r>
          </a:p>
        </p:txBody>
      </p:sp>
    </p:spTree>
    <p:extLst>
      <p:ext uri="{BB962C8B-B14F-4D97-AF65-F5344CB8AC3E}">
        <p14:creationId xmlns:p14="http://schemas.microsoft.com/office/powerpoint/2010/main" val="3178067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32140-469E-CD33-2ADE-0DCCC5169BFD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Branch </a:t>
            </a:r>
            <a:r>
              <a:rPr lang="ko-KR" altLang="en-US" dirty="0"/>
              <a:t>이름 변경 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1404CF6-0DAB-1A3D-B1F1-0D925DCD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3" y="2054006"/>
            <a:ext cx="1395423" cy="45720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F89815E-9A97-2599-43EA-24151E58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3" y="2879907"/>
            <a:ext cx="2867046" cy="857256"/>
          </a:xfrm>
          <a:prstGeom prst="rect">
            <a:avLst/>
          </a:prstGeom>
        </p:spPr>
      </p:pic>
      <p:pic>
        <p:nvPicPr>
          <p:cNvPr id="10" name="그림 9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E6F7F7A3-3E54-A683-08A9-33D0224C7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3" y="4039048"/>
            <a:ext cx="3929091" cy="1690700"/>
          </a:xfrm>
          <a:prstGeom prst="rect">
            <a:avLst/>
          </a:prstGeom>
        </p:spPr>
      </p:pic>
      <p:pic>
        <p:nvPicPr>
          <p:cNvPr id="12" name="그림 11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D1635D5A-6AB5-7E9C-941F-62173A192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5" y="4039048"/>
            <a:ext cx="3181373" cy="18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99A88-3747-BB55-3AE8-D5583AE5214F}"/>
              </a:ext>
            </a:extLst>
          </p:cNvPr>
          <p:cNvSpPr txBox="1"/>
          <p:nvPr/>
        </p:nvSpPr>
        <p:spPr>
          <a:xfrm>
            <a:off x="452110" y="1927068"/>
            <a:ext cx="112287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Git</a:t>
            </a:r>
            <a:r>
              <a:rPr lang="ko-KR" altLang="en-US" sz="1700" b="0" i="0" dirty="0">
                <a:effectLst/>
                <a:latin typeface="+mj-lt"/>
              </a:rPr>
              <a:t>은 분산 버전 관리 시스템</a:t>
            </a:r>
            <a:r>
              <a:rPr lang="en-US" altLang="ko-KR" sz="1700" b="0" i="0" dirty="0">
                <a:effectLst/>
                <a:latin typeface="+mj-lt"/>
              </a:rPr>
              <a:t>(DVCS, Distributed Version Control System)</a:t>
            </a:r>
            <a:r>
              <a:rPr lang="ko-KR" altLang="en-US" sz="1700" b="0" i="0" dirty="0">
                <a:effectLst/>
                <a:latin typeface="+mj-lt"/>
              </a:rPr>
              <a:t>으로</a:t>
            </a:r>
            <a:r>
              <a:rPr lang="en-US" altLang="ko-KR" sz="1700" b="0" i="0" dirty="0">
                <a:effectLst/>
                <a:latin typeface="+mj-lt"/>
              </a:rPr>
              <a:t>, </a:t>
            </a:r>
            <a:r>
              <a:rPr lang="ko-KR" altLang="en-US" sz="1700" b="0" i="0" dirty="0" err="1">
                <a:effectLst/>
                <a:latin typeface="+mj-lt"/>
              </a:rPr>
              <a:t>리누스</a:t>
            </a:r>
            <a:r>
              <a:rPr lang="ko-KR" altLang="en-US" sz="1700" b="0" i="0" dirty="0">
                <a:effectLst/>
                <a:latin typeface="+mj-lt"/>
              </a:rPr>
              <a:t> </a:t>
            </a:r>
            <a:r>
              <a:rPr lang="ko-KR" altLang="en-US" sz="1700" b="0" i="0" dirty="0" err="1">
                <a:effectLst/>
                <a:latin typeface="+mj-lt"/>
              </a:rPr>
              <a:t>토르발스</a:t>
            </a:r>
            <a:r>
              <a:rPr lang="en-US" altLang="ko-KR" sz="1700" b="0" i="0" dirty="0">
                <a:effectLst/>
                <a:latin typeface="+mj-lt"/>
              </a:rPr>
              <a:t>(Linus Torvalds)</a:t>
            </a:r>
            <a:r>
              <a:rPr lang="ko-KR" altLang="en-US" sz="1700" b="0" i="0" dirty="0">
                <a:effectLst/>
                <a:latin typeface="+mj-lt"/>
              </a:rPr>
              <a:t>가 개발한 오픈소스 소프트웨어입니다</a:t>
            </a:r>
            <a:r>
              <a:rPr lang="en-US" altLang="ko-KR" sz="1700" b="0" i="0" dirty="0">
                <a:effectLst/>
                <a:latin typeface="+mj-lt"/>
              </a:rPr>
              <a:t>.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5D566-B23D-D511-033B-CF2BA3CFA9C1}"/>
              </a:ext>
            </a:extLst>
          </p:cNvPr>
          <p:cNvSpPr txBox="1"/>
          <p:nvPr/>
        </p:nvSpPr>
        <p:spPr>
          <a:xfrm>
            <a:off x="624638" y="3005278"/>
            <a:ext cx="1079171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파일의 버전을 관리하며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각 버전마다 변경 내용을 저장합니다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이렇게 저장된 버전은 이전 버전과의 차이점을 비교하거나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이전 버전으로 되돌리는 등의 작업이 가능합니다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또한 </a:t>
            </a:r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분산 버전 관리 시스템으로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서버에 중앙 집중식으로 저장하는 것이 아니라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여러 사용자의 로컬 저장소에 저장됩니다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네트워크 연결이 끊어진 상황에서도 작업이 가능하며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서버에 장애가 발생해도 작업을 유지할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endParaRPr lang="en-US" altLang="ko-KR" sz="1600" dirty="0"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을 사용하면 소스 코드나 문서 등의 파일을 효과적으로 관리할 수 있습니다</a:t>
            </a:r>
            <a:r>
              <a:rPr lang="en-US" altLang="ko-KR" sz="1600" b="0" i="0" dirty="0">
                <a:effectLst/>
                <a:latin typeface="Söhne"/>
              </a:rPr>
              <a:t>. Git</a:t>
            </a:r>
            <a:r>
              <a:rPr lang="ko-KR" altLang="en-US" sz="1600" b="0" i="0" dirty="0">
                <a:effectLst/>
                <a:latin typeface="Söhne"/>
              </a:rPr>
              <a:t>을 사용하면 여러 사람이 동시에 작업할 수 있고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변경 내용을 추적하고 병합하는 등의 작업이 가능합니다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프로젝트의 효율성과 안정성을 높일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무료이며</a:t>
            </a:r>
            <a:r>
              <a:rPr lang="en-US" altLang="ko-KR" sz="1600" b="0" i="0" dirty="0">
                <a:effectLst/>
                <a:latin typeface="Söhne"/>
              </a:rPr>
              <a:t>, Windows, Mac OS X, Linux </a:t>
            </a:r>
            <a:r>
              <a:rPr lang="ko-KR" altLang="en-US" sz="1600" b="0" i="0" dirty="0">
                <a:effectLst/>
                <a:latin typeface="Söhne"/>
              </a:rPr>
              <a:t>등 다양한 운영체제에서 사용할 수 있습니다</a:t>
            </a:r>
            <a:r>
              <a:rPr lang="en-US" altLang="ko-KR" sz="1600" b="0" i="0" dirty="0">
                <a:effectLst/>
                <a:latin typeface="Söhne"/>
              </a:rPr>
              <a:t>. Git</a:t>
            </a:r>
            <a:r>
              <a:rPr lang="ko-KR" altLang="en-US" sz="1600" b="0" i="0" dirty="0">
                <a:effectLst/>
                <a:latin typeface="Söhne"/>
              </a:rPr>
              <a:t>을 사용하는 대표적인 웹 호스팅 서비스로는 </a:t>
            </a:r>
            <a:r>
              <a:rPr lang="en-US" altLang="ko-KR" sz="1600" b="0" i="0" dirty="0">
                <a:effectLst/>
                <a:latin typeface="Söhne"/>
              </a:rPr>
              <a:t>GitHub, GitLab, Bitbucket </a:t>
            </a:r>
            <a:r>
              <a:rPr lang="ko-KR" altLang="en-US" sz="1600" b="0" i="0" dirty="0">
                <a:effectLst/>
                <a:latin typeface="Söhne"/>
              </a:rPr>
              <a:t>등이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3AD1-76A3-D320-911D-7374C315AFB4}"/>
              </a:ext>
            </a:extLst>
          </p:cNvPr>
          <p:cNvSpPr txBox="1"/>
          <p:nvPr/>
        </p:nvSpPr>
        <p:spPr>
          <a:xfrm>
            <a:off x="452110" y="2651335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1 </a:t>
            </a:r>
            <a:r>
              <a:rPr lang="ko-KR" altLang="en-US" sz="1700" b="0" i="0" dirty="0">
                <a:effectLst/>
                <a:latin typeface="+mj-lt"/>
              </a:rPr>
              <a:t>버전관리 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4D305-015A-B7AB-8875-1D5A2B9A53AE}"/>
              </a:ext>
            </a:extLst>
          </p:cNvPr>
          <p:cNvSpPr txBox="1"/>
          <p:nvPr/>
        </p:nvSpPr>
        <p:spPr>
          <a:xfrm>
            <a:off x="452110" y="4172460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2 </a:t>
            </a:r>
            <a:r>
              <a:rPr lang="ko-KR" altLang="en-US" sz="1700" b="0" i="0" dirty="0">
                <a:effectLst/>
                <a:latin typeface="+mj-lt"/>
              </a:rPr>
              <a:t>협업도구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049FC-147C-00FE-2A6A-9ADA7ACFA99C}"/>
              </a:ext>
            </a:extLst>
          </p:cNvPr>
          <p:cNvSpPr txBox="1"/>
          <p:nvPr/>
        </p:nvSpPr>
        <p:spPr>
          <a:xfrm>
            <a:off x="481607" y="5339642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3 </a:t>
            </a:r>
            <a:r>
              <a:rPr lang="ko-KR" altLang="en-US" sz="1700" b="0" i="0" dirty="0">
                <a:effectLst/>
                <a:latin typeface="+mj-lt"/>
              </a:rPr>
              <a:t>오픈소스</a:t>
            </a:r>
            <a:endParaRPr lang="ko-KR" altLang="en-US" sz="1700" dirty="0">
              <a:latin typeface="+mj-lt"/>
            </a:endParaRPr>
          </a:p>
        </p:txBody>
      </p:sp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762DAFC-1F2E-7091-D70C-1F688E91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7" y="1416029"/>
            <a:ext cx="899362" cy="3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GITHUB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99A88-3747-BB55-3AE8-D5583AE5214F}"/>
              </a:ext>
            </a:extLst>
          </p:cNvPr>
          <p:cNvSpPr txBox="1"/>
          <p:nvPr/>
        </p:nvSpPr>
        <p:spPr>
          <a:xfrm>
            <a:off x="496349" y="2042589"/>
            <a:ext cx="111993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</a:t>
            </a:r>
            <a:r>
              <a:rPr lang="en-US" altLang="ko-KR" sz="1600" b="0" i="0" dirty="0">
                <a:effectLst/>
                <a:latin typeface="Söhne"/>
              </a:rPr>
              <a:t>Git </a:t>
            </a:r>
            <a:r>
              <a:rPr lang="ko-KR" altLang="en-US" sz="1600" b="0" i="0" dirty="0">
                <a:effectLst/>
                <a:latin typeface="Söhne"/>
              </a:rPr>
              <a:t>기반의 소스 코드 호스팅 및 협업 플랫폼입니다</a:t>
            </a:r>
            <a:r>
              <a:rPr lang="en-US" altLang="ko-KR" sz="1600" b="0" i="0" dirty="0">
                <a:effectLst/>
                <a:latin typeface="Söhne"/>
              </a:rPr>
              <a:t>. 2008</a:t>
            </a:r>
            <a:r>
              <a:rPr lang="ko-KR" altLang="en-US" sz="1600" b="0" i="0" dirty="0">
                <a:effectLst/>
                <a:latin typeface="Söhne"/>
              </a:rPr>
              <a:t>년에 창립되어 현재는 마이크로소프트에 인수되어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를 사용하면 소스 코드를 온라인 상에서 저장하고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관리하며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공유할 수 있습니다</a:t>
            </a:r>
            <a:r>
              <a:rPr lang="en-US" altLang="ko-KR" sz="1600" b="0" i="0" dirty="0">
                <a:effectLst/>
                <a:latin typeface="Söhne"/>
              </a:rPr>
              <a:t>. GitHub</a:t>
            </a:r>
            <a:r>
              <a:rPr lang="ko-KR" altLang="en-US" sz="1600" b="0" i="0" dirty="0">
                <a:effectLst/>
                <a:latin typeface="Söhne"/>
              </a:rPr>
              <a:t>를 이용하면 개발자들은 소스 코드를 다른 개발자들과 함께 공유하고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리뷰하며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수정할 수 있습니다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또한 프로젝트 </a:t>
            </a:r>
            <a:r>
              <a:rPr lang="ko-KR" altLang="en-US" sz="1600" b="1" i="0" dirty="0">
                <a:effectLst/>
                <a:latin typeface="Söhne"/>
              </a:rPr>
              <a:t>이슈</a:t>
            </a:r>
            <a:r>
              <a:rPr lang="ko-KR" altLang="en-US" sz="1600" b="0" i="0" dirty="0">
                <a:effectLst/>
                <a:latin typeface="Söhne"/>
              </a:rPr>
              <a:t>를 관리하고</a:t>
            </a:r>
            <a:r>
              <a:rPr lang="en-US" altLang="ko-KR" sz="1600" b="0" i="0" dirty="0">
                <a:effectLst/>
                <a:latin typeface="Söhne"/>
              </a:rPr>
              <a:t>, Pull Request</a:t>
            </a:r>
            <a:r>
              <a:rPr lang="ko-KR" altLang="en-US" sz="1600" b="0" i="0" dirty="0">
                <a:effectLst/>
                <a:latin typeface="Söhne"/>
              </a:rPr>
              <a:t>를 통해 다른 개발자들의 코드를 검토하고 통합할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개인적인 프로젝트부터 대규모 오픈소스 프로젝트까지 모두 사용됩니다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개인이 소규모 프로젝트를 생성하고 관리하는데도 유용하며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대규모 프로젝트에서는 다수의 개발자들이 </a:t>
            </a:r>
            <a:r>
              <a:rPr lang="ko-KR" altLang="en-US" sz="1600" b="1" i="0" dirty="0">
                <a:effectLst/>
                <a:latin typeface="Söhne"/>
              </a:rPr>
              <a:t>코드를 공유</a:t>
            </a:r>
            <a:r>
              <a:rPr lang="ko-KR" altLang="en-US" sz="1600" b="0" i="0" dirty="0">
                <a:effectLst/>
                <a:latin typeface="Söhne"/>
              </a:rPr>
              <a:t>하고 관리하는 것이 가능합니다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ko-KR" altLang="en-US" sz="1600" b="0" i="0" dirty="0">
                <a:effectLst/>
                <a:latin typeface="Söhne"/>
              </a:rPr>
              <a:t>또한 </a:t>
            </a:r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</a:t>
            </a:r>
            <a:r>
              <a:rPr lang="en-US" altLang="ko-KR" sz="1600" b="1" i="0" dirty="0">
                <a:effectLst/>
                <a:latin typeface="Söhne"/>
              </a:rPr>
              <a:t>CI/CD, </a:t>
            </a:r>
            <a:r>
              <a:rPr lang="ko-KR" altLang="en-US" sz="1600" b="1" i="0" dirty="0">
                <a:effectLst/>
                <a:latin typeface="Söhne"/>
              </a:rPr>
              <a:t>웹 호스팅</a:t>
            </a:r>
            <a:r>
              <a:rPr lang="en-US" altLang="ko-KR" sz="1600" b="1" i="0" dirty="0">
                <a:effectLst/>
                <a:latin typeface="Söhne"/>
              </a:rPr>
              <a:t>, </a:t>
            </a:r>
            <a:r>
              <a:rPr lang="ko-KR" altLang="en-US" sz="1600" b="1" i="0" dirty="0">
                <a:effectLst/>
                <a:latin typeface="Söhne"/>
              </a:rPr>
              <a:t>이슈 </a:t>
            </a:r>
            <a:r>
              <a:rPr lang="ko-KR" altLang="en-US" sz="1600" b="1" i="0" dirty="0" err="1">
                <a:effectLst/>
                <a:latin typeface="Söhne"/>
              </a:rPr>
              <a:t>트래킹</a:t>
            </a:r>
            <a:r>
              <a:rPr lang="ko-KR" altLang="en-US" sz="1600" b="1" i="0" dirty="0">
                <a:effectLst/>
                <a:latin typeface="Söhne"/>
              </a:rPr>
              <a:t> </a:t>
            </a:r>
            <a:r>
              <a:rPr lang="ko-KR" altLang="en-US" sz="1600" b="0" i="0" dirty="0">
                <a:effectLst/>
                <a:latin typeface="Söhne"/>
              </a:rPr>
              <a:t>등 다양한 기능을 제공합니다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개발자들은 편리하게 개발 프로세스를 관리할 수 있습니다</a:t>
            </a:r>
            <a:r>
              <a:rPr lang="en-US" altLang="ko-KR" sz="1600" b="0" i="0" dirty="0">
                <a:effectLst/>
                <a:latin typeface="Söhne"/>
              </a:rPr>
              <a:t>. GitHub</a:t>
            </a:r>
            <a:r>
              <a:rPr lang="ko-KR" altLang="en-US" sz="1600" b="0" i="0" dirty="0">
                <a:effectLst/>
                <a:latin typeface="Söhne"/>
              </a:rPr>
              <a:t>은 무료로 사용 가능하지만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유료로 제공되는 기능도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59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439877" y="1373126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 Repository</a:t>
            </a:r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2BDC48-4A39-DA91-4260-DEB998AB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4" y="2253774"/>
            <a:ext cx="7545980" cy="42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2 </a:t>
            </a:r>
            <a:r>
              <a:rPr lang="en-US" altLang="ko-KR" sz="3000" dirty="0" err="1">
                <a:solidFill>
                  <a:srgbClr val="FF0000"/>
                </a:solidFill>
              </a:rPr>
              <a:t>Github</a:t>
            </a:r>
            <a:r>
              <a:rPr lang="ko-KR" altLang="en-US" sz="3000" dirty="0">
                <a:solidFill>
                  <a:srgbClr val="FF0000"/>
                </a:solidFill>
              </a:rPr>
              <a:t>에서 </a:t>
            </a:r>
            <a:r>
              <a:rPr lang="en-US" altLang="ko-KR" sz="3000" dirty="0">
                <a:solidFill>
                  <a:srgbClr val="FF0000"/>
                </a:solidFill>
              </a:rPr>
              <a:t>Git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</a:t>
            </a:r>
            <a:r>
              <a:rPr lang="en-US" altLang="ko-KR" sz="3000" dirty="0" err="1"/>
              <a:t>Github</a:t>
            </a:r>
            <a:r>
              <a:rPr lang="ko-KR" altLang="en-US" sz="3000" dirty="0"/>
              <a:t>기본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 Git</a:t>
            </a:r>
            <a:r>
              <a:rPr lang="ko-KR" altLang="en-US" sz="3000" dirty="0"/>
              <a:t>에서 </a:t>
            </a:r>
            <a:r>
              <a:rPr lang="en-US" altLang="ko-KR" sz="3000" dirty="0" err="1"/>
              <a:t>Github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7796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18934-83C0-7BF6-6AD7-C4CB636FB7B0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 Repository </a:t>
            </a:r>
            <a:r>
              <a:rPr lang="ko-KR" altLang="en-US" dirty="0"/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A55324-84B2-317C-D888-29C506D2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987331"/>
            <a:ext cx="1062045" cy="254795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417DAA9-604F-AB5D-016A-EC8143CA1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8" y="1987331"/>
            <a:ext cx="4367244" cy="552454"/>
          </a:xfrm>
          <a:prstGeom prst="rect">
            <a:avLst/>
          </a:prstGeom>
        </p:spPr>
      </p:pic>
      <p:pic>
        <p:nvPicPr>
          <p:cNvPr id="13" name="그림 12" descr="텍스트, 스크린샷, 화면, 블랙이(가) 표시된 사진&#10;&#10;자동 생성된 설명">
            <a:extLst>
              <a:ext uri="{FF2B5EF4-FFF2-40B4-BE49-F238E27FC236}">
                <a16:creationId xmlns:a16="http://schemas.microsoft.com/office/drawing/2014/main" id="{92D44E71-3AC2-7AB6-13CD-38CD6C30C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8" y="3268453"/>
            <a:ext cx="3567139" cy="1266834"/>
          </a:xfrm>
          <a:prstGeom prst="rect">
            <a:avLst/>
          </a:prstGeom>
        </p:spPr>
      </p:pic>
      <p:pic>
        <p:nvPicPr>
          <p:cNvPr id="15" name="그림 1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AEC2404A-1C5F-7DCA-5581-910E41A80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97" y="1987331"/>
            <a:ext cx="3429025" cy="37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9173AB6A-90C7-E47F-FA1B-772C5D5E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2" y="2189201"/>
            <a:ext cx="5776955" cy="3143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F580D-8ABD-EC0F-25D9-32E77006BD5B}"/>
              </a:ext>
            </a:extLst>
          </p:cNvPr>
          <p:cNvSpPr txBox="1"/>
          <p:nvPr/>
        </p:nvSpPr>
        <p:spPr>
          <a:xfrm>
            <a:off x="309716" y="1373126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ko-KR" altLang="en-US" dirty="0"/>
              <a:t>에서 직접 프로젝트 </a:t>
            </a:r>
            <a:r>
              <a:rPr lang="en-US" altLang="ko-KR" dirty="0"/>
              <a:t>upload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B40987-D1A9-C268-9747-2DA5738572E2}"/>
              </a:ext>
            </a:extLst>
          </p:cNvPr>
          <p:cNvSpPr/>
          <p:nvPr/>
        </p:nvSpPr>
        <p:spPr>
          <a:xfrm>
            <a:off x="1536700" y="2616200"/>
            <a:ext cx="8636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9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838AF-0D20-7057-18AA-F37F474B02DF}"/>
              </a:ext>
            </a:extLst>
          </p:cNvPr>
          <p:cNvSpPr txBox="1"/>
          <p:nvPr/>
        </p:nvSpPr>
        <p:spPr>
          <a:xfrm>
            <a:off x="167869" y="1431987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Local</a:t>
            </a:r>
            <a:r>
              <a:rPr lang="ko-KR" altLang="en-US" dirty="0"/>
              <a:t> </a:t>
            </a:r>
            <a:r>
              <a:rPr lang="en-US" altLang="ko-KR" dirty="0"/>
              <a:t>Project(No git)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F615C-E6E1-3C6F-158E-E480A69E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1" y="2038131"/>
            <a:ext cx="895357" cy="42862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4CBEF74-E2D6-7795-C0D8-D0AD36A2D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1" y="2711632"/>
            <a:ext cx="1014420" cy="1085858"/>
          </a:xfrm>
          <a:prstGeom prst="rect">
            <a:avLst/>
          </a:prstGeom>
        </p:spPr>
      </p:pic>
      <p:pic>
        <p:nvPicPr>
          <p:cNvPr id="10" name="그림 9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2A289EC-6F3F-AE90-85EA-B697354FA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17" y="1987331"/>
            <a:ext cx="3843366" cy="2314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BFA98-AF8E-5501-2118-256DD56CEA5F}"/>
              </a:ext>
            </a:extLst>
          </p:cNvPr>
          <p:cNvSpPr txBox="1"/>
          <p:nvPr/>
        </p:nvSpPr>
        <p:spPr>
          <a:xfrm>
            <a:off x="3399617" y="1469081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드래그 앤 드랍</a:t>
            </a:r>
          </a:p>
        </p:txBody>
      </p:sp>
    </p:spTree>
    <p:extLst>
      <p:ext uri="{BB962C8B-B14F-4D97-AF65-F5344CB8AC3E}">
        <p14:creationId xmlns:p14="http://schemas.microsoft.com/office/powerpoint/2010/main" val="5256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515</Words>
  <Application>Microsoft Office PowerPoint</Application>
  <PresentationFormat>와이드스크린</PresentationFormat>
  <Paragraphs>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정 우균</cp:lastModifiedBy>
  <cp:revision>656</cp:revision>
  <dcterms:created xsi:type="dcterms:W3CDTF">2021-05-29T07:48:15Z</dcterms:created>
  <dcterms:modified xsi:type="dcterms:W3CDTF">2023-03-15T22:25:03Z</dcterms:modified>
</cp:coreProperties>
</file>