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C00C-D78C-4EE5-8BC0-A2774233C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F0CAD-E588-48AE-B9EF-331B43819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CF2F-009C-448C-B28F-10D420A0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C6C-AB58-4469-AD57-586AD04F54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67FC-949C-4931-BFA2-19A43F2B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1B9B-EA2C-49B5-8440-14A7C57E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C354-E87B-4DD3-BF5E-C6BBAA0B6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1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5807-217D-4EAE-95D5-8B9FA02C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74852-D1EF-4346-8ECF-E272DCA28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4965A-BCA0-45BE-B848-36748F98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C6C-AB58-4469-AD57-586AD04F54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E3E7D-438D-424A-BED4-97CF1285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E4377-F448-4117-BE27-26F107CD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C354-E87B-4DD3-BF5E-C6BBAA0B6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3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B18B3-2F70-4B83-917F-1CA055276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7449A-485F-4D70-9991-5251511E7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9BB11-DFA8-42B9-BDB4-0784B1B9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C6C-AB58-4469-AD57-586AD04F54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7C7DD-6446-464D-8982-C82753CE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B25F-C962-44FC-A4E3-76E14AF3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C354-E87B-4DD3-BF5E-C6BBAA0B6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B9A8-55D1-4F6E-907A-358012D7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9AF55-BD1F-49C8-BDCC-8BE70C02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C2400-F078-4AAC-B3A2-C66B044F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C6C-AB58-4469-AD57-586AD04F54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38194-AC65-430D-B9C9-3E5F9817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2B37-CB5B-4266-81B6-B830E300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C354-E87B-4DD3-BF5E-C6BBAA0B6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8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87CA-69CD-4D8C-AC3F-B3ED8E9D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F6AE4-1BA0-4F0E-9600-A542CD9A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04ED-0891-4611-9F4B-74D88814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C6C-AB58-4469-AD57-586AD04F54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F84D4-68F9-4B2F-9FD9-C0850173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78FE1-9870-4694-8115-06060539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C354-E87B-4DD3-BF5E-C6BBAA0B6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0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52FD-E3CB-44BA-95E0-5EE0B23D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53FD-A4FE-4377-A7AA-F825BE344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3708D-465A-4F37-A310-C1942C114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3A3B3-9DEC-4BB7-9739-B5D4E408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C6C-AB58-4469-AD57-586AD04F54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49397-EEF7-4787-9BD2-17515E43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7504F-0559-4630-B29A-A505DBD0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C354-E87B-4DD3-BF5E-C6BBAA0B6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5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CADE-00A6-427A-AC76-9A38B755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79E3F-BFA2-4E98-9022-5C5418F6A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B7784-CFC2-4DD5-8FE7-9614AA46D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5728E-0764-45D0-B0EF-566394CD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82DF2-A9A6-420D-8F73-8D5326B18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6CCC7-108D-416C-8F07-A922A749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C6C-AB58-4469-AD57-586AD04F54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8EAA5-C879-4BD6-9284-B2240E48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1664F-1E10-4B42-9501-44FE9D6D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C354-E87B-4DD3-BF5E-C6BBAA0B6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0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74A3-722C-455C-836E-492B9639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8822F-7C9B-4297-9D94-AABE81D6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C6C-AB58-4469-AD57-586AD04F54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88558-16FD-44A2-9206-452027EB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69EAB-BD00-4A3C-8F06-B1BCD487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C354-E87B-4DD3-BF5E-C6BBAA0B6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68E36-ED17-42A8-B397-14789C7A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C6C-AB58-4469-AD57-586AD04F54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BBC28-2B81-4720-806C-6786EEDD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F35E1-17F7-441B-9870-1C7793AC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C354-E87B-4DD3-BF5E-C6BBAA0B6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0A69-3062-46AA-B5B5-380A902F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49F8-F9E1-48C7-9DBF-EE0D4F6A2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83810-8258-4365-A46D-46A8916E6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F252-5836-4D20-ACDE-5F8E951D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C6C-AB58-4469-AD57-586AD04F54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AD7B9-6280-4FE3-BD31-E56D6DF3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EF770-413D-47DA-847E-7F881A53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C354-E87B-4DD3-BF5E-C6BBAA0B6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0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6D3E-531D-47CE-9029-8A95F62C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0A03F-7DA1-4725-B34A-739F874A0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58AE5-45B9-4851-A1D7-93DECC93A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3AE88-77C2-41E7-8CAE-95B98B25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C6C-AB58-4469-AD57-586AD04F54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48243-A111-4F59-9370-ADF9C186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A0B82-8FA6-4C27-8D84-7AAD9340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C354-E87B-4DD3-BF5E-C6BBAA0B6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5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3A439-D3C3-42F7-86B0-E02FA999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3C59D-346F-44C5-BFA0-5AA515536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53A59-EE4D-4CF4-85E0-ED20D5E7E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DC6C-AB58-4469-AD57-586AD04F54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3D2E-5428-4C95-B635-A30190EA6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13126-DE1D-409F-BD11-46094C7FC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C354-E87B-4DD3-BF5E-C6BBAA0B6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E9BB31-BFA9-4B73-901E-6F6DF054B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8" r="35547"/>
          <a:stretch/>
        </p:blipFill>
        <p:spPr>
          <a:xfrm>
            <a:off x="8602460" y="1292649"/>
            <a:ext cx="479395" cy="1066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C24BE1-F5B5-4D6C-B70F-4EB1886F7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81" y="831009"/>
            <a:ext cx="4971620" cy="501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4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9D8EF8-817C-4CCA-8E95-6CA46C2ED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58" y="630998"/>
            <a:ext cx="2598645" cy="554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E6A369-7E58-4982-B103-9E44674AB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705" y="646239"/>
            <a:ext cx="2080440" cy="5524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0EAB6E-D518-428E-BFD0-196ECD588D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" r="21108"/>
          <a:stretch/>
        </p:blipFill>
        <p:spPr>
          <a:xfrm>
            <a:off x="9494873" y="262533"/>
            <a:ext cx="1050406" cy="73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4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E88193-726B-4036-A606-E974B69C6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100" y="647459"/>
            <a:ext cx="6325148" cy="5563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8DA17-D887-411F-908F-1511D4FB81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" r="21108"/>
          <a:stretch/>
        </p:blipFill>
        <p:spPr>
          <a:xfrm>
            <a:off x="9787836" y="395698"/>
            <a:ext cx="1050406" cy="73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0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79C67A-D7D0-49BE-84EA-3C337BDCE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18" y="533345"/>
            <a:ext cx="2209992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7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352CD6-B714-4E67-8A2A-2D36ED9B9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25" y="746722"/>
            <a:ext cx="3259626" cy="4115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027F8E-94EB-41C0-A5CA-70D3989A0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204" y="738990"/>
            <a:ext cx="3340387" cy="41156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67AA72-DF9C-4CE4-8016-2DCEE3BC1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65" y="762772"/>
            <a:ext cx="3259626" cy="4108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1C7262-71BE-46A1-A472-855C34D7CC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" r="21108"/>
          <a:stretch/>
        </p:blipFill>
        <p:spPr>
          <a:xfrm>
            <a:off x="11407806" y="47072"/>
            <a:ext cx="699942" cy="4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9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hui</dc:creator>
  <cp:lastModifiedBy>zhang hui</cp:lastModifiedBy>
  <cp:revision>6</cp:revision>
  <dcterms:created xsi:type="dcterms:W3CDTF">2021-05-27T19:00:52Z</dcterms:created>
  <dcterms:modified xsi:type="dcterms:W3CDTF">2021-05-31T04:52:59Z</dcterms:modified>
</cp:coreProperties>
</file>