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4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2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JDBC</a:t>
            </a:r>
            <a:r>
              <a:rPr lang="en-US" altLang="zh-CN" smtClean="0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 smtClean="0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：全自动全映射</a:t>
            </a: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 Mapping</a:t>
            </a:r>
            <a:r>
              <a:rPr lang="zh-CN" altLang="en-US" smtClean="0"/>
              <a:t>）框架；旨在消除</a:t>
            </a:r>
            <a:r>
              <a:rPr lang="en-US" altLang="zh-CN" smtClean="0"/>
              <a:t>sql</a:t>
            </a:r>
            <a:r>
              <a:rPr lang="zh-CN" altLang="en-US" smtClean="0"/>
              <a:t>，</a:t>
            </a:r>
            <a:r>
              <a:rPr lang="en-US" altLang="zh-CN" b="1" smtClean="0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、功能简单；</a:t>
            </a:r>
            <a:r>
              <a:rPr lang="en-US" altLang="zh-CN" smtClean="0"/>
              <a:t>sql</a:t>
            </a:r>
            <a:r>
              <a:rPr lang="zh-CN" altLang="en-US" smtClean="0"/>
              <a:t>语句编写在</a:t>
            </a:r>
            <a:r>
              <a:rPr lang="en-US" altLang="zh-CN" smtClean="0"/>
              <a:t>java</a:t>
            </a:r>
            <a:r>
              <a:rPr lang="zh-CN" altLang="en-US" smtClean="0"/>
              <a:t>代码里面；硬编码高耦合的方式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87355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75511" y="4303757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希望：</a:t>
            </a:r>
            <a:r>
              <a:rPr lang="en-US" altLang="zh-CN" smtClean="0"/>
              <a:t>sql</a:t>
            </a:r>
            <a:r>
              <a:rPr lang="zh-CN" altLang="en-US" smtClean="0"/>
              <a:t>语句交给我们开发人员编写，希望</a:t>
            </a:r>
            <a:r>
              <a:rPr lang="en-US" altLang="zh-CN" smtClean="0"/>
              <a:t>sql</a:t>
            </a:r>
            <a:r>
              <a:rPr lang="zh-CN" altLang="en-US" smtClean="0"/>
              <a:t>不失去灵活性；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、返回</a:t>
            </a:r>
            <a:r>
              <a:rPr lang="en-US" altLang="zh-CN" b="1" smtClean="0"/>
              <a:t>SqlSession</a:t>
            </a:r>
            <a:r>
              <a:rPr lang="zh-CN" altLang="en-US" b="1" smtClean="0"/>
              <a:t>的实现类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r>
              <a:rPr lang="zh-CN" altLang="en-US" b="1" smtClean="0"/>
              <a:t>他里面包含了</a:t>
            </a:r>
            <a:r>
              <a:rPr lang="en-US" altLang="zh-CN" b="1" smtClean="0"/>
              <a:t>Executor</a:t>
            </a:r>
            <a:r>
              <a:rPr lang="zh-CN" altLang="en-US" b="1" smtClean="0"/>
              <a:t>和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Executor</a:t>
            </a:r>
            <a:r>
              <a:rPr lang="zh-CN" altLang="en-US" b="1" smtClean="0"/>
              <a:t>会在这一步被创建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836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 smtClean="0"/>
              <a:t>getMapper</a:t>
            </a:r>
            <a:r>
              <a:rPr lang="zh-CN" altLang="en-US" b="1" smtClean="0"/>
              <a:t>返回接口的代理对象</a:t>
            </a:r>
            <a:endParaRPr lang="en-US" altLang="zh-CN" b="1" smtClean="0"/>
          </a:p>
          <a:p>
            <a:r>
              <a:rPr lang="zh-CN" altLang="en-US" b="1" smtClean="0"/>
              <a:t>包含了</a:t>
            </a:r>
            <a:r>
              <a:rPr lang="en-US" altLang="zh-CN" b="1" smtClean="0"/>
              <a:t>SqlSession</a:t>
            </a:r>
            <a:r>
              <a:rPr lang="zh-CN" altLang="en-US" b="1" smtClean="0"/>
              <a:t>对象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8" y="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、查询流程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67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查询流程总结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代理对象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r>
              <a:rPr lang="zh-CN" altLang="en-US" smtClean="0"/>
              <a:t>：处理</a:t>
            </a:r>
            <a:r>
              <a:rPr lang="en-US" altLang="zh-CN" smtClean="0"/>
              <a:t>sql</a:t>
            </a:r>
            <a:r>
              <a:rPr lang="zh-CN" altLang="en-US" smtClean="0"/>
              <a:t>语句预编译，设置参数等相关工作；</a:t>
            </a:r>
            <a:endParaRPr lang="en-US" altLang="zh-CN" smtClean="0"/>
          </a:p>
          <a:p>
            <a:pPr algn="ctr"/>
            <a:r>
              <a:rPr lang="en-US" altLang="zh-CN" smtClean="0"/>
              <a:t>ParameterHandler</a:t>
            </a:r>
            <a:r>
              <a:rPr lang="zh-CN" altLang="en-US" smtClean="0"/>
              <a:t>：设置预编译参数用的</a:t>
            </a:r>
            <a:endParaRPr lang="en-US" altLang="zh-CN" smtClean="0"/>
          </a:p>
          <a:p>
            <a:pPr algn="ctr"/>
            <a:r>
              <a:rPr lang="en-US" altLang="zh-CN" smtClean="0"/>
              <a:t>ResultHandler</a:t>
            </a:r>
            <a:r>
              <a:rPr lang="zh-CN" altLang="en-US" smtClean="0"/>
              <a:t>：处理结果集</a:t>
            </a:r>
            <a:endParaRPr lang="en-US" altLang="zh-CN" smtClean="0"/>
          </a:p>
          <a:p>
            <a:pPr algn="ctr"/>
            <a:r>
              <a:rPr lang="en-US" altLang="zh-CN" smtClean="0"/>
              <a:t>TypeHandler</a:t>
            </a:r>
            <a:r>
              <a:rPr lang="zh-CN" altLang="en-US" smtClean="0"/>
              <a:t>：在整个过程中，进行数据库类型和</a:t>
            </a:r>
            <a:r>
              <a:rPr lang="en-US" altLang="zh-CN" smtClean="0"/>
              <a:t>javaBean</a:t>
            </a:r>
            <a:r>
              <a:rPr lang="zh-CN" altLang="en-US" smtClean="0"/>
              <a:t>类型的映射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设置参数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处理结果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DefaultParameterHandler</a:t>
            </a:r>
          </a:p>
          <a:p>
            <a:r>
              <a:rPr lang="en-US" altLang="zh-CN" smtClean="0"/>
              <a:t> </a:t>
            </a:r>
            <a:r>
              <a:rPr lang="en-US" altLang="zh-CN"/>
              <a:t>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DefaultResultSetHandler</a:t>
            </a:r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JDBC</a:t>
            </a:r>
            <a:r>
              <a:rPr lang="zh-CN" altLang="en-US" smtClean="0"/>
              <a:t>：</a:t>
            </a:r>
            <a:r>
              <a:rPr lang="en-US" altLang="zh-CN" smtClean="0"/>
              <a:t>Statement</a:t>
            </a:r>
            <a:r>
              <a:rPr lang="zh-CN" altLang="en-US" smtClean="0"/>
              <a:t>；</a:t>
            </a:r>
            <a:r>
              <a:rPr lang="en-US" altLang="zh-CN" smtClean="0"/>
              <a:t>PreparedStatement</a:t>
            </a:r>
            <a:r>
              <a:rPr lang="zh-CN" altLang="en-US" smtClean="0"/>
              <a:t>；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3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MySecondPlugin</a:t>
            </a:r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MyFirstPlugin</a:t>
            </a:r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插件会产生目标对象的代理对象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多个插件就会产生多层代理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创建动态代理的时候，是按照插件配置顺序创建层层代理对象。</a:t>
            </a:r>
            <a:endParaRPr lang="en-US" altLang="zh-CN" smtClean="0"/>
          </a:p>
          <a:p>
            <a:r>
              <a:rPr lang="zh-CN" altLang="en-US" smtClean="0"/>
              <a:t>执行目标方法的之后，按照逆向顺序执行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1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82638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1044" y="1833513"/>
            <a:ext cx="1392071" cy="66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：半自动，轻量级的框架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2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</a:p>
          <a:p>
            <a:pPr algn="ctr"/>
            <a:r>
              <a:rPr lang="en-US" altLang="zh-CN" smtClean="0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</a:p>
          <a:p>
            <a:pPr algn="ctr"/>
            <a:r>
              <a:rPr lang="en-US" altLang="zh-CN" smtClean="0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MappedStatement</a:t>
            </a:r>
            <a:r>
              <a:rPr lang="zh-CN" altLang="en-US" smtClean="0"/>
              <a:t>代表一个增删改查标签的详细信息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3074" y="300251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对象保存了所有配置文件的详细信息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1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05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21" y="2388358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缓存中保存的</a:t>
            </a:r>
            <a:r>
              <a:rPr lang="en-US" altLang="zh-CN" smtClean="0"/>
              <a:t>key</a:t>
            </a:r>
            <a:r>
              <a:rPr lang="zh-CN" altLang="en-US" smtClean="0"/>
              <a:t>：方法</a:t>
            </a:r>
            <a:r>
              <a:rPr lang="en-US" altLang="zh-CN" smtClean="0"/>
              <a:t>id+sql+</a:t>
            </a:r>
            <a:r>
              <a:rPr lang="zh-CN" altLang="en-US" smtClean="0"/>
              <a:t>参数</a:t>
            </a:r>
            <a:r>
              <a:rPr lang="en-US" altLang="zh-CN" smtClean="0"/>
              <a:t>xxx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、根据配置文件创建</a:t>
            </a:r>
            <a:r>
              <a:rPr lang="en-US" altLang="zh-CN" b="1" smtClean="0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封装了所有配置文件的详细信息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总结：把配置文件的信息解析并保存在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对象中，返回包含了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的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9824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444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Gang Tong</cp:lastModifiedBy>
  <cp:revision>57</cp:revision>
  <dcterms:created xsi:type="dcterms:W3CDTF">2017-03-27T05:59:13Z</dcterms:created>
  <dcterms:modified xsi:type="dcterms:W3CDTF">2017-04-06T06:13:36Z</dcterms:modified>
</cp:coreProperties>
</file>