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 id="260"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49724" autoAdjust="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2014/7/21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2014/7/21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129</a:t>
            </a:fld>
            <a:endParaRPr lang="zh-CN" altLang="en-US"/>
          </a:p>
        </p:txBody>
      </p:sp>
    </p:spTree>
    <p:extLst>
      <p:ext uri="{BB962C8B-B14F-4D97-AF65-F5344CB8AC3E}">
        <p14:creationId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2014/7/21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a:srcRect/>
          <a:stretch>
            <a:fillRect/>
          </a:stretch>
        </p:blipFill>
        <p:spPr bwMode="auto">
          <a:xfrm>
            <a:off x="1548780" y="1916113"/>
            <a:ext cx="1943100" cy="842962"/>
          </a:xfrm>
          <a:prstGeom prst="rect">
            <a:avLst/>
          </a:prstGeom>
          <a:noFill/>
        </p:spPr>
      </p:pic>
    </p:spTree>
    <p:extLst>
      <p:ext uri="{BB962C8B-B14F-4D97-AF65-F5344CB8AC3E}">
        <p14:creationId xmlns:p14="http://schemas.microsoft.com/office/powerpoint/2010/main" val="204128805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715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35141143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type="body"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smtClean="0">
                <a:latin typeface="Arial Unicode MS" pitchFamily="34" charset="-122"/>
                <a:ea typeface="Arial Unicode MS" pitchFamily="34" charset="-122"/>
                <a:cs typeface="Arial Unicode MS" pitchFamily="34" charset="-122"/>
              </a:rPr>
              <a:t>监听器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a:srcRect/>
          <a:stretch>
            <a:fillRect/>
          </a:stretch>
        </p:blipFill>
        <p:spPr bwMode="auto">
          <a:xfrm>
            <a:off x="4427984" y="1556792"/>
            <a:ext cx="2686050" cy="419100"/>
          </a:xfrm>
          <a:prstGeom prst="rect">
            <a:avLst/>
          </a:prstGeom>
          <a:noFill/>
        </p:spPr>
      </p:pic>
    </p:spTree>
    <p:extLst>
      <p:ext uri="{BB962C8B-B14F-4D97-AF65-F5344CB8AC3E}">
        <p14:creationId xmlns:p14="http://schemas.microsoft.com/office/powerpoint/2010/main"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type="body"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smtClean="0">
                <a:latin typeface="Arial Unicode MS" pitchFamily="34" charset="-122"/>
                <a:ea typeface="Arial Unicode MS" pitchFamily="34" charset="-122"/>
                <a:cs typeface="Arial Unicode MS" pitchFamily="34" charset="-122"/>
              </a:rPr>
              <a:t>监听器                                        </a:t>
            </a:r>
            <a:r>
              <a:rPr lang="zh-CN" altLang="en-US" sz="2000" dirty="0">
                <a:latin typeface="Arial Unicode MS" pitchFamily="34" charset="-122"/>
                <a:ea typeface="Arial Unicode MS" pitchFamily="34" charset="-122"/>
                <a:cs typeface="Arial Unicode MS" pitchFamily="34" charset="-122"/>
              </a:rPr>
              <a:t>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a:srcRect/>
          <a:stretch>
            <a:fillRect/>
          </a:stretch>
        </p:blipFill>
        <p:spPr bwMode="auto">
          <a:xfrm>
            <a:off x="1176926" y="3717032"/>
            <a:ext cx="6840538" cy="1231900"/>
          </a:xfrm>
          <a:prstGeom prst="rect">
            <a:avLst/>
          </a:prstGeom>
          <a:noFill/>
        </p:spPr>
      </p:pic>
    </p:spTree>
    <p:extLst>
      <p:ext uri="{BB962C8B-B14F-4D97-AF65-F5344CB8AC3E}">
        <p14:creationId xmlns:p14="http://schemas.microsoft.com/office/powerpoint/2010/main"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type="body"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a:srcRect/>
          <a:stretch>
            <a:fillRect/>
          </a:stretch>
        </p:blipFill>
        <p:spPr bwMode="auto">
          <a:xfrm>
            <a:off x="5940152" y="5999913"/>
            <a:ext cx="2667000" cy="390525"/>
          </a:xfrm>
          <a:prstGeom prst="rect">
            <a:avLst/>
          </a:prstGeom>
          <a:noFill/>
        </p:spPr>
      </p:pic>
    </p:spTree>
    <p:extLst>
      <p:ext uri="{BB962C8B-B14F-4D97-AF65-F5344CB8AC3E}">
        <p14:creationId xmlns:p14="http://schemas.microsoft.com/office/powerpoint/2010/main"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p14="http://schemas.microsoft.com/office/powerpoint/2010/main"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type="body"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a:srcRect/>
          <a:stretch>
            <a:fillRect/>
          </a:stretch>
        </p:blipFill>
        <p:spPr bwMode="auto">
          <a:xfrm>
            <a:off x="7236296" y="2060848"/>
            <a:ext cx="2476500" cy="400050"/>
          </a:xfrm>
          <a:prstGeom prst="rect">
            <a:avLst/>
          </a:prstGeom>
          <a:noFill/>
        </p:spPr>
      </p:pic>
    </p:spTree>
    <p:extLst>
      <p:ext uri="{BB962C8B-B14F-4D97-AF65-F5344CB8AC3E}">
        <p14:creationId xmlns:p14="http://schemas.microsoft.com/office/powerpoint/2010/main"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850186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p14="http://schemas.microsoft.com/office/powerpoint/2010/main"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144094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41268570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775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p14="http://schemas.microsoft.com/office/powerpoint/2010/main"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18139</TotalTime>
  <Words>12829</Words>
  <Application>Microsoft Office PowerPoint</Application>
  <PresentationFormat>全屏显示(4:3)</PresentationFormat>
  <Paragraphs>1081</Paragraphs>
  <Slides>190</Slides>
  <Notes>15</Notes>
  <HiddenSlides>0</HiddenSlides>
  <MMClips>0</MMClips>
  <ScaleCrop>false</ScaleCrop>
  <HeadingPairs>
    <vt:vector size="4" baseType="variant">
      <vt:variant>
        <vt:lpstr>主题</vt:lpstr>
      </vt:variant>
      <vt:variant>
        <vt:i4>1</vt:i4>
      </vt:variant>
      <vt:variant>
        <vt:lpstr>幻灯片标题</vt:lpstr>
      </vt:variant>
      <vt:variant>
        <vt:i4>190</vt:i4>
      </vt:variant>
    </vt:vector>
  </HeadingPairs>
  <TitlesOfParts>
    <vt:vector size="191" baseType="lpstr">
      <vt:lpstr>Office 主题</vt:lpstr>
      <vt:lpstr>PowerPoint 演示文稿</vt:lpstr>
      <vt:lpstr>PowerPoint 演示文稿</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PowerPoint 演示文稿</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PowerPoint 演示文稿</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PowerPoint 演示文稿</vt:lpstr>
      <vt:lpstr>整合 Struts2</vt:lpstr>
      <vt:lpstr>让 Spring 管理控制器</vt:lpstr>
      <vt:lpstr>自动装配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391</cp:revision>
  <dcterms:created xsi:type="dcterms:W3CDTF">2013-03-04T07:19:04Z</dcterms:created>
  <dcterms:modified xsi:type="dcterms:W3CDTF">2014-07-22T00:51:17Z</dcterms:modified>
</cp:coreProperties>
</file>