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E26AE-769E-D060-E3C3-57E5C25C1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A7581E-4D59-99DF-89EF-307E51024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F448B-2265-9906-FC4B-DA8E7ED3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A980A-A628-E7C1-31C7-AC91EF79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96C0E3-F05F-710A-22F6-02CEF9AD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7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2423F-C296-9688-80C5-63D7D418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6688F2-58C8-46CB-BF10-2DB4A0AFA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566BB-B523-3649-75EB-943B91A0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8C3B88-F012-FEB1-E30C-3362211C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87F3E-4754-8951-1A3B-29BBBDE0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CFFC05-6BC5-EE52-A710-F663135F4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C259C5-8969-2C33-3E81-19B2880B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5EAB9-1591-AD17-840D-305A0FE7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1708C4-CC3C-DD58-1694-8AFC72CC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0C39E-F01E-C26C-8CE9-7812BB68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2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A7FFB-15F7-511A-118F-42BED5B1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6FB4B-90CD-2773-70CE-1F11C82B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80DC9-D40D-0916-49CE-B6D5EA7C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E428C-1631-7AA1-8401-42D221C0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366E17-4E6C-C67D-DC9E-28427BAE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2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B7BF2-F8DF-5B74-CFB3-7286DFC9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27C673-2A1F-6084-48F5-C14DBA28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EA95E-0F0F-83E7-0077-D813F040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FDCFC-5579-6A94-5965-8A0C0A6F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12BF4-E41D-084A-7ABA-99E5AEBC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68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4F0B8-34F0-D7E4-96E9-7FAD60FF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529C3-C591-3D38-4318-27A8A71AE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A2705B-2163-ABB0-972F-FD4CFE69C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FC9E6-C019-EFA7-07F0-0DD1AA74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F3B6A-61DD-B5F9-A847-975EA6E4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B32C3-CFD5-5B07-9257-B050F57C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9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067D5-0A90-5229-C1A4-2CB56F5DB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1EB19-1FF2-EBEB-E7BD-64E42A2E7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BE5D39-8575-50ED-B69E-ED135F31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C65AF5-0288-AC30-3B26-FDA22FD1E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1FCEF2-509C-CA86-E5F9-5B51FD864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71F573-A87C-A431-1109-28C39FAD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7FC417-1038-3243-7AA8-23EDD63B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BB07B6-341C-951B-B401-5EDE2774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1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85EA8-1CB2-6C5A-1B43-FC6CDC4F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D6C61-27D1-9F8D-46B9-E751171F5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02A229-0B0C-0FBE-36F5-C5904AF6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8B0168-DFBF-2866-AD7F-7B4F4E3E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D1DAD5-1A76-A016-1685-530FC558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05BEF3-0EBC-2F80-5A95-3BC3E830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B225D1-F675-1D53-7D35-0E5A7A6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9D912-7E9F-9762-D19D-79BF9388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835C2-4714-35A1-1DE7-85F23A07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E23218-D542-F40B-5D61-C424AF79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BCDAE-9685-2D95-CE87-F32D7FB57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CC411-6491-3450-BA61-9454393F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71E5C-B6D9-8609-7581-CBB6ACB8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8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E7C42-4538-6EC4-603D-D29E0AC4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CE2C2E-E526-DF9F-B49B-D85391BB6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EE8E75-7055-3A3C-0962-25303EA9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184ADB-F03C-5BEB-AC1F-E9402209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9152B0-F8BC-5BB0-5723-0AAAC546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4EC75-C551-D5FC-D46D-C3C35190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0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A1A38D-E998-C012-F65F-C9058BB9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A62D9-B8C6-C59E-D7EF-F527CC53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F84FF-4A4A-33E2-F918-B784F364F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E4B89-5681-45BD-99BD-11D62C13B89D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1A18F-E870-0AAE-A663-BFED86A3B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CB0254-99F6-4BEF-EC83-7DC206DB1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E9AC7-30A3-4AC1-BEBF-20F65CFF5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6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EE7E2-9D9B-13DF-D153-F025156EB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793" y="675341"/>
            <a:ext cx="11277600" cy="245035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Smoother-based Orientation and Trajectory Estimation with Foot-mounted Inertial Sensors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44675A-BD23-B9EA-B054-F380A218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1765" y="3578132"/>
            <a:ext cx="8139953" cy="1655762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Shilei Li, Dawei Shi,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Yunjiang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Lou, </a:t>
            </a:r>
          </a:p>
          <a:p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Chenglong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Fu,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Lisheng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Kuang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Ling Shi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54B58F-A59F-549D-E631-25A988A7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7" y="5233894"/>
            <a:ext cx="2209800" cy="15805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5E76E45-58F1-E655-E54E-C15D9FCD2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861" y="5175219"/>
            <a:ext cx="1968047" cy="1669271"/>
          </a:xfrm>
          <a:prstGeom prst="rect">
            <a:avLst/>
          </a:prstGeom>
          <a:noFill/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0AD3D1-8B4E-81E6-1634-526FD1659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161" y="5243557"/>
            <a:ext cx="1532594" cy="15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FA379F6-EB85-05D5-4CEA-A208CC1EC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008" y="5117793"/>
            <a:ext cx="1672170" cy="17266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615779F-B663-4CA0-94DF-056C8D8174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95" t="21417" r="8078" b="20618"/>
          <a:stretch/>
        </p:blipFill>
        <p:spPr>
          <a:xfrm>
            <a:off x="9364432" y="5491164"/>
            <a:ext cx="2641304" cy="12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80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Smoother-based Orientation and Trajectory Estimation with Foot-mounted Inertial Sensors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Smoother-based Orientation and Trajectory Estimation with Foot-mounted Inertial Sensors</dc:title>
  <dc:creator>LI Shilei</dc:creator>
  <cp:lastModifiedBy>LI Shilei</cp:lastModifiedBy>
  <cp:revision>7</cp:revision>
  <dcterms:created xsi:type="dcterms:W3CDTF">2024-03-21T09:00:57Z</dcterms:created>
  <dcterms:modified xsi:type="dcterms:W3CDTF">2024-03-21T09:22:47Z</dcterms:modified>
</cp:coreProperties>
</file>