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2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12EC8-8D2A-4C96-919E-BD62F204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F3A91-2D4F-4EAD-804D-FCED5173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0CA17-1D07-4A42-98C6-ADB238FD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8B63C-4C57-49FB-8AA7-3353346B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E939B-8D48-4A33-89E3-38C66AD5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5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90F55-B0E8-4CEB-B317-779B0576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7645E-505F-4334-89E7-EC4BB62C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ECC23-8694-4A2D-B9F9-D835066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22518-7AF0-48A1-8BFE-EC9196B4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918EC-8153-4523-AF88-D5C90A6A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3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5E0DA-9196-4032-8192-D4B36659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863E5-280E-441E-B6DA-11669CEA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52E85-F90D-4BB6-8078-5466555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780D1-0815-4CE6-8358-0477427A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4DA3A-1FB7-4172-BB1C-4145026F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1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5791-0D23-4F72-84D9-9BCE401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6550A-4052-409A-BEE3-EE8F561A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6E94C-C8FC-4237-AD36-98569AC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BC6A3-74F0-4F41-8285-8380A32F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DFD5-B3FE-48C0-81F9-23D42306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83F98-ACE3-44A0-8F9B-E8581312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376DA-D31A-41B8-8B3D-E9825877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14450-19B7-4210-9EC7-B6E5FDD2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A39F3-2CAF-4263-B1E6-02985D9F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B74B8-66A1-4266-B227-678261CB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8847-B853-41F3-B6D5-9B31875C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EAC0D-2975-4EDF-A3EB-02765CCAE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4CB71-0DF0-43B7-8110-481BB31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BD541-F685-4D69-ADEF-FCC5AED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0B59B-C714-4CAD-A5DD-56E549F1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53CAD-FEA0-4369-884D-7B77823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FA09B-5311-4371-9570-9230E6DE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0E6A3-6CD7-4E21-9893-F5CF1CD9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536CC-BFFB-4E7B-B43D-FFF7CCD1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8F4B8-04B7-4445-B466-C8ACF4706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CF36A-0607-4D37-A72A-183889B42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B66876-361F-48CF-B93E-6541B7D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3B66CA-4E41-46AD-A2C2-95414B20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AE265F-1780-4770-ABC5-AD85408B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0F84-892A-4E3A-B206-3956D42F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BF38B-1DF1-4B2A-A07A-150EAA9D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93457-7926-4801-8D01-69D909D2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8EE13-F036-44F3-AD49-88379641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BF9C04-9859-45C7-BEDB-6DF669F4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56679-065B-497C-A2B9-E8B5C18B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77F04-5196-4732-BF58-4F7CD081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277C5-386A-4C81-926B-C250D1DA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7502E-84D5-481F-9AD7-A4AE1122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072C7-2011-40F0-8C93-177BB49D4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DA258-E575-4375-9AB9-3ACEAABF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BE87-539C-4E67-9B2F-809CE3C2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F6C3F-28CC-4E0C-8955-A4CD4047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1E93-45BE-48B7-9FE5-23017A8C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1A80A-F31D-4D43-BAD6-D7B1399E7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8511-D3FE-4328-AE39-4CB32742D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13D4B-3A59-44C9-911B-251ACC29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C1D6E-7512-4D1A-A37F-E76B988E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0082C-8D67-4EC5-924E-EC833517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7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F2C001-D7C6-4B1A-A4FB-9C1C7838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AEB07-BB17-4FD9-881F-6551D96E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AA68D-7AC0-48D1-AFC4-41DD95E48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1C08-58EF-41C4-A96D-8D437C13AF93}" type="datetimeFigureOut">
              <a:rPr lang="zh-CN" altLang="en-US" smtClean="0"/>
              <a:t>2021/03/06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9F797-6513-4B81-ABD7-AD59F5A84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1494-1785-4F59-BD86-E93415B1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A5E5-B161-4A7D-BBFF-9401C5B6D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1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5685EF-968C-49B6-A636-4C1759FA3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7694"/>
            <a:ext cx="9144000" cy="2387600"/>
          </a:xfrm>
        </p:spPr>
        <p:txBody>
          <a:bodyPr/>
          <a:lstStyle/>
          <a:p>
            <a:r>
              <a:rPr lang="en-US" altLang="zh-CN" b="1" dirty="0"/>
              <a:t>2021-03-06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15D67C-0C5F-4681-A2A5-8D21C58A3E38}"/>
              </a:ext>
            </a:extLst>
          </p:cNvPr>
          <p:cNvSpPr txBox="1"/>
          <p:nvPr/>
        </p:nvSpPr>
        <p:spPr>
          <a:xfrm>
            <a:off x="8567529" y="5436704"/>
            <a:ext cx="29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汇报人：李松廉</a:t>
            </a:r>
            <a:endParaRPr lang="en-US" altLang="zh-CN" dirty="0"/>
          </a:p>
          <a:p>
            <a:pPr algn="ctr"/>
            <a:r>
              <a:rPr lang="zh-CN" altLang="en-US" dirty="0"/>
              <a:t>汇报日期：</a:t>
            </a:r>
            <a:r>
              <a:rPr lang="en-US" altLang="zh-CN" dirty="0"/>
              <a:t>2021.03.06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8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F57E3C5A-552B-447B-965C-CA354424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45785"/>
              </p:ext>
            </p:extLst>
          </p:nvPr>
        </p:nvGraphicFramePr>
        <p:xfrm>
          <a:off x="2677267" y="2088034"/>
          <a:ext cx="6976614" cy="3139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235">
                  <a:extLst>
                    <a:ext uri="{9D8B030D-6E8A-4147-A177-3AD203B41FA5}">
                      <a16:colId xmlns:a16="http://schemas.microsoft.com/office/drawing/2014/main" val="2712329167"/>
                    </a:ext>
                  </a:extLst>
                </a:gridCol>
                <a:gridCol w="2105235">
                  <a:extLst>
                    <a:ext uri="{9D8B030D-6E8A-4147-A177-3AD203B41FA5}">
                      <a16:colId xmlns:a16="http://schemas.microsoft.com/office/drawing/2014/main" val="3372679542"/>
                    </a:ext>
                  </a:extLst>
                </a:gridCol>
                <a:gridCol w="1142350">
                  <a:extLst>
                    <a:ext uri="{9D8B030D-6E8A-4147-A177-3AD203B41FA5}">
                      <a16:colId xmlns:a16="http://schemas.microsoft.com/office/drawing/2014/main" val="222767510"/>
                    </a:ext>
                  </a:extLst>
                </a:gridCol>
                <a:gridCol w="1623794">
                  <a:extLst>
                    <a:ext uri="{9D8B030D-6E8A-4147-A177-3AD203B41FA5}">
                      <a16:colId xmlns:a16="http://schemas.microsoft.com/office/drawing/2014/main" val="1833124870"/>
                    </a:ext>
                  </a:extLst>
                </a:gridCol>
              </a:tblGrid>
              <a:tr h="47113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Methods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Publication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CVUSA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5866"/>
                  </a:ext>
                </a:extLst>
              </a:tr>
              <a:tr h="3529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r@1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r@1%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295096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Liu &amp; Li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CVPR2019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40.79%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96.12%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323800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ICCV2019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48.75%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95.98%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727298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Zheng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ACM MM2020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43.91%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91.78%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882838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CVFT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AAAI2020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61.43%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99.02%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237438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SOTA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CVPR2020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91.96%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99.67%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610674"/>
                  </a:ext>
                </a:extLst>
              </a:tr>
              <a:tr h="47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65.7%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51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0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2021-03-06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2021-02-20</dc:title>
  <dc:creator>李 松廉</dc:creator>
  <cp:lastModifiedBy>李 松廉</cp:lastModifiedBy>
  <cp:revision>13</cp:revision>
  <dcterms:created xsi:type="dcterms:W3CDTF">2021-03-06T02:41:11Z</dcterms:created>
  <dcterms:modified xsi:type="dcterms:W3CDTF">2021-03-06T02:59:35Z</dcterms:modified>
</cp:coreProperties>
</file>