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3" r:id="rId3"/>
    <p:sldId id="1724" r:id="rId4"/>
    <p:sldId id="1696" r:id="rId5"/>
    <p:sldId id="1725" r:id="rId6"/>
    <p:sldId id="1726" r:id="rId7"/>
    <p:sldId id="445" r:id="rId8"/>
    <p:sldId id="2904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a" initials="M" lastIdx="3" clrIdx="0">
    <p:extLst>
      <p:ext uri="{19B8F6BF-5375-455C-9EA6-DF929625EA0E}">
        <p15:presenceInfo xmlns:p15="http://schemas.microsoft.com/office/powerpoint/2012/main" userId="M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D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D81A6-9E30-47AE-AB89-3AE946EF7B7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5D994-A5CD-4D78-99FC-8F20D854D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CD334-9B0E-495D-9949-020C4FAA5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1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684B-FECE-413A-B4D7-CB4D9406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C7E6A-A272-4126-8F95-223946BA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4FD7-A5FD-4192-AB1B-C7E0D62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A4C03-E26C-4115-9233-78F32E5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302B-057D-4CAD-8381-6ACD3F5D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1FF9-9C2D-4AD4-9DD7-7159AED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85805-83F2-407D-870D-B273D35E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0BDE-9749-4FA3-8D5C-997D931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811B-355C-4FA1-A279-A0C8F86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C651-F039-46F2-8794-608B437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15E2B-0A1F-4A2D-A917-C8C043D2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FD978-6084-465F-832C-8D901CCF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5713-0E37-45D6-A117-FBF9635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41D26-1EB7-47B9-A46D-F84CEB4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7B65A-84E3-42D4-B7E1-9E966D5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80464"/>
      </p:ext>
    </p:extLst>
  </p:cSld>
  <p:clrMapOvr>
    <a:masterClrMapping/>
  </p:clrMapOvr>
  <p:transition spd="slow">
    <p:sndAc>
      <p:stSnd>
        <p:snd r:embed="rId1" name="explod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CDAA-51C9-44DC-81E8-36E638DA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EBBD-FE11-421F-B79E-6BDDA876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4B5E-EF32-43D7-8418-97428A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E030D-F53D-4207-AF32-A03FFC9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7AEAD-6E6E-444C-A929-BE0A490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4F28-EBAA-4D00-92AF-D6D6574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A22CA-929C-449F-9A77-B1F4596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55FB-3F02-4E29-9EEE-2FB2498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A6CF-F5FB-45C1-85B8-510313E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2DE9-1AEC-4217-9270-F61EAB81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F3C4-D075-44C0-BA0B-F05C82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92B6-448A-4ADA-AEFD-D762F07A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F45F7-14F0-4995-8AA1-8F4D4AE2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9A5FB-E8A2-451E-B013-05A49B4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D1A63-42D4-4BDA-8606-24704E8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26959-2CFB-4801-AB45-C4DC0AA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57E-2998-4BF4-9E28-209F2DD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4CE8C-0065-4FFD-8891-3A595956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500EA-BF88-4000-A9C8-A896F843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0A3AF-5B5C-4878-9F3A-0991F34B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671BD-A145-4B67-9FE9-D1D49F04D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0E725-4135-4B7E-A7B9-BA100A4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B1B82-E8EE-41DE-8860-BD6F235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29EDC-7BCB-41B7-9776-AB1421D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0518-0BC5-42E3-BE47-6843AC1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D1955-E0E5-41E0-851A-02CFB5A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2A9D9-8CB7-4350-825E-D5AE8F8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ECB8B-28A2-496B-ABDE-6C4CF04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8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11F9D-C6D9-4B31-BCE1-E00FF4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0597F4-221D-42F1-9F90-8C25229D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531E-7C3B-44E2-B73A-FE2372E6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9FD0-942D-4B91-9929-1837F39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7DC0D-5743-4762-8032-BED2ED03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D720E-7056-48E6-BEEF-416023C3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61D13-D0CE-4F4D-B375-793911E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0941B-E608-4CEA-826C-342ACE9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5DE01-6003-4D9F-BA25-9AA0B3D5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837F-DFF1-4B5A-9FD6-F6EBF7A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31C74-A7E4-4190-8320-23438751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1B8-885C-48A9-BD5C-83684BC4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64F0C-04A5-40DC-9322-AE980A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2F4A1-DE0C-49F2-8343-FBD4F07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37B9D-A8CF-4CA7-9DAF-DE09269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53ADE-4306-494B-A5E3-CF4F3FF2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E861-DD47-48F3-A124-AEA32E2B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20C6-D340-4AB2-9E63-DFCE4C91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704-A6B0-4376-B26F-E6C4FC661F26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D136-9FF3-40C7-A47B-6D0D0549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BFB5-16CB-4AAF-A746-1F8BE3DEF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2EE57E-67CC-451F-B1C8-26D626F77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BB9B7B-0E3C-4605-A921-F0A5381A82E1}"/>
              </a:ext>
            </a:extLst>
          </p:cNvPr>
          <p:cNvGrpSpPr/>
          <p:nvPr/>
        </p:nvGrpSpPr>
        <p:grpSpPr>
          <a:xfrm>
            <a:off x="3940254" y="2113141"/>
            <a:ext cx="2014884" cy="3307541"/>
            <a:chOff x="6248204" y="930190"/>
            <a:chExt cx="2014884" cy="330754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ABAB39-ED2E-4DDC-81CE-1F5C0E30C3E2}"/>
                </a:ext>
              </a:extLst>
            </p:cNvPr>
            <p:cNvSpPr/>
            <p:nvPr/>
          </p:nvSpPr>
          <p:spPr>
            <a:xfrm>
              <a:off x="6970426" y="930190"/>
              <a:ext cx="1292662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2D58B-61F6-48B0-A239-74A3AA0A0572}"/>
                </a:ext>
              </a:extLst>
            </p:cNvPr>
            <p:cNvSpPr/>
            <p:nvPr/>
          </p:nvSpPr>
          <p:spPr>
            <a:xfrm>
              <a:off x="6248204" y="1345688"/>
              <a:ext cx="18473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60F9FC-C0A8-4ABC-B073-5BF9E110DEF8}"/>
                </a:ext>
              </a:extLst>
            </p:cNvPr>
            <p:cNvSpPr/>
            <p:nvPr/>
          </p:nvSpPr>
          <p:spPr>
            <a:xfrm>
              <a:off x="6715766" y="3837621"/>
              <a:ext cx="184731" cy="400110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endParaRPr lang="zh-CN" altLang="en-US" sz="2000" spc="600" dirty="0">
                <a:solidFill>
                  <a:srgbClr val="BCB6AE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77D1ED-3E1A-41BF-AEF6-4577390072DF}"/>
                </a:ext>
              </a:extLst>
            </p:cNvPr>
            <p:cNvSpPr/>
            <p:nvPr/>
          </p:nvSpPr>
          <p:spPr>
            <a:xfrm>
              <a:off x="7073877" y="2415508"/>
              <a:ext cx="800219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40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sp>
        <p:nvSpPr>
          <p:cNvPr id="26" name="TextBox 67">
            <a:extLst>
              <a:ext uri="{FF2B5EF4-FFF2-40B4-BE49-F238E27FC236}">
                <a16:creationId xmlns:a16="http://schemas.microsoft.com/office/drawing/2014/main" id="{238407F9-0AA1-4620-954E-4F42B4FC6926}"/>
              </a:ext>
            </a:extLst>
          </p:cNvPr>
          <p:cNvSpPr txBox="1"/>
          <p:nvPr/>
        </p:nvSpPr>
        <p:spPr>
          <a:xfrm rot="16200000">
            <a:off x="5661161" y="980667"/>
            <a:ext cx="1015663" cy="3016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spc="300" dirty="0">
                <a:solidFill>
                  <a:schemeClr val="tx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述职报告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94B0C1F-4D67-474C-87B6-AFAA7F5D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56626"/>
            <a:ext cx="3611928" cy="34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0" tIns="45699" rIns="91400" bIns="4569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04"/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汇报人：研究院事业二部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2733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1C640B1F-5071-4FD1-A528-9FF6FD2C711D}"/>
              </a:ext>
            </a:extLst>
          </p:cNvPr>
          <p:cNvSpPr txBox="1"/>
          <p:nvPr/>
        </p:nvSpPr>
        <p:spPr>
          <a:xfrm>
            <a:off x="1069998" y="2177720"/>
            <a:ext cx="123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rgbClr val="C00000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目录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0F8A13-CD6B-45C0-91A1-EB50EC4CFF85}"/>
              </a:ext>
            </a:extLst>
          </p:cNvPr>
          <p:cNvSpPr txBox="1"/>
          <p:nvPr/>
        </p:nvSpPr>
        <p:spPr>
          <a:xfrm>
            <a:off x="4163184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工作回顾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1D8E65-6087-42A7-A4BF-297F41554ACC}"/>
              </a:ext>
            </a:extLst>
          </p:cNvPr>
          <p:cNvSpPr/>
          <p:nvPr/>
        </p:nvSpPr>
        <p:spPr>
          <a:xfrm>
            <a:off x="4166831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15B80-A411-4556-B646-8929F526776D}"/>
              </a:ext>
            </a:extLst>
          </p:cNvPr>
          <p:cNvSpPr txBox="1"/>
          <p:nvPr/>
        </p:nvSpPr>
        <p:spPr>
          <a:xfrm>
            <a:off x="411487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01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6D1040-7C48-461D-AC4E-C452FC106FB6}"/>
              </a:ext>
            </a:extLst>
          </p:cNvPr>
          <p:cNvSpPr txBox="1"/>
          <p:nvPr/>
        </p:nvSpPr>
        <p:spPr>
          <a:xfrm>
            <a:off x="5558765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个人成长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DF4E9E-1231-4E90-A17C-C33BC4AAC678}"/>
              </a:ext>
            </a:extLst>
          </p:cNvPr>
          <p:cNvSpPr/>
          <p:nvPr/>
        </p:nvSpPr>
        <p:spPr>
          <a:xfrm>
            <a:off x="5562412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C1E110-9EEB-4B0D-8806-FBBF6399C948}"/>
              </a:ext>
            </a:extLst>
          </p:cNvPr>
          <p:cNvSpPr txBox="1"/>
          <p:nvPr/>
        </p:nvSpPr>
        <p:spPr>
          <a:xfrm>
            <a:off x="5480258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02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F76EC7-C0E0-4E75-8FDF-F306D5390896}"/>
              </a:ext>
            </a:extLst>
          </p:cNvPr>
          <p:cNvSpPr txBox="1"/>
          <p:nvPr/>
        </p:nvSpPr>
        <p:spPr>
          <a:xfrm>
            <a:off x="714511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未来规划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A11C6F8-DB52-4CBF-ACCB-AFA31CFDCB1B}"/>
              </a:ext>
            </a:extLst>
          </p:cNvPr>
          <p:cNvSpPr/>
          <p:nvPr/>
        </p:nvSpPr>
        <p:spPr>
          <a:xfrm>
            <a:off x="714875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A4FFDF-1238-4F83-A50A-96253607FE67}"/>
              </a:ext>
            </a:extLst>
          </p:cNvPr>
          <p:cNvSpPr txBox="1"/>
          <p:nvPr/>
        </p:nvSpPr>
        <p:spPr>
          <a:xfrm>
            <a:off x="7096803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03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4D43594-D430-4397-81AA-87A209F8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397" y="6292383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505108" y="11950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参与项目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" name="ïŝlíḑe">
            <a:extLst>
              <a:ext uri="{FF2B5EF4-FFF2-40B4-BE49-F238E27FC236}">
                <a16:creationId xmlns:a16="http://schemas.microsoft.com/office/drawing/2014/main" id="{0DBC30F1-4452-413B-BE32-F3041183B49D}"/>
              </a:ext>
            </a:extLst>
          </p:cNvPr>
          <p:cNvSpPr/>
          <p:nvPr/>
        </p:nvSpPr>
        <p:spPr bwMode="auto">
          <a:xfrm>
            <a:off x="3590200" y="3388400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ïŝlíḑe">
            <a:extLst>
              <a:ext uri="{FF2B5EF4-FFF2-40B4-BE49-F238E27FC236}">
                <a16:creationId xmlns:a16="http://schemas.microsoft.com/office/drawing/2014/main" id="{B95C5A1A-0D91-42AD-9B26-B63975BCF77C}"/>
              </a:ext>
            </a:extLst>
          </p:cNvPr>
          <p:cNvSpPr/>
          <p:nvPr/>
        </p:nvSpPr>
        <p:spPr bwMode="auto">
          <a:xfrm>
            <a:off x="2905244" y="1738864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ïŝlíḑe">
            <a:extLst>
              <a:ext uri="{FF2B5EF4-FFF2-40B4-BE49-F238E27FC236}">
                <a16:creationId xmlns:a16="http://schemas.microsoft.com/office/drawing/2014/main" id="{1BF05561-ACD2-497B-B179-4C835343CFA2}"/>
              </a:ext>
            </a:extLst>
          </p:cNvPr>
          <p:cNvSpPr/>
          <p:nvPr/>
        </p:nvSpPr>
        <p:spPr bwMode="auto">
          <a:xfrm>
            <a:off x="7747833" y="589611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1A2E35-0E92-4936-A21D-98B7A378180C}"/>
              </a:ext>
            </a:extLst>
          </p:cNvPr>
          <p:cNvSpPr/>
          <p:nvPr/>
        </p:nvSpPr>
        <p:spPr>
          <a:xfrm>
            <a:off x="2953467" y="1964634"/>
            <a:ext cx="976078" cy="29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</a:t>
            </a:r>
            <a:br>
              <a:rPr lang="en-US" altLang="zh-CN" dirty="0"/>
            </a:br>
            <a:r>
              <a:rPr lang="zh-CN" altLang="en-US" dirty="0"/>
              <a:t>解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9920660-55F0-4E0F-87DA-40FC7664C4BB}"/>
              </a:ext>
            </a:extLst>
          </p:cNvPr>
          <p:cNvSpPr/>
          <p:nvPr/>
        </p:nvSpPr>
        <p:spPr>
          <a:xfrm>
            <a:off x="5671930" y="927694"/>
            <a:ext cx="1709531" cy="7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9F3FED-A61D-47C9-B7A1-DCAAE2BA9180}"/>
              </a:ext>
            </a:extLst>
          </p:cNvPr>
          <p:cNvSpPr/>
          <p:nvPr/>
        </p:nvSpPr>
        <p:spPr>
          <a:xfrm>
            <a:off x="5671929" y="4959625"/>
            <a:ext cx="1762540" cy="82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2184BD-7795-450C-9042-DE234CE895B3}"/>
              </a:ext>
            </a:extLst>
          </p:cNvPr>
          <p:cNvSpPr/>
          <p:nvPr/>
        </p:nvSpPr>
        <p:spPr>
          <a:xfrm>
            <a:off x="5724938" y="2879033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1C768FF-3CA1-4AEE-A8EC-BCC9199DE9E8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929545" y="1323580"/>
            <a:ext cx="1742385" cy="210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EB35332-C7E1-4682-9FF9-2CAECA6C16AD}"/>
              </a:ext>
            </a:extLst>
          </p:cNvPr>
          <p:cNvCxnSpPr>
            <a:stCxn id="54" idx="3"/>
          </p:cNvCxnSpPr>
          <p:nvPr/>
        </p:nvCxnSpPr>
        <p:spPr>
          <a:xfrm>
            <a:off x="3929545" y="3429000"/>
            <a:ext cx="190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C1382DA-B86F-4B25-8EF0-962994CDCD3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3929545" y="3429000"/>
            <a:ext cx="1742384" cy="19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673769" y="20744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5AB52B-6471-4DA8-8D9D-0368FC0BAD80}"/>
              </a:ext>
            </a:extLst>
          </p:cNvPr>
          <p:cNvSpPr/>
          <p:nvPr/>
        </p:nvSpPr>
        <p:spPr>
          <a:xfrm>
            <a:off x="4675563" y="1225825"/>
            <a:ext cx="2478156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506249-3475-400B-B931-0ADC7E7B3E13}"/>
              </a:ext>
            </a:extLst>
          </p:cNvPr>
          <p:cNvCxnSpPr>
            <a:cxnSpLocks/>
          </p:cNvCxnSpPr>
          <p:nvPr/>
        </p:nvCxnSpPr>
        <p:spPr>
          <a:xfrm flipH="1">
            <a:off x="3313043" y="1981200"/>
            <a:ext cx="1974575" cy="170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FE3D30-C068-4198-81F3-04B7F798B704}"/>
              </a:ext>
            </a:extLst>
          </p:cNvPr>
          <p:cNvSpPr/>
          <p:nvPr/>
        </p:nvSpPr>
        <p:spPr>
          <a:xfrm>
            <a:off x="2141942" y="3684104"/>
            <a:ext cx="1775792" cy="94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49026-BDA5-484F-AC95-65590BFA1BE6}"/>
              </a:ext>
            </a:extLst>
          </p:cNvPr>
          <p:cNvSpPr/>
          <p:nvPr/>
        </p:nvSpPr>
        <p:spPr>
          <a:xfrm>
            <a:off x="5106258" y="3684103"/>
            <a:ext cx="1616766" cy="94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110</a:t>
            </a:r>
            <a:r>
              <a:rPr lang="zh-CN" altLang="en-US" dirty="0"/>
              <a:t>大屏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88B5A-B198-4215-A505-91C7C8B9305F}"/>
              </a:ext>
            </a:extLst>
          </p:cNvPr>
          <p:cNvSpPr/>
          <p:nvPr/>
        </p:nvSpPr>
        <p:spPr>
          <a:xfrm>
            <a:off x="7986152" y="3684103"/>
            <a:ext cx="1762539" cy="94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钉钉小程序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46FAFF-2342-4A23-9AF0-1BDD5D8A54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14641" y="2226364"/>
            <a:ext cx="0" cy="145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60FD8-BB45-4180-AD99-42563146CCC8}"/>
              </a:ext>
            </a:extLst>
          </p:cNvPr>
          <p:cNvCxnSpPr>
            <a:cxnSpLocks/>
          </p:cNvCxnSpPr>
          <p:nvPr/>
        </p:nvCxnSpPr>
        <p:spPr>
          <a:xfrm>
            <a:off x="6723024" y="1981200"/>
            <a:ext cx="2287630" cy="182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809026" y="5827594"/>
            <a:ext cx="1217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北京调解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B5D1128-D633-4CA8-A49F-5258B0CFBB5C}"/>
              </a:ext>
            </a:extLst>
          </p:cNvPr>
          <p:cNvSpPr/>
          <p:nvPr/>
        </p:nvSpPr>
        <p:spPr>
          <a:xfrm>
            <a:off x="4704522" y="1232450"/>
            <a:ext cx="2173356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6B28A-17F0-4DCC-8072-34BC0D83D94E}"/>
              </a:ext>
            </a:extLst>
          </p:cNvPr>
          <p:cNvSpPr/>
          <p:nvPr/>
        </p:nvSpPr>
        <p:spPr>
          <a:xfrm>
            <a:off x="2345635" y="4015409"/>
            <a:ext cx="1749287" cy="103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205DB1-BAB8-4C53-8DB7-634A7DAB4CDD}"/>
              </a:ext>
            </a:extLst>
          </p:cNvPr>
          <p:cNvSpPr/>
          <p:nvPr/>
        </p:nvSpPr>
        <p:spPr>
          <a:xfrm>
            <a:off x="5002696" y="4015411"/>
            <a:ext cx="1577008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E766C-69D0-4A1B-90A8-DBFC537E4E39}"/>
              </a:ext>
            </a:extLst>
          </p:cNvPr>
          <p:cNvSpPr/>
          <p:nvPr/>
        </p:nvSpPr>
        <p:spPr>
          <a:xfrm>
            <a:off x="7666382" y="4015409"/>
            <a:ext cx="1577008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数据中心对接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FA38F5-A5E2-4E05-B6BB-5556A14A75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220279" y="2266117"/>
            <a:ext cx="2570921" cy="17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C15D44-0E94-412E-A485-77BBA5DC36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791200" y="2266117"/>
            <a:ext cx="0" cy="174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983745-3455-4D2B-BE7D-87BE0D5E9B4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91200" y="2266117"/>
            <a:ext cx="2663686" cy="17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809026" y="5827594"/>
            <a:ext cx="12170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3001839" cy="528263"/>
            <a:chOff x="505108" y="344792"/>
            <a:chExt cx="3001839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234918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上海调解二期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5C61A16-C422-43E7-A2D4-0912D41799C4}"/>
              </a:ext>
            </a:extLst>
          </p:cNvPr>
          <p:cNvSpPr/>
          <p:nvPr/>
        </p:nvSpPr>
        <p:spPr>
          <a:xfrm>
            <a:off x="5440016" y="1444487"/>
            <a:ext cx="1656523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8A000-5B62-4591-A24C-E2AACA845C85}"/>
              </a:ext>
            </a:extLst>
          </p:cNvPr>
          <p:cNvSpPr/>
          <p:nvPr/>
        </p:nvSpPr>
        <p:spPr>
          <a:xfrm>
            <a:off x="2663687" y="3988904"/>
            <a:ext cx="1656522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组织管理模块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C5C0B5-3025-410D-902A-2771CEAF58E2}"/>
              </a:ext>
            </a:extLst>
          </p:cNvPr>
          <p:cNvSpPr/>
          <p:nvPr/>
        </p:nvSpPr>
        <p:spPr>
          <a:xfrm>
            <a:off x="5440017" y="3988903"/>
            <a:ext cx="1656522" cy="83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文书报表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3BF18-849D-4DD9-AA57-2ADEEA284669}"/>
              </a:ext>
            </a:extLst>
          </p:cNvPr>
          <p:cNvSpPr/>
          <p:nvPr/>
        </p:nvSpPr>
        <p:spPr>
          <a:xfrm>
            <a:off x="8216348" y="3988904"/>
            <a:ext cx="1497495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道交模块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E8ECFF-FE68-4F0D-9860-552A192DAE6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491948" y="2279373"/>
            <a:ext cx="2776330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EE6FD7-9859-48F0-814A-2AD27C5820F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68278" y="2279373"/>
            <a:ext cx="0" cy="170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F1AFC6-F874-4FE2-B767-DABF837CDF2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68278" y="2279373"/>
            <a:ext cx="2696818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9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0">
            <a:extLst>
              <a:ext uri="{FF2B5EF4-FFF2-40B4-BE49-F238E27FC236}">
                <a16:creationId xmlns:a16="http://schemas.microsoft.com/office/drawing/2014/main" id="{3372A873-7C70-4828-B5F5-3464629E62C1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131037"/>
            <a:ext cx="2328863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46" name="矩形 5">
              <a:extLst>
                <a:ext uri="{FF2B5EF4-FFF2-40B4-BE49-F238E27FC236}">
                  <a16:creationId xmlns:a16="http://schemas.microsoft.com/office/drawing/2014/main" id="{F4164509-2845-4D01-9F44-E538247F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7" name="文本框 13">
              <a:extLst>
                <a:ext uri="{FF2B5EF4-FFF2-40B4-BE49-F238E27FC236}">
                  <a16:creationId xmlns:a16="http://schemas.microsoft.com/office/drawing/2014/main" id="{3D7A1471-A172-43D7-A896-2ED66D867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0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业务</a:t>
              </a:r>
            </a:p>
          </p:txBody>
        </p:sp>
      </p:grpSp>
      <p:grpSp>
        <p:nvGrpSpPr>
          <p:cNvPr id="48" name="组合 41">
            <a:extLst>
              <a:ext uri="{FF2B5EF4-FFF2-40B4-BE49-F238E27FC236}">
                <a16:creationId xmlns:a16="http://schemas.microsoft.com/office/drawing/2014/main" id="{7F197EF4-8464-4057-903D-075AABD6ECB5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581887"/>
            <a:ext cx="2328863" cy="2697162"/>
            <a:chOff x="0" y="0"/>
            <a:chExt cx="2328863" cy="2697524"/>
          </a:xfrm>
        </p:grpSpPr>
        <p:sp>
          <p:nvSpPr>
            <p:cNvPr id="49" name="矩形 21">
              <a:extLst>
                <a:ext uri="{FF2B5EF4-FFF2-40B4-BE49-F238E27FC236}">
                  <a16:creationId xmlns:a16="http://schemas.microsoft.com/office/drawing/2014/main" id="{ECB8BCD2-B77A-494E-8D8F-96C3C552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1" name="矩形 25">
              <a:extLst>
                <a:ext uri="{FF2B5EF4-FFF2-40B4-BE49-F238E27FC236}">
                  <a16:creationId xmlns:a16="http://schemas.microsoft.com/office/drawing/2014/main" id="{FD722047-4A17-49D0-AE9A-0FFA3ED8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2" name="矩形 29">
              <a:extLst>
                <a:ext uri="{FF2B5EF4-FFF2-40B4-BE49-F238E27FC236}">
                  <a16:creationId xmlns:a16="http://schemas.microsoft.com/office/drawing/2014/main" id="{FAB71F4D-C39F-4C4C-B581-39024724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34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53" name="组合 39">
            <a:extLst>
              <a:ext uri="{FF2B5EF4-FFF2-40B4-BE49-F238E27FC236}">
                <a16:creationId xmlns:a16="http://schemas.microsoft.com/office/drawing/2014/main" id="{CD3DEA58-AAE8-4BC8-92B8-A2E1A4F09EFD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131038"/>
            <a:ext cx="2328862" cy="495954"/>
            <a:chOff x="0" y="0"/>
            <a:chExt cx="2328863" cy="456658"/>
          </a:xfrm>
          <a:solidFill>
            <a:srgbClr val="C00000"/>
          </a:solidFill>
        </p:grpSpPr>
        <p:sp>
          <p:nvSpPr>
            <p:cNvPr id="54" name="矩形 6">
              <a:extLst>
                <a:ext uri="{FF2B5EF4-FFF2-40B4-BE49-F238E27FC236}">
                  <a16:creationId xmlns:a16="http://schemas.microsoft.com/office/drawing/2014/main" id="{5C7F65C6-A60B-4719-8FE9-DA3301E9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6" name="文本框 14">
              <a:extLst>
                <a:ext uri="{FF2B5EF4-FFF2-40B4-BE49-F238E27FC236}">
                  <a16:creationId xmlns:a16="http://schemas.microsoft.com/office/drawing/2014/main" id="{88D34DF3-1A59-43B0-A002-366A3C7A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3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技术</a:t>
              </a:r>
            </a:p>
          </p:txBody>
        </p:sp>
      </p:grpSp>
      <p:grpSp>
        <p:nvGrpSpPr>
          <p:cNvPr id="57" name="组合 42">
            <a:extLst>
              <a:ext uri="{FF2B5EF4-FFF2-40B4-BE49-F238E27FC236}">
                <a16:creationId xmlns:a16="http://schemas.microsoft.com/office/drawing/2014/main" id="{0CC07E6A-0E4C-4A1C-BDCA-5D83555A2615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637882"/>
            <a:ext cx="2328862" cy="2595454"/>
            <a:chOff x="0" y="0"/>
            <a:chExt cx="2328863" cy="2697524"/>
          </a:xfrm>
        </p:grpSpPr>
        <p:sp>
          <p:nvSpPr>
            <p:cNvPr id="58" name="矩形 22">
              <a:extLst>
                <a:ext uri="{FF2B5EF4-FFF2-40B4-BE49-F238E27FC236}">
                  <a16:creationId xmlns:a16="http://schemas.microsoft.com/office/drawing/2014/main" id="{3A8D91FE-7D2E-41FB-8D3D-5C3B3466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9" name="矩形 26">
              <a:extLst>
                <a:ext uri="{FF2B5EF4-FFF2-40B4-BE49-F238E27FC236}">
                  <a16:creationId xmlns:a16="http://schemas.microsoft.com/office/drawing/2014/main" id="{5A2EBC6F-FE71-4880-90F6-A370989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1" name="矩形 30">
              <a:extLst>
                <a:ext uri="{FF2B5EF4-FFF2-40B4-BE49-F238E27FC236}">
                  <a16:creationId xmlns:a16="http://schemas.microsoft.com/office/drawing/2014/main" id="{D0AEE6AD-D7B2-4396-9A67-221EBF65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46631"/>
              <a:ext cx="1954044" cy="239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更加熟悉公司的框架，熟练使用动态建模进行对产品快速开发；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对工作中用到的技术会主动去了解；在工作之外，也会主动去学习新的技术，扩宽自己技术的广度。</a:t>
              </a:r>
            </a:p>
          </p:txBody>
        </p:sp>
      </p:grpSp>
      <p:grpSp>
        <p:nvGrpSpPr>
          <p:cNvPr id="62" name="组合 38">
            <a:extLst>
              <a:ext uri="{FF2B5EF4-FFF2-40B4-BE49-F238E27FC236}">
                <a16:creationId xmlns:a16="http://schemas.microsoft.com/office/drawing/2014/main" id="{8CFEEFBD-F6D8-4D4B-9ED2-7A0EAE7B4F1F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131037"/>
            <a:ext cx="2328862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63" name="矩形 7">
              <a:extLst>
                <a:ext uri="{FF2B5EF4-FFF2-40B4-BE49-F238E27FC236}">
                  <a16:creationId xmlns:a16="http://schemas.microsoft.com/office/drawing/2014/main" id="{AE944412-C749-4F8B-AB4A-D8E58592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42125284-ACBF-414B-8D29-4658F7DB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19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协作</a:t>
              </a:r>
            </a:p>
          </p:txBody>
        </p:sp>
      </p:grpSp>
      <p:grpSp>
        <p:nvGrpSpPr>
          <p:cNvPr id="99" name="组合 43">
            <a:extLst>
              <a:ext uri="{FF2B5EF4-FFF2-40B4-BE49-F238E27FC236}">
                <a16:creationId xmlns:a16="http://schemas.microsoft.com/office/drawing/2014/main" id="{2D372B63-D4EE-4E3D-BF94-F04161A095E6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581887"/>
            <a:ext cx="2328862" cy="2697162"/>
            <a:chOff x="0" y="0"/>
            <a:chExt cx="2328863" cy="2697524"/>
          </a:xfrm>
        </p:grpSpPr>
        <p:sp>
          <p:nvSpPr>
            <p:cNvPr id="101" name="矩形 23">
              <a:extLst>
                <a:ext uri="{FF2B5EF4-FFF2-40B4-BE49-F238E27FC236}">
                  <a16:creationId xmlns:a16="http://schemas.microsoft.com/office/drawing/2014/main" id="{9EB367D7-4112-4362-8DE2-089DBED1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2" name="矩形 27">
              <a:extLst>
                <a:ext uri="{FF2B5EF4-FFF2-40B4-BE49-F238E27FC236}">
                  <a16:creationId xmlns:a16="http://schemas.microsoft.com/office/drawing/2014/main" id="{8A673A0D-2C65-42C6-B7AB-8087E8E5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3" name="矩形 31">
              <a:extLst>
                <a:ext uri="{FF2B5EF4-FFF2-40B4-BE49-F238E27FC236}">
                  <a16:creationId xmlns:a16="http://schemas.microsoft.com/office/drawing/2014/main" id="{EE6FCD26-64C8-4E97-B3EA-2BD0D119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1465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在开发过程中，与产品，项目，前端等协作的过程中，提高了自己的沟通能力，反过来使开发更有效率。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2232E1-0B35-4F1E-9BAE-835F19A1C879}"/>
              </a:ext>
            </a:extLst>
          </p:cNvPr>
          <p:cNvGrpSpPr/>
          <p:nvPr/>
        </p:nvGrpSpPr>
        <p:grpSpPr>
          <a:xfrm>
            <a:off x="505108" y="318287"/>
            <a:ext cx="2283694" cy="528263"/>
            <a:chOff x="505108" y="344792"/>
            <a:chExt cx="2283694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79A32DA6-588F-4999-A62E-BC0E0FC2EA28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个人成长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DFD9666-AC67-48AA-9913-68E5E8FDCDDC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DCCF5531-6172-4B0D-A276-C8D40BE8C94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2152EE8-89D5-49FC-8F1D-AFFCF351900C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B4F0B-A9FF-4890-9868-C9A867D9DF97}"/>
              </a:ext>
            </a:extLst>
          </p:cNvPr>
          <p:cNvSpPr txBox="1"/>
          <p:nvPr/>
        </p:nvSpPr>
        <p:spPr>
          <a:xfrm>
            <a:off x="1033670" y="2778965"/>
            <a:ext cx="1830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对调解业务及流程更加熟悉，可以做到快速理解需求的意思</a:t>
            </a:r>
          </a:p>
        </p:txBody>
      </p:sp>
    </p:spTree>
    <p:extLst>
      <p:ext uri="{BB962C8B-B14F-4D97-AF65-F5344CB8AC3E}">
        <p14:creationId xmlns:p14="http://schemas.microsoft.com/office/powerpoint/2010/main" val="41478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B7D8BD0-EC04-498C-8CFA-3C2C08743D8F}"/>
              </a:ext>
            </a:extLst>
          </p:cNvPr>
          <p:cNvGrpSpPr/>
          <p:nvPr/>
        </p:nvGrpSpPr>
        <p:grpSpPr>
          <a:xfrm>
            <a:off x="279821" y="321629"/>
            <a:ext cx="2433260" cy="528263"/>
            <a:chOff x="505108" y="361387"/>
            <a:chExt cx="2433260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82E47F9E-60C3-4AA6-86CB-459ED378622E}"/>
                </a:ext>
              </a:extLst>
            </p:cNvPr>
            <p:cNvSpPr txBox="1"/>
            <p:nvPr/>
          </p:nvSpPr>
          <p:spPr>
            <a:xfrm>
              <a:off x="1307326" y="361387"/>
              <a:ext cx="1631042" cy="528263"/>
            </a:xfrm>
            <a:prstGeom prst="rect">
              <a:avLst/>
            </a:prstGeom>
            <a:noFill/>
          </p:spPr>
          <p:txBody>
            <a:bodyPr wrap="square" lIns="96434" tIns="48217" rIns="96434" bIns="48217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Noto Serif CJK SC" panose="02020400000000000000" pitchFamily="18" charset="-122"/>
                  <a:ea typeface="FZHei-B01S" panose="02010601030101010101" pitchFamily="2" charset="-122"/>
                  <a:cs typeface="badashanren" panose="02000600000000000000" pitchFamily="2" charset="-128"/>
                  <a:sym typeface="Noto Serif CJK SC" panose="02020400000000000000" pitchFamily="18" charset="-122"/>
                </a:rPr>
                <a:t>未来规划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C45FEC9-6D04-40B6-8462-45C1BCF9867B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CC266ECF-1AB1-4139-96CA-15D53C4D8B0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6EFAE57-445E-4B64-82CF-AD75BE383847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82F07E-B239-4C7E-8861-CA4670055385}"/>
              </a:ext>
            </a:extLst>
          </p:cNvPr>
          <p:cNvSpPr/>
          <p:nvPr/>
        </p:nvSpPr>
        <p:spPr>
          <a:xfrm>
            <a:off x="4744277" y="3101008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CB906-F936-4880-9F0A-3E5994C972C6}"/>
              </a:ext>
            </a:extLst>
          </p:cNvPr>
          <p:cNvSpPr/>
          <p:nvPr/>
        </p:nvSpPr>
        <p:spPr>
          <a:xfrm>
            <a:off x="4744277" y="5138529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开发部署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917C04-A08F-4D1D-9733-B60E52074E51}"/>
              </a:ext>
            </a:extLst>
          </p:cNvPr>
          <p:cNvSpPr/>
          <p:nvPr/>
        </p:nvSpPr>
        <p:spPr>
          <a:xfrm>
            <a:off x="2713081" y="1030357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扩宽技术广度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3D1CB-73E0-422F-8F41-D799F8EB12F1}"/>
              </a:ext>
            </a:extLst>
          </p:cNvPr>
          <p:cNvSpPr/>
          <p:nvPr/>
        </p:nvSpPr>
        <p:spPr>
          <a:xfrm>
            <a:off x="6718852" y="1030357"/>
            <a:ext cx="2504661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理解技术原理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7E75ACC-A1B0-468D-BDD6-20A3B1C18776}"/>
              </a:ext>
            </a:extLst>
          </p:cNvPr>
          <p:cNvSpPr/>
          <p:nvPr/>
        </p:nvSpPr>
        <p:spPr>
          <a:xfrm>
            <a:off x="5559287" y="199279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01179402-6D2E-4C3A-A236-36BDF0248B07}"/>
              </a:ext>
            </a:extLst>
          </p:cNvPr>
          <p:cNvSpPr/>
          <p:nvPr/>
        </p:nvSpPr>
        <p:spPr>
          <a:xfrm>
            <a:off x="5559287" y="406344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5747" y="2921635"/>
            <a:ext cx="4040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E70012"/>
                </a:solidFill>
                <a:latin typeface="造字工房朗倩常规体" pitchFamily="2" charset="-122"/>
                <a:ea typeface="造字工房朗倩常规体" pitchFamily="2" charset="-122"/>
              </a:defRPr>
            </a:lvl1pPr>
          </a:lstStyle>
          <a:p>
            <a:pPr algn="dist"/>
            <a:r>
              <a:rPr lang="zh-CN" altLang="en-US" sz="6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6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五边形 25"/>
          <p:cNvSpPr/>
          <p:nvPr/>
        </p:nvSpPr>
        <p:spPr>
          <a:xfrm flipH="1">
            <a:off x="10941272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五边形 26"/>
          <p:cNvSpPr/>
          <p:nvPr/>
        </p:nvSpPr>
        <p:spPr>
          <a:xfrm>
            <a:off x="0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C00000"/>
      </a:accent1>
      <a:accent2>
        <a:srgbClr val="0C0C0C"/>
      </a:accent2>
      <a:accent3>
        <a:srgbClr val="C00000"/>
      </a:accent3>
      <a:accent4>
        <a:srgbClr val="0C0C0C"/>
      </a:accent4>
      <a:accent5>
        <a:srgbClr val="C00000"/>
      </a:accent5>
      <a:accent6>
        <a:srgbClr val="0C0C0C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204</Words>
  <Application>Microsoft Office PowerPoint</Application>
  <PresentationFormat>宽屏</PresentationFormat>
  <Paragraphs>55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Noto Serif CJK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109</cp:revision>
  <dcterms:created xsi:type="dcterms:W3CDTF">2018-02-03T09:23:39Z</dcterms:created>
  <dcterms:modified xsi:type="dcterms:W3CDTF">2019-11-24T06:12:46Z</dcterms:modified>
</cp:coreProperties>
</file>