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A12B-06F0-486E-87EE-3B3F1B2F0A86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A9E1-741B-42BB-82B6-162396F95B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315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A12B-06F0-486E-87EE-3B3F1B2F0A86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A9E1-741B-42BB-82B6-162396F95B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899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A12B-06F0-486E-87EE-3B3F1B2F0A86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A9E1-741B-42BB-82B6-162396F95B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4688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A12B-06F0-486E-87EE-3B3F1B2F0A86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A9E1-741B-42BB-82B6-162396F95B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658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A12B-06F0-486E-87EE-3B3F1B2F0A86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A9E1-741B-42BB-82B6-162396F95B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5643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A12B-06F0-486E-87EE-3B3F1B2F0A86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A9E1-741B-42BB-82B6-162396F95B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703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A12B-06F0-486E-87EE-3B3F1B2F0A86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A9E1-741B-42BB-82B6-162396F95B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37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A12B-06F0-486E-87EE-3B3F1B2F0A86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A9E1-741B-42BB-82B6-162396F95B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654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A12B-06F0-486E-87EE-3B3F1B2F0A86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A9E1-741B-42BB-82B6-162396F95B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408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A12B-06F0-486E-87EE-3B3F1B2F0A86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A9E1-741B-42BB-82B6-162396F95B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366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A12B-06F0-486E-87EE-3B3F1B2F0A86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A9E1-741B-42BB-82B6-162396F95B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482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A12B-06F0-486E-87EE-3B3F1B2F0A86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A9E1-741B-42BB-82B6-162396F95B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492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A12B-06F0-486E-87EE-3B3F1B2F0A86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A9E1-741B-42BB-82B6-162396F95B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914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A12B-06F0-486E-87EE-3B3F1B2F0A86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A9E1-741B-42BB-82B6-162396F95B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520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A12B-06F0-486E-87EE-3B3F1B2F0A86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A9E1-741B-42BB-82B6-162396F95B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410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A12B-06F0-486E-87EE-3B3F1B2F0A86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A9E1-741B-42BB-82B6-162396F95B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55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CA12B-06F0-486E-87EE-3B3F1B2F0A86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83EA9E1-741B-42BB-82B6-162396F95B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68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3.&#21487;&#20197;&#22312;&#20219;&#24847;&#20989;&#25968;&#24335;&#25509;&#21475;&#19978;&#20351;&#29992;@FunctionalInterface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E832E-30F8-4037-B131-7ABC2A090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122" y="2404534"/>
            <a:ext cx="8945217" cy="1646302"/>
          </a:xfrm>
        </p:spPr>
        <p:txBody>
          <a:bodyPr/>
          <a:lstStyle/>
          <a:p>
            <a:r>
              <a:rPr lang="en-US" altLang="zh-CN" dirty="0"/>
              <a:t>Lambda</a:t>
            </a:r>
            <a:r>
              <a:rPr lang="zh-CN" altLang="en-US" dirty="0"/>
              <a:t>表达式和</a:t>
            </a:r>
            <a:r>
              <a:rPr lang="en-US" altLang="zh-CN" dirty="0"/>
              <a:t>Stream API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695844-48D1-4384-B896-4F82FBCF99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 </a:t>
            </a:r>
            <a:r>
              <a:rPr lang="zh-CN" altLang="en-US" sz="2800" dirty="0">
                <a:solidFill>
                  <a:schemeClr val="accent1"/>
                </a:solidFill>
              </a:rPr>
              <a:t>李帅领</a:t>
            </a:r>
          </a:p>
        </p:txBody>
      </p:sp>
    </p:spTree>
    <p:extLst>
      <p:ext uri="{BB962C8B-B14F-4D97-AF65-F5344CB8AC3E}">
        <p14:creationId xmlns:p14="http://schemas.microsoft.com/office/powerpoint/2010/main" val="2073630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4E028-8A04-411C-BCA5-AD5028B51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5617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Java8</a:t>
            </a:r>
            <a:r>
              <a:rPr lang="zh-CN" altLang="en-US" dirty="0">
                <a:solidFill>
                  <a:schemeClr val="tx1"/>
                </a:solidFill>
              </a:rPr>
              <a:t>新特性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99407-B6B8-4474-A138-CF379DA23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5218"/>
            <a:ext cx="8596668" cy="3445566"/>
          </a:xfrm>
        </p:spPr>
        <p:txBody>
          <a:bodyPr/>
          <a:lstStyle/>
          <a:p>
            <a:r>
              <a:rPr lang="zh-CN" altLang="en-US" sz="3600" dirty="0">
                <a:solidFill>
                  <a:schemeClr val="tx1"/>
                </a:solidFill>
              </a:rPr>
              <a:t>一、速度更快</a:t>
            </a:r>
          </a:p>
          <a:p>
            <a:r>
              <a:rPr lang="zh-CN" altLang="en-US" sz="3600" dirty="0">
                <a:solidFill>
                  <a:schemeClr val="tx1"/>
                </a:solidFill>
              </a:rPr>
              <a:t>二、增加了新的语法</a:t>
            </a:r>
            <a:r>
              <a:rPr lang="en-US" altLang="zh-CN" sz="3600" dirty="0">
                <a:solidFill>
                  <a:schemeClr val="tx1"/>
                </a:solidFill>
              </a:rPr>
              <a:t>lambda</a:t>
            </a:r>
            <a:r>
              <a:rPr lang="zh-CN" altLang="en-US" sz="3600" dirty="0">
                <a:solidFill>
                  <a:schemeClr val="tx1"/>
                </a:solidFill>
              </a:rPr>
              <a:t>表达式</a:t>
            </a:r>
          </a:p>
          <a:p>
            <a:r>
              <a:rPr lang="zh-CN" altLang="en-US" sz="3600" dirty="0">
                <a:solidFill>
                  <a:schemeClr val="tx1"/>
                </a:solidFill>
              </a:rPr>
              <a:t>三、</a:t>
            </a:r>
            <a:r>
              <a:rPr lang="en-US" altLang="zh-CN" sz="3600" dirty="0">
                <a:solidFill>
                  <a:schemeClr val="tx1"/>
                </a:solidFill>
              </a:rPr>
              <a:t>Stream API</a:t>
            </a:r>
          </a:p>
          <a:p>
            <a:r>
              <a:rPr lang="zh-CN" altLang="en-US" sz="3600" dirty="0">
                <a:solidFill>
                  <a:schemeClr val="tx1"/>
                </a:solidFill>
              </a:rPr>
              <a:t>四、减少空指针异常 </a:t>
            </a:r>
            <a:r>
              <a:rPr lang="en-US" altLang="zh-CN" sz="3600" dirty="0">
                <a:solidFill>
                  <a:schemeClr val="tx1"/>
                </a:solidFill>
              </a:rPr>
              <a:t>Optional</a:t>
            </a:r>
          </a:p>
          <a:p>
            <a:r>
              <a:rPr lang="zh-CN" altLang="en-US" sz="3600" dirty="0">
                <a:solidFill>
                  <a:schemeClr val="tx1"/>
                </a:solidFill>
              </a:rPr>
              <a:t>五、</a:t>
            </a:r>
            <a:r>
              <a:rPr lang="en-US" altLang="zh-CN" sz="3600" dirty="0">
                <a:solidFill>
                  <a:schemeClr val="tx1"/>
                </a:solidFill>
              </a:rPr>
              <a:t>... ...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9B13213-BCF4-40A2-8981-7C8ADAB7748E}"/>
              </a:ext>
            </a:extLst>
          </p:cNvPr>
          <p:cNvSpPr txBox="1"/>
          <p:nvPr/>
        </p:nvSpPr>
        <p:spPr>
          <a:xfrm>
            <a:off x="914400" y="4996070"/>
            <a:ext cx="759349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5"/>
                </a:solidFill>
              </a:rPr>
              <a:t>其中最核心的是</a:t>
            </a:r>
            <a:r>
              <a:rPr lang="en-US" altLang="zh-CN" sz="2000" dirty="0">
                <a:solidFill>
                  <a:schemeClr val="accent5"/>
                </a:solidFill>
              </a:rPr>
              <a:t>Lambda</a:t>
            </a:r>
            <a:r>
              <a:rPr lang="zh-CN" altLang="en-US" sz="2000" dirty="0">
                <a:solidFill>
                  <a:schemeClr val="accent5"/>
                </a:solidFill>
              </a:rPr>
              <a:t>表达式和</a:t>
            </a:r>
            <a:r>
              <a:rPr lang="en-US" altLang="zh-CN" sz="2000" dirty="0">
                <a:solidFill>
                  <a:schemeClr val="accent5"/>
                </a:solidFill>
              </a:rPr>
              <a:t>Stream API</a:t>
            </a:r>
            <a:br>
              <a:rPr lang="en-US" altLang="zh-CN" dirty="0">
                <a:solidFill>
                  <a:schemeClr val="accent5"/>
                </a:solidFill>
              </a:rPr>
            </a:br>
            <a:endParaRPr lang="zh-CN" alt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344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8F5A93E-9459-4EF0-BF95-76664A7EC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122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Lambda</a:t>
            </a:r>
            <a:r>
              <a:rPr lang="zh-CN" altLang="en-US" dirty="0">
                <a:solidFill>
                  <a:schemeClr val="tx1"/>
                </a:solidFill>
              </a:rPr>
              <a:t>表达式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E61F90A-2658-4521-AD77-31DB1FF053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定义：</a:t>
            </a:r>
            <a:br>
              <a:rPr lang="en-US" altLang="zh-CN" sz="2400" dirty="0"/>
            </a:br>
            <a:r>
              <a:rPr lang="en-US" altLang="zh-CN" sz="2400" dirty="0"/>
              <a:t>       Lambda</a:t>
            </a:r>
            <a:r>
              <a:rPr lang="zh-CN" altLang="en-US" sz="2400" dirty="0"/>
              <a:t>是一个匿名函数，我们可以把</a:t>
            </a:r>
            <a:r>
              <a:rPr lang="en-US" altLang="zh-CN" sz="2400" dirty="0"/>
              <a:t>lambda</a:t>
            </a:r>
            <a:r>
              <a:rPr lang="zh-CN" altLang="en-US" sz="2400" dirty="0"/>
              <a:t>理解为一段可以传递的代码。可以使我们写出更加简洁灵活的代码。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7CFB90-AF3B-45DB-B0CB-573F836CA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69" y="2160589"/>
            <a:ext cx="5538273" cy="388077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语法：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/>
              <a:t>  操作符：</a:t>
            </a:r>
            <a:r>
              <a:rPr lang="en-US" altLang="zh-CN" sz="2400" dirty="0"/>
              <a:t>(</a:t>
            </a:r>
            <a:r>
              <a:rPr lang="zh-CN" altLang="en-US" sz="2400" dirty="0"/>
              <a:t>参数</a:t>
            </a:r>
            <a:r>
              <a:rPr lang="en-US" altLang="zh-CN" sz="2400" dirty="0"/>
              <a:t>)-&gt;{</a:t>
            </a:r>
            <a:r>
              <a:rPr lang="zh-CN" altLang="en-US" sz="2400" dirty="0"/>
              <a:t>表达式</a:t>
            </a:r>
            <a:r>
              <a:rPr lang="en-US" altLang="zh-CN" sz="2400" dirty="0"/>
              <a:t>}</a:t>
            </a:r>
            <a:br>
              <a:rPr lang="en-US" altLang="zh-CN" sz="2400" dirty="0"/>
            </a:br>
            <a:r>
              <a:rPr lang="en-US" altLang="zh-CN" sz="2400" dirty="0"/>
              <a:t>  </a:t>
            </a:r>
            <a:r>
              <a:rPr lang="zh-CN" altLang="en-US" sz="2400" dirty="0"/>
              <a:t>左   侧：表达式需要的参数</a:t>
            </a:r>
            <a:br>
              <a:rPr lang="en-US" altLang="zh-CN" sz="2400" dirty="0"/>
            </a:br>
            <a:r>
              <a:rPr lang="en-US" altLang="zh-CN" sz="2400" dirty="0"/>
              <a:t>  </a:t>
            </a:r>
            <a:r>
              <a:rPr lang="zh-CN" altLang="en-US" sz="2400" dirty="0"/>
              <a:t>右   侧：</a:t>
            </a:r>
            <a:r>
              <a:rPr lang="en-US" altLang="zh-CN" sz="2400" dirty="0"/>
              <a:t>lambda</a:t>
            </a:r>
            <a:r>
              <a:rPr lang="zh-CN" altLang="en-US" sz="2400" dirty="0"/>
              <a:t>体，表达式内容</a:t>
            </a:r>
          </a:p>
        </p:txBody>
      </p:sp>
    </p:spTree>
    <p:extLst>
      <p:ext uri="{BB962C8B-B14F-4D97-AF65-F5344CB8AC3E}">
        <p14:creationId xmlns:p14="http://schemas.microsoft.com/office/powerpoint/2010/main" val="1606961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8515B-8E3F-42AA-B286-B89F74EEF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3096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函数式接口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697D10-14D7-49F5-B4B0-B310185293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83282" y="2160589"/>
            <a:ext cx="6969170" cy="3880772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只包含一个抽象方法的接口被称为函数式接口；</a:t>
            </a:r>
            <a:endParaRPr lang="en-US" altLang="zh-CN" sz="2400" dirty="0"/>
          </a:p>
          <a:p>
            <a:r>
              <a:rPr lang="en-US" altLang="zh-CN" sz="2400" dirty="0"/>
              <a:t>2.Lambda</a:t>
            </a:r>
            <a:r>
              <a:rPr lang="zh-CN" altLang="en-US" sz="2400" dirty="0"/>
              <a:t>表达式必须依赖函数式接口；</a:t>
            </a:r>
            <a:endParaRPr lang="en-US" altLang="zh-CN" sz="2400" dirty="0"/>
          </a:p>
          <a:p>
            <a:r>
              <a:rPr lang="en-US" altLang="zh-CN" sz="24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3.</a:t>
            </a:r>
            <a:r>
              <a:rPr lang="zh-CN" altLang="en-US" sz="24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可以在任意函数式接口上使用</a:t>
            </a:r>
            <a:r>
              <a:rPr lang="en-US" altLang="zh-CN" sz="2400" dirty="0">
                <a:solidFill>
                  <a:schemeClr val="accent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</a:t>
            </a:r>
            <a:r>
              <a:rPr lang="en-US" altLang="zh-CN" sz="2400" dirty="0" err="1">
                <a:solidFill>
                  <a:schemeClr val="accent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FunctionalInterface</a:t>
            </a:r>
            <a:r>
              <a:rPr lang="zh-CN" altLang="en-US" sz="2400" dirty="0"/>
              <a:t>注解，判断它是否是个函数式接口；</a:t>
            </a:r>
            <a:br>
              <a:rPr lang="en-US" altLang="zh-CN" sz="2400" dirty="0"/>
            </a:b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17116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165638-42C1-4939-91D3-7521E0660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5861"/>
          </a:xfrm>
        </p:spPr>
        <p:txBody>
          <a:bodyPr/>
          <a:lstStyle/>
          <a:p>
            <a:pPr algn="ctr"/>
            <a:r>
              <a:rPr lang="en-US" altLang="zh-CN" dirty="0"/>
              <a:t>Java</a:t>
            </a:r>
            <a:r>
              <a:rPr lang="zh-CN" altLang="en-US" dirty="0"/>
              <a:t>内置四大核心函数式接口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EEB11321-D9DF-4863-8A7A-B79DCB9D54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77079" y="1630017"/>
            <a:ext cx="9634330" cy="406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922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DD0C5-7180-4582-8F45-BE7977449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2609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其他接口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65C7213-A675-4CE0-802E-7E081E1F6ED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863" y="1272209"/>
            <a:ext cx="9168502" cy="463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279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F62AEC-0BEC-40F0-A7F0-574571F52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9113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方法引用和构造器引用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580F8F-C003-40BB-A2EF-3D38FC8BE0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0B9D77-2D5C-4517-BFC9-66AF5048E3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313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D562A-133A-4402-BB59-666A13B48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908" y="609600"/>
            <a:ext cx="8146094" cy="808867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什么是</a:t>
            </a:r>
            <a:r>
              <a:rPr lang="en-US" altLang="zh-CN" dirty="0">
                <a:solidFill>
                  <a:schemeClr val="tx1"/>
                </a:solidFill>
              </a:rPr>
              <a:t>Stream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AEB3C27-C03E-416C-A436-092E1323C506}"/>
              </a:ext>
            </a:extLst>
          </p:cNvPr>
          <p:cNvSpPr txBox="1"/>
          <p:nvPr/>
        </p:nvSpPr>
        <p:spPr>
          <a:xfrm>
            <a:off x="1035143" y="1802296"/>
            <a:ext cx="86389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Stream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是数据渠道，用于操作数据源（集合、数组等）所生成的元素序列。</a:t>
            </a: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“集合讲的是数据，流讲的是计算！”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注意：</a:t>
            </a: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①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Stream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自己不会存储元素。</a:t>
            </a: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②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Stream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不会改变源对象。相反，他们会返回一个持有结果的新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Stream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③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Stream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操作是延迟执行的。这意味着他们会等到需要结果的时候才执行。</a:t>
            </a:r>
          </a:p>
        </p:txBody>
      </p:sp>
    </p:spTree>
    <p:extLst>
      <p:ext uri="{BB962C8B-B14F-4D97-AF65-F5344CB8AC3E}">
        <p14:creationId xmlns:p14="http://schemas.microsoft.com/office/powerpoint/2010/main" val="3216162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CF66D-753B-4BDF-82C4-A733F655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Stream</a:t>
            </a:r>
            <a:r>
              <a:rPr lang="zh-CN" altLang="en-US" dirty="0">
                <a:solidFill>
                  <a:schemeClr val="tx1"/>
                </a:solidFill>
              </a:rPr>
              <a:t>操作的三个步骤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656D3A3-1901-4DC2-9205-B4E7E128E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113776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/>
              <a:t>创建</a:t>
            </a:r>
            <a:r>
              <a:rPr lang="en-US" altLang="zh-CN" sz="2800" dirty="0"/>
              <a:t>Stream</a:t>
            </a:r>
            <a:br>
              <a:rPr lang="en-US" altLang="zh-CN" sz="2800" dirty="0"/>
            </a:br>
            <a:r>
              <a:rPr lang="zh-CN" altLang="en-US" sz="2800" dirty="0"/>
              <a:t>根据数据源，获取</a:t>
            </a:r>
            <a:r>
              <a:rPr lang="en-US" altLang="zh-CN" sz="2800" dirty="0"/>
              <a:t>stream</a:t>
            </a:r>
            <a:r>
              <a:rPr lang="zh-CN" altLang="en-US" sz="2800" dirty="0"/>
              <a:t>流</a:t>
            </a:r>
            <a:endParaRPr lang="en-US" altLang="zh-CN" sz="2800" dirty="0"/>
          </a:p>
          <a:p>
            <a:r>
              <a:rPr lang="zh-CN" altLang="en-US" sz="2800" dirty="0"/>
              <a:t>中间操作</a:t>
            </a:r>
            <a:br>
              <a:rPr lang="en-US" altLang="zh-CN" sz="2800" dirty="0"/>
            </a:br>
            <a:r>
              <a:rPr lang="zh-CN" altLang="en-US" sz="2800" dirty="0"/>
              <a:t>一连串的操作，对数据源中的数据进行处理</a:t>
            </a:r>
            <a:endParaRPr lang="en-US" altLang="zh-CN" sz="2800" dirty="0"/>
          </a:p>
          <a:p>
            <a:r>
              <a:rPr lang="zh-CN" altLang="en-US" sz="2800" dirty="0"/>
              <a:t>终止操作</a:t>
            </a:r>
            <a:br>
              <a:rPr lang="en-US" altLang="zh-CN" sz="2800" dirty="0"/>
            </a:br>
            <a:r>
              <a:rPr lang="zh-CN" altLang="en-US" sz="2800" dirty="0"/>
              <a:t>一个终止操作，执行中间操作链，产生结果</a:t>
            </a:r>
            <a:br>
              <a:rPr lang="en-US" altLang="zh-CN" sz="2800" dirty="0"/>
            </a:b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378657399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TM02900688[[fn=平面]]</Template>
  <TotalTime>271</TotalTime>
  <Words>221</Words>
  <Application>Microsoft Office PowerPoint</Application>
  <PresentationFormat>宽屏</PresentationFormat>
  <Paragraphs>32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Trebuchet MS</vt:lpstr>
      <vt:lpstr>Wingdings 3</vt:lpstr>
      <vt:lpstr>平面</vt:lpstr>
      <vt:lpstr>Lambda表达式和Stream API</vt:lpstr>
      <vt:lpstr>Java8新特性</vt:lpstr>
      <vt:lpstr>Lambda表达式</vt:lpstr>
      <vt:lpstr>函数式接口</vt:lpstr>
      <vt:lpstr>Java内置四大核心函数式接口</vt:lpstr>
      <vt:lpstr>其他接口</vt:lpstr>
      <vt:lpstr>方法引用和构造器引用</vt:lpstr>
      <vt:lpstr>什么是Stream</vt:lpstr>
      <vt:lpstr>Stream操作的三个步骤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16</cp:revision>
  <dcterms:created xsi:type="dcterms:W3CDTF">2019-10-19T10:09:27Z</dcterms:created>
  <dcterms:modified xsi:type="dcterms:W3CDTF">2019-10-20T14:30:44Z</dcterms:modified>
</cp:coreProperties>
</file>