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1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9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468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5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643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03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7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5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6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8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9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1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2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1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A12B-06F0-486E-87EE-3B3F1B2F0A86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A12B-06F0-486E-87EE-3B3F1B2F0A86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3EA9E1-741B-42BB-82B6-162396F95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68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3.&#21487;&#20197;&#22312;&#20219;&#24847;&#20989;&#25968;&#24335;&#25509;&#21475;&#19978;&#20351;&#29992;@FunctionalInterfac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E832E-30F8-4037-B131-7ABC2A090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122" y="2404534"/>
            <a:ext cx="8945217" cy="1646302"/>
          </a:xfrm>
        </p:spPr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表达式和</a:t>
            </a:r>
            <a:r>
              <a:rPr lang="en-US" altLang="zh-CN" dirty="0"/>
              <a:t>Stream API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695844-48D1-4384-B896-4F82FBCF9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  <a:r>
              <a:rPr lang="zh-CN" altLang="en-US" sz="2800" dirty="0">
                <a:solidFill>
                  <a:schemeClr val="accent1"/>
                </a:solidFill>
              </a:rPr>
              <a:t>李帅领</a:t>
            </a:r>
          </a:p>
        </p:txBody>
      </p:sp>
    </p:spTree>
    <p:extLst>
      <p:ext uri="{BB962C8B-B14F-4D97-AF65-F5344CB8AC3E}">
        <p14:creationId xmlns:p14="http://schemas.microsoft.com/office/powerpoint/2010/main" val="207363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CF66D-753B-4BDF-82C4-A733F655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Stream</a:t>
            </a:r>
            <a:r>
              <a:rPr lang="zh-CN" altLang="en-US" dirty="0">
                <a:solidFill>
                  <a:schemeClr val="tx1"/>
                </a:solidFill>
              </a:rPr>
              <a:t>操作的三个步骤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656D3A3-1901-4DC2-9205-B4E7E128E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113776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创建</a:t>
            </a:r>
            <a:r>
              <a:rPr lang="en-US" altLang="zh-CN" sz="2800" dirty="0"/>
              <a:t>Stream</a:t>
            </a:r>
            <a:br>
              <a:rPr lang="en-US" altLang="zh-CN" sz="2800" dirty="0"/>
            </a:br>
            <a:r>
              <a:rPr lang="zh-CN" altLang="en-US" sz="2800" dirty="0"/>
              <a:t>根据数据源，获取</a:t>
            </a:r>
            <a:r>
              <a:rPr lang="en-US" altLang="zh-CN" sz="2800" dirty="0"/>
              <a:t>stream</a:t>
            </a:r>
            <a:r>
              <a:rPr lang="zh-CN" altLang="en-US" sz="2800" dirty="0"/>
              <a:t>流</a:t>
            </a:r>
            <a:endParaRPr lang="en-US" altLang="zh-CN" sz="2800" dirty="0"/>
          </a:p>
          <a:p>
            <a:r>
              <a:rPr lang="zh-CN" altLang="en-US" sz="2800" dirty="0"/>
              <a:t>中间操作</a:t>
            </a:r>
            <a:br>
              <a:rPr lang="en-US" altLang="zh-CN" sz="2800" dirty="0"/>
            </a:br>
            <a:r>
              <a:rPr lang="zh-CN" altLang="en-US" sz="2800" dirty="0"/>
              <a:t>一连串的操作，对数据源中的数据进行处理</a:t>
            </a:r>
            <a:endParaRPr lang="en-US" altLang="zh-CN" sz="2800" dirty="0"/>
          </a:p>
          <a:p>
            <a:r>
              <a:rPr lang="zh-CN" altLang="en-US" sz="2800" dirty="0"/>
              <a:t>终止操作</a:t>
            </a:r>
            <a:br>
              <a:rPr lang="en-US" altLang="zh-CN" sz="2800" dirty="0"/>
            </a:br>
            <a:r>
              <a:rPr lang="zh-CN" altLang="en-US" sz="2800" dirty="0"/>
              <a:t>一个终止操作，执行中间操作链，产生结果</a:t>
            </a:r>
            <a:br>
              <a:rPr lang="en-US" altLang="zh-CN" sz="2800" dirty="0"/>
            </a:b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899AF2-6332-4A86-99CA-D5DE2A48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871143"/>
            <a:ext cx="757877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5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59C2E-CA8C-425D-B2DD-8529F702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07A92F-BA87-431D-AC15-02EE5AC79756}"/>
              </a:ext>
            </a:extLst>
          </p:cNvPr>
          <p:cNvSpPr txBox="1"/>
          <p:nvPr/>
        </p:nvSpPr>
        <p:spPr>
          <a:xfrm>
            <a:off x="1245704" y="1351722"/>
            <a:ext cx="77657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1-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筛选与切片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filter(Predicate p)——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接收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 从流中排除某些元素。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limit(n)——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截断流，使其元素不超过给定数量。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skip(n) ——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跳过元素，返回一个扔掉了前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个元素的流。若流中元素不足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个，则返回一个空流。与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limit(n)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互补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distinct()——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筛选，通过流所生成元素的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hashCode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equals()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去除重复元素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2-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映射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map(Function f)——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接收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Lambda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，将元素转换成其他形式或提取信息。接收一个函数作为参数，该函数会被应用到每个元素上，并将其映射成一个新的元素。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flatMap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(Function f)——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接收一个函数作为参数，将流中的每个值都换成另一个流，然后把所有流连接成一个流。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3-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sorted()——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自然排序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sorted(Comparator com)——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定制排序</a:t>
            </a:r>
          </a:p>
        </p:txBody>
      </p:sp>
    </p:spTree>
    <p:extLst>
      <p:ext uri="{BB962C8B-B14F-4D97-AF65-F5344CB8AC3E}">
        <p14:creationId xmlns:p14="http://schemas.microsoft.com/office/powerpoint/2010/main" val="24965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90F71-E866-47D4-B38F-12265EFF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66" y="185530"/>
            <a:ext cx="8596668" cy="71561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终止操作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6922AA-1443-4E6C-B036-599F0F7F1AE8}"/>
              </a:ext>
            </a:extLst>
          </p:cNvPr>
          <p:cNvSpPr txBox="1"/>
          <p:nvPr/>
        </p:nvSpPr>
        <p:spPr>
          <a:xfrm>
            <a:off x="974771" y="901147"/>
            <a:ext cx="84258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查找与匹配</a:t>
            </a:r>
          </a:p>
          <a:p>
            <a:pPr lvl="1"/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allMatch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(Predicate p)——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检查是否匹配所有元素</a:t>
            </a:r>
          </a:p>
          <a:p>
            <a:pPr lvl="1"/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anyMatch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(Predicate p)——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检查是否至少匹配一个元素</a:t>
            </a:r>
          </a:p>
          <a:p>
            <a:pPr lvl="1"/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noneMatch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(Predicate p)——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检查是否没有匹配的元素</a:t>
            </a:r>
          </a:p>
          <a:p>
            <a:pPr lvl="1"/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findFirst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返回第一个元素</a:t>
            </a:r>
          </a:p>
          <a:p>
            <a:pPr lvl="1"/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findAny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返回当前流中的任意元素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count——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返回流中元素的总个数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max(Comparator c)——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返回流中最大值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min(Comparator c)——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返回流中最小值</a:t>
            </a:r>
          </a:p>
          <a:p>
            <a:pPr lvl="1"/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forEach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(Consumer c)——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内部迭代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2-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归约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reduce(T identity,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BinaryOperator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可以将流中元素反复结合起来，得到一个值。返回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  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reduce(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BinaryOperator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 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可以将流中元素反复结合起来，得到一个值。返回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Optional&lt;T&gt;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3-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收集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collect(Collector c)——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将流转换为其他形式。接收一个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Collector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接口的实现，用于给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Stream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中元素做汇总的方法</a:t>
            </a:r>
          </a:p>
        </p:txBody>
      </p:sp>
    </p:spTree>
    <p:extLst>
      <p:ext uri="{BB962C8B-B14F-4D97-AF65-F5344CB8AC3E}">
        <p14:creationId xmlns:p14="http://schemas.microsoft.com/office/powerpoint/2010/main" val="41851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F522D7-01EF-40B6-91D4-404325682645}"/>
              </a:ext>
            </a:extLst>
          </p:cNvPr>
          <p:cNvSpPr txBox="1"/>
          <p:nvPr/>
        </p:nvSpPr>
        <p:spPr>
          <a:xfrm>
            <a:off x="795130" y="1166191"/>
            <a:ext cx="75007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下面哪个选项不是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jdk8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新特性？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A: Lambda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函数式接口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接口定义私有方法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D:stream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流式计算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2.Lambda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表达式不需要函数式接口的支持？错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3.Lambda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表达式中参数的类型不可以省略？错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4.Stream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进行流水线操作时，什么阶段会触发数据的处理？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A: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中间操作执行结束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B: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终止操作执行之前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C: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终止操作执行之后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D: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不确定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只包含一个抽象方法的接口被称为函数式接口？ 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19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4E028-8A04-411C-BCA5-AD5028B5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Java8</a:t>
            </a:r>
            <a:r>
              <a:rPr lang="zh-CN" altLang="en-US" dirty="0">
                <a:solidFill>
                  <a:schemeClr val="tx1"/>
                </a:solidFill>
              </a:rPr>
              <a:t>新特性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99407-B6B8-4474-A138-CF379DA2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5218"/>
            <a:ext cx="8596668" cy="3445566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一、速度更快</a:t>
            </a:r>
          </a:p>
          <a:p>
            <a:r>
              <a:rPr lang="zh-CN" altLang="en-US" sz="3600" dirty="0">
                <a:solidFill>
                  <a:schemeClr val="tx1"/>
                </a:solidFill>
              </a:rPr>
              <a:t>二、增加了新的语法</a:t>
            </a:r>
            <a:r>
              <a:rPr lang="en-US" altLang="zh-CN" sz="3600" dirty="0">
                <a:solidFill>
                  <a:schemeClr val="tx1"/>
                </a:solidFill>
              </a:rPr>
              <a:t>lambda</a:t>
            </a:r>
            <a:r>
              <a:rPr lang="zh-CN" altLang="en-US" sz="3600" dirty="0">
                <a:solidFill>
                  <a:schemeClr val="tx1"/>
                </a:solidFill>
              </a:rPr>
              <a:t>表达式</a:t>
            </a:r>
          </a:p>
          <a:p>
            <a:r>
              <a:rPr lang="zh-CN" altLang="en-US" sz="3600" dirty="0">
                <a:solidFill>
                  <a:schemeClr val="tx1"/>
                </a:solidFill>
              </a:rPr>
              <a:t>三、</a:t>
            </a:r>
            <a:r>
              <a:rPr lang="en-US" altLang="zh-CN" sz="3600" dirty="0">
                <a:solidFill>
                  <a:schemeClr val="tx1"/>
                </a:solidFill>
              </a:rPr>
              <a:t>Stream API</a:t>
            </a:r>
          </a:p>
          <a:p>
            <a:r>
              <a:rPr lang="zh-CN" altLang="en-US" sz="3600" dirty="0">
                <a:solidFill>
                  <a:schemeClr val="tx1"/>
                </a:solidFill>
              </a:rPr>
              <a:t>四、减少空指针异常 </a:t>
            </a:r>
            <a:r>
              <a:rPr lang="en-US" altLang="zh-CN" sz="3600" dirty="0">
                <a:solidFill>
                  <a:schemeClr val="tx1"/>
                </a:solidFill>
              </a:rPr>
              <a:t>Optional</a:t>
            </a:r>
          </a:p>
          <a:p>
            <a:r>
              <a:rPr lang="zh-CN" altLang="en-US" sz="3600" dirty="0">
                <a:solidFill>
                  <a:schemeClr val="tx1"/>
                </a:solidFill>
              </a:rPr>
              <a:t>五、</a:t>
            </a:r>
            <a:r>
              <a:rPr lang="en-US" altLang="zh-CN" sz="3600" dirty="0">
                <a:solidFill>
                  <a:schemeClr val="tx1"/>
                </a:solidFill>
              </a:rPr>
              <a:t>... ...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B13213-BCF4-40A2-8981-7C8ADAB7748E}"/>
              </a:ext>
            </a:extLst>
          </p:cNvPr>
          <p:cNvSpPr txBox="1"/>
          <p:nvPr/>
        </p:nvSpPr>
        <p:spPr>
          <a:xfrm>
            <a:off x="914400" y="4996070"/>
            <a:ext cx="7593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其中最核心的是</a:t>
            </a:r>
            <a:r>
              <a:rPr lang="en-US" altLang="zh-CN" sz="2000" dirty="0">
                <a:solidFill>
                  <a:schemeClr val="accent5"/>
                </a:solidFill>
              </a:rPr>
              <a:t>Lambda</a:t>
            </a:r>
            <a:r>
              <a:rPr lang="zh-CN" altLang="en-US" sz="2000" dirty="0">
                <a:solidFill>
                  <a:schemeClr val="accent5"/>
                </a:solidFill>
              </a:rPr>
              <a:t>表达式和</a:t>
            </a:r>
            <a:r>
              <a:rPr lang="en-US" altLang="zh-CN" sz="2000" dirty="0">
                <a:solidFill>
                  <a:schemeClr val="accent5"/>
                </a:solidFill>
              </a:rPr>
              <a:t>Stream API</a:t>
            </a:r>
            <a:br>
              <a:rPr lang="en-US" altLang="zh-CN" dirty="0">
                <a:solidFill>
                  <a:schemeClr val="accent5"/>
                </a:solidFill>
              </a:rPr>
            </a:b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4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F5A93E-9459-4EF0-BF95-76664A7E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Lambda</a:t>
            </a:r>
            <a:r>
              <a:rPr lang="zh-CN" altLang="en-US" dirty="0">
                <a:solidFill>
                  <a:schemeClr val="tx1"/>
                </a:solidFill>
              </a:rPr>
              <a:t>表达式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E61F90A-2658-4521-AD77-31DB1FF053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定义：</a:t>
            </a:r>
            <a:br>
              <a:rPr lang="en-US" altLang="zh-CN" sz="2400" dirty="0"/>
            </a:br>
            <a:r>
              <a:rPr lang="en-US" altLang="zh-CN" sz="2400" dirty="0"/>
              <a:t>       Lambda</a:t>
            </a:r>
            <a:r>
              <a:rPr lang="zh-CN" altLang="en-US" sz="2400" dirty="0"/>
              <a:t>是一个匿名函数，我们可以把</a:t>
            </a:r>
            <a:r>
              <a:rPr lang="en-US" altLang="zh-CN" sz="2400" dirty="0"/>
              <a:t>lambda</a:t>
            </a:r>
            <a:r>
              <a:rPr lang="zh-CN" altLang="en-US" sz="2400" dirty="0"/>
              <a:t>理解为一段可以传递的代码。可以使我们写出更加简洁灵活的代码。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7CFB90-AF3B-45DB-B0CB-573F836CA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5538273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语法：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  操作符：</a:t>
            </a:r>
            <a:r>
              <a:rPr lang="en-US" altLang="zh-CN" sz="2400" dirty="0"/>
              <a:t>(</a:t>
            </a:r>
            <a:r>
              <a:rPr lang="zh-CN" altLang="en-US" sz="2400" dirty="0"/>
              <a:t>参数</a:t>
            </a:r>
            <a:r>
              <a:rPr lang="en-US" altLang="zh-CN" sz="2400" dirty="0"/>
              <a:t>)-&gt;{</a:t>
            </a:r>
            <a:r>
              <a:rPr lang="zh-CN" altLang="en-US" sz="2400" dirty="0"/>
              <a:t>表达式</a:t>
            </a:r>
            <a:r>
              <a:rPr lang="en-US" altLang="zh-CN" sz="2400" dirty="0"/>
              <a:t>}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zh-CN" altLang="en-US" sz="2400" dirty="0"/>
              <a:t>左   侧：表达式需要的参数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zh-CN" altLang="en-US" sz="2400" dirty="0"/>
              <a:t>右   侧：</a:t>
            </a:r>
            <a:r>
              <a:rPr lang="en-US" altLang="zh-CN" sz="2400" dirty="0"/>
              <a:t>lambda</a:t>
            </a:r>
            <a:r>
              <a:rPr lang="zh-CN" altLang="en-US" sz="2400" dirty="0"/>
              <a:t>体，表达式内容</a:t>
            </a:r>
          </a:p>
        </p:txBody>
      </p:sp>
    </p:spTree>
    <p:extLst>
      <p:ext uri="{BB962C8B-B14F-4D97-AF65-F5344CB8AC3E}">
        <p14:creationId xmlns:p14="http://schemas.microsoft.com/office/powerpoint/2010/main" val="160696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A833E-9B13-45F7-85E5-FCCB3C87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59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接口增强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35150E-BFEA-4B30-A687-6AC7CAC6ADDC}"/>
              </a:ext>
            </a:extLst>
          </p:cNvPr>
          <p:cNvSpPr txBox="1"/>
          <p:nvPr/>
        </p:nvSpPr>
        <p:spPr>
          <a:xfrm>
            <a:off x="1225303" y="4873224"/>
            <a:ext cx="7500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接口中的默认方法的“类优先”原则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一个类中定义的方法名称和参数列表与接口中的默认方法一致，接口中的默认方法会被忽略。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一个类中实现多个接口，存在相同的默认方法，需要重写默认方法。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F6E135-1221-4311-8DB7-792C5E3A0A33}"/>
              </a:ext>
            </a:extLst>
          </p:cNvPr>
          <p:cNvSpPr txBox="1"/>
          <p:nvPr/>
        </p:nvSpPr>
        <p:spPr>
          <a:xfrm>
            <a:off x="1225303" y="1457738"/>
            <a:ext cx="80486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JDK8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以前接口可以定义的变量和方法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所有变量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(Field)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不论是否显式 的声明为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public static final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，它实际上都是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public static final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的。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所有方法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(Method)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不论是否显示 的声明为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public abstract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，它实际上都是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public abstract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FC2AD6-8E9F-4099-8372-C24D7E546F49}"/>
              </a:ext>
            </a:extLst>
          </p:cNvPr>
          <p:cNvSpPr txBox="1"/>
          <p:nvPr/>
        </p:nvSpPr>
        <p:spPr>
          <a:xfrm>
            <a:off x="1225303" y="3088954"/>
            <a:ext cx="7726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JDK8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之后的接口规范 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JDK8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之后接口可以定义的变量和方法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(Field)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仍然必须是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java public static final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(Method)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除了可以是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public abstract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之外，还可以是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public static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或者是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default(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相当于仅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修饰的实例方法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的。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9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8515B-8E3F-42AA-B286-B89F74EE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3096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函数式接口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97D10-14D7-49F5-B4B0-B31018529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3282" y="2160589"/>
            <a:ext cx="6969170" cy="388077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只包含一个抽象方法的接口被称为函数式接口；</a:t>
            </a:r>
            <a:endParaRPr lang="en-US" altLang="zh-CN" sz="2400" dirty="0"/>
          </a:p>
          <a:p>
            <a:r>
              <a:rPr lang="en-US" altLang="zh-CN" sz="2400" dirty="0"/>
              <a:t>2.Lambda</a:t>
            </a:r>
            <a:r>
              <a:rPr lang="zh-CN" altLang="en-US" sz="2400" dirty="0"/>
              <a:t>表达式必须依赖函数式接口；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</a:t>
            </a:r>
            <a:r>
              <a:rPr lang="zh-CN" altLang="en-US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可以在任意函数式接口上使用</a:t>
            </a:r>
            <a:r>
              <a:rPr lang="en-US" altLang="zh-CN" sz="24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zh-CN" sz="2400" dirty="0" err="1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FunctionalInterface</a:t>
            </a:r>
            <a:r>
              <a:rPr lang="zh-CN" altLang="en-US" sz="2400" dirty="0"/>
              <a:t>注解，判断它是否是个函数式接口；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允许定义静态方法；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11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65638-42C1-4939-91D3-7521E066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861"/>
          </a:xfrm>
        </p:spPr>
        <p:txBody>
          <a:bodyPr/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内置四大核心函数式接口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EB11321-D9DF-4863-8A7A-B79DCB9D54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7079" y="1630017"/>
            <a:ext cx="9634330" cy="406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2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DD0C5-7180-4582-8F45-BE797744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609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其他接口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5C7213-A675-4CE0-802E-7E081E1F6E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1272209"/>
            <a:ext cx="9168502" cy="46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62AEC-0BEC-40F0-A7F0-574571F5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方法引用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58E4586-6B56-43D3-9E62-B54F2CAA7A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9687" y="1291259"/>
            <a:ext cx="4956313" cy="18383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739D33-6A57-491C-B3A9-26AA7156A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87" y="4345471"/>
            <a:ext cx="6019800" cy="866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24535F-5F2F-46C6-AAF7-795B2F572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87" y="3227940"/>
            <a:ext cx="6915150" cy="1019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FF978D-08FC-468D-8198-9E060E6BF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687" y="5310602"/>
            <a:ext cx="5953125" cy="542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9C8977-2161-49D5-B5A3-9DAE19EBE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687" y="6000544"/>
            <a:ext cx="49244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D562A-133A-4402-BB59-666A13B4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08" y="609600"/>
            <a:ext cx="8146094" cy="80886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什么是</a:t>
            </a:r>
            <a:r>
              <a:rPr lang="en-US" altLang="zh-CN" dirty="0">
                <a:solidFill>
                  <a:schemeClr val="tx1"/>
                </a:solidFill>
              </a:rPr>
              <a:t>Stream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EB3C27-C03E-416C-A436-092E1323C506}"/>
              </a:ext>
            </a:extLst>
          </p:cNvPr>
          <p:cNvSpPr txBox="1"/>
          <p:nvPr/>
        </p:nvSpPr>
        <p:spPr>
          <a:xfrm>
            <a:off x="1035143" y="1802296"/>
            <a:ext cx="8638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是数据渠道，用于操作数据源（集合、数组等）所生成的元素序列。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“集合讲的是数据，流讲的是计算！”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自己不会存储元素。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不会改变源对象。相反，他们会返回一个持有结果的新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操作是延迟执行的。这意味着他们会等到需要结果的时候才执行。</a:t>
            </a:r>
          </a:p>
        </p:txBody>
      </p:sp>
    </p:spTree>
    <p:extLst>
      <p:ext uri="{BB962C8B-B14F-4D97-AF65-F5344CB8AC3E}">
        <p14:creationId xmlns:p14="http://schemas.microsoft.com/office/powerpoint/2010/main" val="321616248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770</TotalTime>
  <Words>973</Words>
  <Application>Microsoft Office PowerPoint</Application>
  <PresentationFormat>宽屏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Trebuchet MS</vt:lpstr>
      <vt:lpstr>Wingdings 3</vt:lpstr>
      <vt:lpstr>平面</vt:lpstr>
      <vt:lpstr>Lambda表达式和Stream API</vt:lpstr>
      <vt:lpstr>Java8新特性</vt:lpstr>
      <vt:lpstr>Lambda表达式</vt:lpstr>
      <vt:lpstr>接口增强</vt:lpstr>
      <vt:lpstr>函数式接口</vt:lpstr>
      <vt:lpstr>Java内置四大核心函数式接口</vt:lpstr>
      <vt:lpstr>其他接口</vt:lpstr>
      <vt:lpstr>方法引用</vt:lpstr>
      <vt:lpstr>什么是Stream</vt:lpstr>
      <vt:lpstr>Stream操作的三个步骤</vt:lpstr>
      <vt:lpstr>中间操作</vt:lpstr>
      <vt:lpstr>终止操作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37</cp:revision>
  <dcterms:created xsi:type="dcterms:W3CDTF">2019-10-19T10:09:27Z</dcterms:created>
  <dcterms:modified xsi:type="dcterms:W3CDTF">2019-11-17T14:20:26Z</dcterms:modified>
</cp:coreProperties>
</file>