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5" r:id="rId2"/>
    <p:sldId id="270" r:id="rId3"/>
    <p:sldId id="273" r:id="rId4"/>
    <p:sldId id="27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0547D"/>
    <a:srgbClr val="A3427B"/>
    <a:srgbClr val="4C337D"/>
    <a:srgbClr val="433367"/>
    <a:srgbClr val="B97387"/>
    <a:srgbClr val="D14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4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AC4F1-1654-4077-8574-275CFD379D0C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3E697-4DF2-4569-AE65-B753233A6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109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C565-8206-4CC0-AF52-8E2F83EF3E0B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9FFF-E35B-4F86-A34C-D9796ABE5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3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C565-8206-4CC0-AF52-8E2F83EF3E0B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9FFF-E35B-4F86-A34C-D9796ABE5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6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C565-8206-4CC0-AF52-8E2F83EF3E0B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9FFF-E35B-4F86-A34C-D9796ABE5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31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7C565-8206-4CC0-AF52-8E2F83EF3E0B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19FFF-E35B-4F86-A34C-D9796ABE5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69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-2705100" y="-1562100"/>
            <a:ext cx="17411700" cy="9715500"/>
          </a:xfrm>
          <a:custGeom>
            <a:avLst/>
            <a:gdLst>
              <a:gd name="connsiteX0" fmla="*/ 8814128 w 17411700"/>
              <a:gd name="connsiteY0" fmla="*/ 3253103 h 9715500"/>
              <a:gd name="connsiteX1" fmla="*/ 7317790 w 17411700"/>
              <a:gd name="connsiteY1" fmla="*/ 4483190 h 9715500"/>
              <a:gd name="connsiteX2" fmla="*/ 8809446 w 17411700"/>
              <a:gd name="connsiteY2" fmla="*/ 6795586 h 9715500"/>
              <a:gd name="connsiteX3" fmla="*/ 10284412 w 17411700"/>
              <a:gd name="connsiteY3" fmla="*/ 4509246 h 9715500"/>
              <a:gd name="connsiteX4" fmla="*/ 8814128 w 17411700"/>
              <a:gd name="connsiteY4" fmla="*/ 3253103 h 9715500"/>
              <a:gd name="connsiteX5" fmla="*/ 0 w 17411700"/>
              <a:gd name="connsiteY5" fmla="*/ 0 h 9715500"/>
              <a:gd name="connsiteX6" fmla="*/ 17411700 w 17411700"/>
              <a:gd name="connsiteY6" fmla="*/ 0 h 9715500"/>
              <a:gd name="connsiteX7" fmla="*/ 17411700 w 17411700"/>
              <a:gd name="connsiteY7" fmla="*/ 9715500 h 9715500"/>
              <a:gd name="connsiteX8" fmla="*/ 0 w 17411700"/>
              <a:gd name="connsiteY8" fmla="*/ 9715500 h 971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11700" h="9715500">
                <a:moveTo>
                  <a:pt x="8814128" y="3253103"/>
                </a:moveTo>
                <a:cubicBezTo>
                  <a:pt x="8291601" y="3248761"/>
                  <a:pt x="7345432" y="3412016"/>
                  <a:pt x="7317790" y="4483190"/>
                </a:cubicBezTo>
                <a:cubicBezTo>
                  <a:pt x="7348120" y="5861622"/>
                  <a:pt x="8316571" y="6824017"/>
                  <a:pt x="8809446" y="6795586"/>
                </a:cubicBezTo>
                <a:cubicBezTo>
                  <a:pt x="9321050" y="6795247"/>
                  <a:pt x="10259375" y="5827222"/>
                  <a:pt x="10284412" y="4509246"/>
                </a:cubicBezTo>
                <a:cubicBezTo>
                  <a:pt x="10271385" y="3435945"/>
                  <a:pt x="9378792" y="3252764"/>
                  <a:pt x="8814128" y="3253103"/>
                </a:cubicBezTo>
                <a:close/>
                <a:moveTo>
                  <a:pt x="0" y="0"/>
                </a:moveTo>
                <a:lnTo>
                  <a:pt x="17411700" y="0"/>
                </a:lnTo>
                <a:lnTo>
                  <a:pt x="17411700" y="9715500"/>
                </a:lnTo>
                <a:lnTo>
                  <a:pt x="0" y="97155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"/>
          <p:cNvSpPr/>
          <p:nvPr/>
        </p:nvSpPr>
        <p:spPr>
          <a:xfrm>
            <a:off x="4587116" y="1677667"/>
            <a:ext cx="3017769" cy="3604266"/>
          </a:xfrm>
          <a:custGeom>
            <a:avLst/>
            <a:gdLst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12452 h 3621374"/>
              <a:gd name="connsiteX1" fmla="*/ 1570383 w 3140766"/>
              <a:gd name="connsiteY1" fmla="*/ 3530 h 3621374"/>
              <a:gd name="connsiteX2" fmla="*/ 3140766 w 3140766"/>
              <a:gd name="connsiteY2" fmla="*/ 1812452 h 3621374"/>
              <a:gd name="connsiteX3" fmla="*/ 1570383 w 3140766"/>
              <a:gd name="connsiteY3" fmla="*/ 3621374 h 3621374"/>
              <a:gd name="connsiteX4" fmla="*/ 0 w 3140766"/>
              <a:gd name="connsiteY4" fmla="*/ 1812452 h 3621374"/>
              <a:gd name="connsiteX0" fmla="*/ 0 w 3140766"/>
              <a:gd name="connsiteY0" fmla="*/ 1795675 h 3617853"/>
              <a:gd name="connsiteX1" fmla="*/ 1570383 w 3140766"/>
              <a:gd name="connsiteY1" fmla="*/ 5 h 3617853"/>
              <a:gd name="connsiteX2" fmla="*/ 3140766 w 3140766"/>
              <a:gd name="connsiteY2" fmla="*/ 1808927 h 3617853"/>
              <a:gd name="connsiteX3" fmla="*/ 1570383 w 3140766"/>
              <a:gd name="connsiteY3" fmla="*/ 3617849 h 3617853"/>
              <a:gd name="connsiteX4" fmla="*/ 0 w 3140766"/>
              <a:gd name="connsiteY4" fmla="*/ 1795675 h 3617853"/>
              <a:gd name="connsiteX0" fmla="*/ 0 w 3061252"/>
              <a:gd name="connsiteY0" fmla="*/ 1795675 h 3617853"/>
              <a:gd name="connsiteX1" fmla="*/ 1490869 w 3061252"/>
              <a:gd name="connsiteY1" fmla="*/ 5 h 3617853"/>
              <a:gd name="connsiteX2" fmla="*/ 3061252 w 3061252"/>
              <a:gd name="connsiteY2" fmla="*/ 1808927 h 3617853"/>
              <a:gd name="connsiteX3" fmla="*/ 1490869 w 3061252"/>
              <a:gd name="connsiteY3" fmla="*/ 3617849 h 3617853"/>
              <a:gd name="connsiteX4" fmla="*/ 0 w 3061252"/>
              <a:gd name="connsiteY4" fmla="*/ 1795675 h 3617853"/>
              <a:gd name="connsiteX0" fmla="*/ 0 w 2968487"/>
              <a:gd name="connsiteY0" fmla="*/ 1795670 h 3617844"/>
              <a:gd name="connsiteX1" fmla="*/ 1490869 w 2968487"/>
              <a:gd name="connsiteY1" fmla="*/ 0 h 3617844"/>
              <a:gd name="connsiteX2" fmla="*/ 2968487 w 2968487"/>
              <a:gd name="connsiteY2" fmla="*/ 1795670 h 3617844"/>
              <a:gd name="connsiteX3" fmla="*/ 1490869 w 2968487"/>
              <a:gd name="connsiteY3" fmla="*/ 3617844 h 3617844"/>
              <a:gd name="connsiteX4" fmla="*/ 0 w 2968487"/>
              <a:gd name="connsiteY4" fmla="*/ 1795670 h 3617844"/>
              <a:gd name="connsiteX0" fmla="*/ 0 w 3008244"/>
              <a:gd name="connsiteY0" fmla="*/ 1804815 h 3631628"/>
              <a:gd name="connsiteX1" fmla="*/ 1490869 w 3008244"/>
              <a:gd name="connsiteY1" fmla="*/ 9145 h 3631628"/>
              <a:gd name="connsiteX2" fmla="*/ 3008244 w 3008244"/>
              <a:gd name="connsiteY2" fmla="*/ 1340988 h 3631628"/>
              <a:gd name="connsiteX3" fmla="*/ 1490869 w 3008244"/>
              <a:gd name="connsiteY3" fmla="*/ 3626989 h 3631628"/>
              <a:gd name="connsiteX4" fmla="*/ 0 w 3008244"/>
              <a:gd name="connsiteY4" fmla="*/ 1804815 h 3631628"/>
              <a:gd name="connsiteX0" fmla="*/ 0 w 3034749"/>
              <a:gd name="connsiteY0" fmla="*/ 1226702 h 3618897"/>
              <a:gd name="connsiteX1" fmla="*/ 1517374 w 3034749"/>
              <a:gd name="connsiteY1" fmla="*/ 876 h 3618897"/>
              <a:gd name="connsiteX2" fmla="*/ 3034749 w 3034749"/>
              <a:gd name="connsiteY2" fmla="*/ 1332719 h 3618897"/>
              <a:gd name="connsiteX3" fmla="*/ 1517374 w 3034749"/>
              <a:gd name="connsiteY3" fmla="*/ 3618720 h 3618897"/>
              <a:gd name="connsiteX4" fmla="*/ 0 w 3034749"/>
              <a:gd name="connsiteY4" fmla="*/ 1226702 h 3618897"/>
              <a:gd name="connsiteX0" fmla="*/ 0 w 3048001"/>
              <a:gd name="connsiteY0" fmla="*/ 1226189 h 3618274"/>
              <a:gd name="connsiteX1" fmla="*/ 1517374 w 3048001"/>
              <a:gd name="connsiteY1" fmla="*/ 363 h 3618274"/>
              <a:gd name="connsiteX2" fmla="*/ 3048001 w 3048001"/>
              <a:gd name="connsiteY2" fmla="*/ 1292450 h 3618274"/>
              <a:gd name="connsiteX3" fmla="*/ 1517374 w 3048001"/>
              <a:gd name="connsiteY3" fmla="*/ 3618207 h 3618274"/>
              <a:gd name="connsiteX4" fmla="*/ 0 w 3048001"/>
              <a:gd name="connsiteY4" fmla="*/ 1226189 h 3618274"/>
              <a:gd name="connsiteX0" fmla="*/ 0 w 3048001"/>
              <a:gd name="connsiteY0" fmla="*/ 1226189 h 3618316"/>
              <a:gd name="connsiteX1" fmla="*/ 1517374 w 3048001"/>
              <a:gd name="connsiteY1" fmla="*/ 363 h 3618316"/>
              <a:gd name="connsiteX2" fmla="*/ 3048001 w 3048001"/>
              <a:gd name="connsiteY2" fmla="*/ 1292450 h 3618316"/>
              <a:gd name="connsiteX3" fmla="*/ 1517374 w 3048001"/>
              <a:gd name="connsiteY3" fmla="*/ 3618207 h 3618316"/>
              <a:gd name="connsiteX4" fmla="*/ 0 w 3048001"/>
              <a:gd name="connsiteY4" fmla="*/ 1226189 h 3618316"/>
              <a:gd name="connsiteX0" fmla="*/ 5510 w 3053511"/>
              <a:gd name="connsiteY0" fmla="*/ 1228325 h 3620452"/>
              <a:gd name="connsiteX1" fmla="*/ 1522884 w 3053511"/>
              <a:gd name="connsiteY1" fmla="*/ 2499 h 3620452"/>
              <a:gd name="connsiteX2" fmla="*/ 3053511 w 3053511"/>
              <a:gd name="connsiteY2" fmla="*/ 1294586 h 3620452"/>
              <a:gd name="connsiteX3" fmla="*/ 1522884 w 3053511"/>
              <a:gd name="connsiteY3" fmla="*/ 3620343 h 3620452"/>
              <a:gd name="connsiteX4" fmla="*/ 5510 w 3053511"/>
              <a:gd name="connsiteY4" fmla="*/ 1228325 h 3620452"/>
              <a:gd name="connsiteX0" fmla="*/ 2927 w 3050928"/>
              <a:gd name="connsiteY0" fmla="*/ 1226309 h 3618436"/>
              <a:gd name="connsiteX1" fmla="*/ 1520301 w 3050928"/>
              <a:gd name="connsiteY1" fmla="*/ 483 h 3618436"/>
              <a:gd name="connsiteX2" fmla="*/ 3050928 w 3050928"/>
              <a:gd name="connsiteY2" fmla="*/ 1292570 h 3618436"/>
              <a:gd name="connsiteX3" fmla="*/ 1520301 w 3050928"/>
              <a:gd name="connsiteY3" fmla="*/ 3618327 h 3618436"/>
              <a:gd name="connsiteX4" fmla="*/ 2927 w 3050928"/>
              <a:gd name="connsiteY4" fmla="*/ 1226309 h 3618436"/>
              <a:gd name="connsiteX0" fmla="*/ 2927 w 3050928"/>
              <a:gd name="connsiteY0" fmla="*/ 1265652 h 3617931"/>
              <a:gd name="connsiteX1" fmla="*/ 1520301 w 3050928"/>
              <a:gd name="connsiteY1" fmla="*/ 70 h 3617931"/>
              <a:gd name="connsiteX2" fmla="*/ 3050928 w 3050928"/>
              <a:gd name="connsiteY2" fmla="*/ 1292157 h 3617931"/>
              <a:gd name="connsiteX3" fmla="*/ 1520301 w 3050928"/>
              <a:gd name="connsiteY3" fmla="*/ 3617914 h 3617931"/>
              <a:gd name="connsiteX4" fmla="*/ 2927 w 3050928"/>
              <a:gd name="connsiteY4" fmla="*/ 1265652 h 3617931"/>
              <a:gd name="connsiteX0" fmla="*/ 128 w 3048129"/>
              <a:gd name="connsiteY0" fmla="*/ 1265641 h 3617920"/>
              <a:gd name="connsiteX1" fmla="*/ 1517502 w 3048129"/>
              <a:gd name="connsiteY1" fmla="*/ 59 h 3617920"/>
              <a:gd name="connsiteX2" fmla="*/ 3048129 w 3048129"/>
              <a:gd name="connsiteY2" fmla="*/ 1292146 h 3617920"/>
              <a:gd name="connsiteX3" fmla="*/ 1517502 w 3048129"/>
              <a:gd name="connsiteY3" fmla="*/ 3617903 h 3617920"/>
              <a:gd name="connsiteX4" fmla="*/ 128 w 3048129"/>
              <a:gd name="connsiteY4" fmla="*/ 1265641 h 3617920"/>
              <a:gd name="connsiteX0" fmla="*/ 128 w 3048129"/>
              <a:gd name="connsiteY0" fmla="*/ 1265641 h 3617919"/>
              <a:gd name="connsiteX1" fmla="*/ 1517502 w 3048129"/>
              <a:gd name="connsiteY1" fmla="*/ 59 h 3617919"/>
              <a:gd name="connsiteX2" fmla="*/ 3048129 w 3048129"/>
              <a:gd name="connsiteY2" fmla="*/ 1292146 h 3617919"/>
              <a:gd name="connsiteX3" fmla="*/ 1517502 w 3048129"/>
              <a:gd name="connsiteY3" fmla="*/ 3617903 h 3617919"/>
              <a:gd name="connsiteX4" fmla="*/ 128 w 3048129"/>
              <a:gd name="connsiteY4" fmla="*/ 1265641 h 3617919"/>
              <a:gd name="connsiteX0" fmla="*/ 2926 w 3050927"/>
              <a:gd name="connsiteY0" fmla="*/ 1265640 h 3617918"/>
              <a:gd name="connsiteX1" fmla="*/ 1520300 w 3050927"/>
              <a:gd name="connsiteY1" fmla="*/ 58 h 3617918"/>
              <a:gd name="connsiteX2" fmla="*/ 3050927 w 3050927"/>
              <a:gd name="connsiteY2" fmla="*/ 1292145 h 3617918"/>
              <a:gd name="connsiteX3" fmla="*/ 1520300 w 3050927"/>
              <a:gd name="connsiteY3" fmla="*/ 3617902 h 3617918"/>
              <a:gd name="connsiteX4" fmla="*/ 2926 w 3050927"/>
              <a:gd name="connsiteY4" fmla="*/ 1265640 h 3617918"/>
              <a:gd name="connsiteX0" fmla="*/ 0 w 3048001"/>
              <a:gd name="connsiteY0" fmla="*/ 1265640 h 3617918"/>
              <a:gd name="connsiteX1" fmla="*/ 1517374 w 3048001"/>
              <a:gd name="connsiteY1" fmla="*/ 58 h 3617918"/>
              <a:gd name="connsiteX2" fmla="*/ 3048001 w 3048001"/>
              <a:gd name="connsiteY2" fmla="*/ 1292145 h 3617918"/>
              <a:gd name="connsiteX3" fmla="*/ 1517374 w 3048001"/>
              <a:gd name="connsiteY3" fmla="*/ 3617902 h 3617918"/>
              <a:gd name="connsiteX4" fmla="*/ 0 w 3048001"/>
              <a:gd name="connsiteY4" fmla="*/ 1265640 h 3617918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8"/>
              <a:gd name="connsiteX1" fmla="*/ 1517374 w 3048001"/>
              <a:gd name="connsiteY1" fmla="*/ 77 h 3617938"/>
              <a:gd name="connsiteX2" fmla="*/ 3048001 w 3048001"/>
              <a:gd name="connsiteY2" fmla="*/ 1292164 h 3617938"/>
              <a:gd name="connsiteX3" fmla="*/ 1517374 w 3048001"/>
              <a:gd name="connsiteY3" fmla="*/ 3617921 h 3617938"/>
              <a:gd name="connsiteX4" fmla="*/ 0 w 3048001"/>
              <a:gd name="connsiteY4" fmla="*/ 1265659 h 3617938"/>
              <a:gd name="connsiteX0" fmla="*/ 0 w 2981740"/>
              <a:gd name="connsiteY0" fmla="*/ 1265660 h 3617939"/>
              <a:gd name="connsiteX1" fmla="*/ 1517374 w 2981740"/>
              <a:gd name="connsiteY1" fmla="*/ 78 h 3617939"/>
              <a:gd name="connsiteX2" fmla="*/ 2981740 w 2981740"/>
              <a:gd name="connsiteY2" fmla="*/ 1292165 h 3617939"/>
              <a:gd name="connsiteX3" fmla="*/ 1517374 w 2981740"/>
              <a:gd name="connsiteY3" fmla="*/ 3617922 h 3617939"/>
              <a:gd name="connsiteX4" fmla="*/ 0 w 2981740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7"/>
              <a:gd name="connsiteX1" fmla="*/ 1517374 w 3008244"/>
              <a:gd name="connsiteY1" fmla="*/ 78 h 3617937"/>
              <a:gd name="connsiteX2" fmla="*/ 3008244 w 3008244"/>
              <a:gd name="connsiteY2" fmla="*/ 1292165 h 3617937"/>
              <a:gd name="connsiteX3" fmla="*/ 1517374 w 3008244"/>
              <a:gd name="connsiteY3" fmla="*/ 3617922 h 3617937"/>
              <a:gd name="connsiteX4" fmla="*/ 0 w 3008244"/>
              <a:gd name="connsiteY4" fmla="*/ 1265660 h 3617937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7769" h="3604266">
                <a:moveTo>
                  <a:pt x="0" y="1251380"/>
                </a:moveTo>
                <a:cubicBezTo>
                  <a:pt x="28119" y="161738"/>
                  <a:pt x="990600" y="-4332"/>
                  <a:pt x="1522136" y="85"/>
                </a:cubicBezTo>
                <a:cubicBezTo>
                  <a:pt x="2096535" y="-260"/>
                  <a:pt x="3004517" y="186080"/>
                  <a:pt x="3017769" y="1277885"/>
                </a:cubicBezTo>
                <a:cubicBezTo>
                  <a:pt x="2992300" y="2618583"/>
                  <a:pt x="2037798" y="3603297"/>
                  <a:pt x="1517374" y="3603642"/>
                </a:cubicBezTo>
                <a:cubicBezTo>
                  <a:pt x="1016000" y="3632563"/>
                  <a:pt x="30853" y="2653576"/>
                  <a:pt x="0" y="12513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1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"/>
    </mc:Choice>
    <mc:Fallback xmlns="">
      <p:transition advClick="0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00023 C -0.00208 0.00069 -0.00417 0.00116 -0.00625 0.00231 C -0.00716 0.00278 -0.00781 0.0037 -0.00872 0.0044 C -0.00937 0.00486 -0.01003 0.00532 -0.01055 0.00556 C -0.00495 0.00602 0.00065 0.00532 0.00625 0.00671 C 0.0082 0.00718 0.00729 0.01343 0.0069 0.01458 C 0.00651 0.01551 0.0056 0.01528 0.00495 0.01574 C 0.00482 0.01458 0.0043 0.01343 0.00443 0.01227 C 0.00482 0.0044 0.00547 0.00463 0.0069 -0.00116 C 0.00729 -0.00301 0.00768 -0.00486 0.00807 -0.00671 C 0.00859 -0.0088 0.01016 -0.01528 0.00938 -0.01343 C 0.00807 -0.01042 0.00729 -0.00648 0.0056 -0.0044 C 0.00117 0.00069 0.00664 -0.00579 0.0013 0.00116 C -0.00508 0.00926 0.00508 -0.00417 -0.00312 0.00671 C -0.00573 -0.00046 -0.00573 0.00139 -0.00378 -0.01343 C -0.00352 -0.01458 -0.00247 -0.01481 -0.00182 -0.01551 C -0.0013 -0.01528 -0.00052 -0.01528 0 -0.01458 C 0.00221 -0.01065 0.00143 -0.00278 0.00065 0.00116 C 0.00039 0.00231 -0.00065 0.00185 -0.0013 0.00231 C -0.00169 0.00116 -0.00195 -0.00023 -0.00247 -0.00116 C -0.00299 -0.00208 -0.00378 -0.00255 -0.0043 -0.00324 C -0.00977 -0.01019 -0.0043 -0.0037 -0.00872 -0.00903 C -0.00937 -0.00856 -0.01042 -0.00903 -0.01055 -0.00787 C -0.0112 -0.00324 -0.01003 0.00185 -0.00872 0.00556 C -0.00794 0.00787 -0.00625 0.01227 -0.00625 0.0125 C -0.0056 0.01111 -0.00482 0.01019 -0.0043 0.00903 C -0.00391 0.00764 -0.00378 0.00602 -0.00378 0.0044 C -0.00339 -0.00046 -0.00326 -0.00509 -0.00312 -0.00995 C -0.00247 -0.00926 -0.00169 -0.00903 -0.0013 -0.00787 C -0.00052 -0.00579 0 -0.00116 0 -0.00093 C -0.00065 -0.00046 -0.00117 0.00093 -0.00182 0.00116 C -0.00651 0.00185 -0.00651 0.00116 -0.00937 -0.00231 C -0.01003 0.00139 -0.01133 0.00648 -0.00937 0.00995 C -0.00846 0.01157 -0.0069 0.00926 -0.0056 0.00903 C -0.00078 0.00208 -0.00417 0.00556 0.00247 0.00231 C 0.00378 0.00162 0.00625 0 0.00625 0.00023 C 0.00729 0.00046 0.00872 -0.00046 0.00938 0.00116 C 0.01133 0.00625 0.00807 0.00718 0.0069 0.00787 C 0 0.00694 0 0.00995 -0.00312 0.00324 C -0.00365 0.00231 -0.00391 0.00116 -0.0043 0 L -0.00495 0.00324 C -0.00586 0.00301 -0.00677 0.00301 -0.00742 0.00231 C -0.00807 0.00139 -0.00951 -0.00116 -0.00872 -0.00116 C -0.00781 -0.00116 -0.00742 0.00093 -0.0069 0.00231 C -0.00612 0.0037 -0.0056 0.00532 -0.00495 0.00671 C -0.00143 0.01412 -0.00456 0.00602 -0.00182 0.01343 C -0.00169 0.01181 -0.00143 0.01042 -0.0013 0.00903 C -0.00104 0.00718 -0.00091 0.00509 -0.00065 0.00324 C -0.00013 0.00046 0.00091 -0.00208 0.00182 -0.0044 C 0.00365 0.00023 0.00508 0.00255 0.00247 0.00995 C 0.00195 0.01134 0.00078 0.0088 0 0.00787 C -0.00156 0.00579 -0.0026 0.00255 -0.00378 0 C -0.00391 -0.00046 -0.00417 -0.00069 -0.0043 -0.00116 L 0 0 Z " pathEditMode="relative" rAng="0" ptsTypes="AAAAAAAAAAAAAAAAAAAAAAAAAAAAAAAAAAAAAAAAAAAAAAAAAAAAAAA">
                                      <p:cBhvr>
                                        <p:cTn id="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2"/>
          <p:cNvSpPr/>
          <p:nvPr/>
        </p:nvSpPr>
        <p:spPr>
          <a:xfrm>
            <a:off x="4587116" y="1677667"/>
            <a:ext cx="3017769" cy="3604266"/>
          </a:xfrm>
          <a:custGeom>
            <a:avLst/>
            <a:gdLst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12452 h 3621374"/>
              <a:gd name="connsiteX1" fmla="*/ 1570383 w 3140766"/>
              <a:gd name="connsiteY1" fmla="*/ 3530 h 3621374"/>
              <a:gd name="connsiteX2" fmla="*/ 3140766 w 3140766"/>
              <a:gd name="connsiteY2" fmla="*/ 1812452 h 3621374"/>
              <a:gd name="connsiteX3" fmla="*/ 1570383 w 3140766"/>
              <a:gd name="connsiteY3" fmla="*/ 3621374 h 3621374"/>
              <a:gd name="connsiteX4" fmla="*/ 0 w 3140766"/>
              <a:gd name="connsiteY4" fmla="*/ 1812452 h 3621374"/>
              <a:gd name="connsiteX0" fmla="*/ 0 w 3140766"/>
              <a:gd name="connsiteY0" fmla="*/ 1795675 h 3617853"/>
              <a:gd name="connsiteX1" fmla="*/ 1570383 w 3140766"/>
              <a:gd name="connsiteY1" fmla="*/ 5 h 3617853"/>
              <a:gd name="connsiteX2" fmla="*/ 3140766 w 3140766"/>
              <a:gd name="connsiteY2" fmla="*/ 1808927 h 3617853"/>
              <a:gd name="connsiteX3" fmla="*/ 1570383 w 3140766"/>
              <a:gd name="connsiteY3" fmla="*/ 3617849 h 3617853"/>
              <a:gd name="connsiteX4" fmla="*/ 0 w 3140766"/>
              <a:gd name="connsiteY4" fmla="*/ 1795675 h 3617853"/>
              <a:gd name="connsiteX0" fmla="*/ 0 w 3061252"/>
              <a:gd name="connsiteY0" fmla="*/ 1795675 h 3617853"/>
              <a:gd name="connsiteX1" fmla="*/ 1490869 w 3061252"/>
              <a:gd name="connsiteY1" fmla="*/ 5 h 3617853"/>
              <a:gd name="connsiteX2" fmla="*/ 3061252 w 3061252"/>
              <a:gd name="connsiteY2" fmla="*/ 1808927 h 3617853"/>
              <a:gd name="connsiteX3" fmla="*/ 1490869 w 3061252"/>
              <a:gd name="connsiteY3" fmla="*/ 3617849 h 3617853"/>
              <a:gd name="connsiteX4" fmla="*/ 0 w 3061252"/>
              <a:gd name="connsiteY4" fmla="*/ 1795675 h 3617853"/>
              <a:gd name="connsiteX0" fmla="*/ 0 w 2968487"/>
              <a:gd name="connsiteY0" fmla="*/ 1795670 h 3617844"/>
              <a:gd name="connsiteX1" fmla="*/ 1490869 w 2968487"/>
              <a:gd name="connsiteY1" fmla="*/ 0 h 3617844"/>
              <a:gd name="connsiteX2" fmla="*/ 2968487 w 2968487"/>
              <a:gd name="connsiteY2" fmla="*/ 1795670 h 3617844"/>
              <a:gd name="connsiteX3" fmla="*/ 1490869 w 2968487"/>
              <a:gd name="connsiteY3" fmla="*/ 3617844 h 3617844"/>
              <a:gd name="connsiteX4" fmla="*/ 0 w 2968487"/>
              <a:gd name="connsiteY4" fmla="*/ 1795670 h 3617844"/>
              <a:gd name="connsiteX0" fmla="*/ 0 w 3008244"/>
              <a:gd name="connsiteY0" fmla="*/ 1804815 h 3631628"/>
              <a:gd name="connsiteX1" fmla="*/ 1490869 w 3008244"/>
              <a:gd name="connsiteY1" fmla="*/ 9145 h 3631628"/>
              <a:gd name="connsiteX2" fmla="*/ 3008244 w 3008244"/>
              <a:gd name="connsiteY2" fmla="*/ 1340988 h 3631628"/>
              <a:gd name="connsiteX3" fmla="*/ 1490869 w 3008244"/>
              <a:gd name="connsiteY3" fmla="*/ 3626989 h 3631628"/>
              <a:gd name="connsiteX4" fmla="*/ 0 w 3008244"/>
              <a:gd name="connsiteY4" fmla="*/ 1804815 h 3631628"/>
              <a:gd name="connsiteX0" fmla="*/ 0 w 3034749"/>
              <a:gd name="connsiteY0" fmla="*/ 1226702 h 3618897"/>
              <a:gd name="connsiteX1" fmla="*/ 1517374 w 3034749"/>
              <a:gd name="connsiteY1" fmla="*/ 876 h 3618897"/>
              <a:gd name="connsiteX2" fmla="*/ 3034749 w 3034749"/>
              <a:gd name="connsiteY2" fmla="*/ 1332719 h 3618897"/>
              <a:gd name="connsiteX3" fmla="*/ 1517374 w 3034749"/>
              <a:gd name="connsiteY3" fmla="*/ 3618720 h 3618897"/>
              <a:gd name="connsiteX4" fmla="*/ 0 w 3034749"/>
              <a:gd name="connsiteY4" fmla="*/ 1226702 h 3618897"/>
              <a:gd name="connsiteX0" fmla="*/ 0 w 3048001"/>
              <a:gd name="connsiteY0" fmla="*/ 1226189 h 3618274"/>
              <a:gd name="connsiteX1" fmla="*/ 1517374 w 3048001"/>
              <a:gd name="connsiteY1" fmla="*/ 363 h 3618274"/>
              <a:gd name="connsiteX2" fmla="*/ 3048001 w 3048001"/>
              <a:gd name="connsiteY2" fmla="*/ 1292450 h 3618274"/>
              <a:gd name="connsiteX3" fmla="*/ 1517374 w 3048001"/>
              <a:gd name="connsiteY3" fmla="*/ 3618207 h 3618274"/>
              <a:gd name="connsiteX4" fmla="*/ 0 w 3048001"/>
              <a:gd name="connsiteY4" fmla="*/ 1226189 h 3618274"/>
              <a:gd name="connsiteX0" fmla="*/ 0 w 3048001"/>
              <a:gd name="connsiteY0" fmla="*/ 1226189 h 3618316"/>
              <a:gd name="connsiteX1" fmla="*/ 1517374 w 3048001"/>
              <a:gd name="connsiteY1" fmla="*/ 363 h 3618316"/>
              <a:gd name="connsiteX2" fmla="*/ 3048001 w 3048001"/>
              <a:gd name="connsiteY2" fmla="*/ 1292450 h 3618316"/>
              <a:gd name="connsiteX3" fmla="*/ 1517374 w 3048001"/>
              <a:gd name="connsiteY3" fmla="*/ 3618207 h 3618316"/>
              <a:gd name="connsiteX4" fmla="*/ 0 w 3048001"/>
              <a:gd name="connsiteY4" fmla="*/ 1226189 h 3618316"/>
              <a:gd name="connsiteX0" fmla="*/ 5510 w 3053511"/>
              <a:gd name="connsiteY0" fmla="*/ 1228325 h 3620452"/>
              <a:gd name="connsiteX1" fmla="*/ 1522884 w 3053511"/>
              <a:gd name="connsiteY1" fmla="*/ 2499 h 3620452"/>
              <a:gd name="connsiteX2" fmla="*/ 3053511 w 3053511"/>
              <a:gd name="connsiteY2" fmla="*/ 1294586 h 3620452"/>
              <a:gd name="connsiteX3" fmla="*/ 1522884 w 3053511"/>
              <a:gd name="connsiteY3" fmla="*/ 3620343 h 3620452"/>
              <a:gd name="connsiteX4" fmla="*/ 5510 w 3053511"/>
              <a:gd name="connsiteY4" fmla="*/ 1228325 h 3620452"/>
              <a:gd name="connsiteX0" fmla="*/ 2927 w 3050928"/>
              <a:gd name="connsiteY0" fmla="*/ 1226309 h 3618436"/>
              <a:gd name="connsiteX1" fmla="*/ 1520301 w 3050928"/>
              <a:gd name="connsiteY1" fmla="*/ 483 h 3618436"/>
              <a:gd name="connsiteX2" fmla="*/ 3050928 w 3050928"/>
              <a:gd name="connsiteY2" fmla="*/ 1292570 h 3618436"/>
              <a:gd name="connsiteX3" fmla="*/ 1520301 w 3050928"/>
              <a:gd name="connsiteY3" fmla="*/ 3618327 h 3618436"/>
              <a:gd name="connsiteX4" fmla="*/ 2927 w 3050928"/>
              <a:gd name="connsiteY4" fmla="*/ 1226309 h 3618436"/>
              <a:gd name="connsiteX0" fmla="*/ 2927 w 3050928"/>
              <a:gd name="connsiteY0" fmla="*/ 1265652 h 3617931"/>
              <a:gd name="connsiteX1" fmla="*/ 1520301 w 3050928"/>
              <a:gd name="connsiteY1" fmla="*/ 70 h 3617931"/>
              <a:gd name="connsiteX2" fmla="*/ 3050928 w 3050928"/>
              <a:gd name="connsiteY2" fmla="*/ 1292157 h 3617931"/>
              <a:gd name="connsiteX3" fmla="*/ 1520301 w 3050928"/>
              <a:gd name="connsiteY3" fmla="*/ 3617914 h 3617931"/>
              <a:gd name="connsiteX4" fmla="*/ 2927 w 3050928"/>
              <a:gd name="connsiteY4" fmla="*/ 1265652 h 3617931"/>
              <a:gd name="connsiteX0" fmla="*/ 128 w 3048129"/>
              <a:gd name="connsiteY0" fmla="*/ 1265641 h 3617920"/>
              <a:gd name="connsiteX1" fmla="*/ 1517502 w 3048129"/>
              <a:gd name="connsiteY1" fmla="*/ 59 h 3617920"/>
              <a:gd name="connsiteX2" fmla="*/ 3048129 w 3048129"/>
              <a:gd name="connsiteY2" fmla="*/ 1292146 h 3617920"/>
              <a:gd name="connsiteX3" fmla="*/ 1517502 w 3048129"/>
              <a:gd name="connsiteY3" fmla="*/ 3617903 h 3617920"/>
              <a:gd name="connsiteX4" fmla="*/ 128 w 3048129"/>
              <a:gd name="connsiteY4" fmla="*/ 1265641 h 3617920"/>
              <a:gd name="connsiteX0" fmla="*/ 128 w 3048129"/>
              <a:gd name="connsiteY0" fmla="*/ 1265641 h 3617919"/>
              <a:gd name="connsiteX1" fmla="*/ 1517502 w 3048129"/>
              <a:gd name="connsiteY1" fmla="*/ 59 h 3617919"/>
              <a:gd name="connsiteX2" fmla="*/ 3048129 w 3048129"/>
              <a:gd name="connsiteY2" fmla="*/ 1292146 h 3617919"/>
              <a:gd name="connsiteX3" fmla="*/ 1517502 w 3048129"/>
              <a:gd name="connsiteY3" fmla="*/ 3617903 h 3617919"/>
              <a:gd name="connsiteX4" fmla="*/ 128 w 3048129"/>
              <a:gd name="connsiteY4" fmla="*/ 1265641 h 3617919"/>
              <a:gd name="connsiteX0" fmla="*/ 2926 w 3050927"/>
              <a:gd name="connsiteY0" fmla="*/ 1265640 h 3617918"/>
              <a:gd name="connsiteX1" fmla="*/ 1520300 w 3050927"/>
              <a:gd name="connsiteY1" fmla="*/ 58 h 3617918"/>
              <a:gd name="connsiteX2" fmla="*/ 3050927 w 3050927"/>
              <a:gd name="connsiteY2" fmla="*/ 1292145 h 3617918"/>
              <a:gd name="connsiteX3" fmla="*/ 1520300 w 3050927"/>
              <a:gd name="connsiteY3" fmla="*/ 3617902 h 3617918"/>
              <a:gd name="connsiteX4" fmla="*/ 2926 w 3050927"/>
              <a:gd name="connsiteY4" fmla="*/ 1265640 h 3617918"/>
              <a:gd name="connsiteX0" fmla="*/ 0 w 3048001"/>
              <a:gd name="connsiteY0" fmla="*/ 1265640 h 3617918"/>
              <a:gd name="connsiteX1" fmla="*/ 1517374 w 3048001"/>
              <a:gd name="connsiteY1" fmla="*/ 58 h 3617918"/>
              <a:gd name="connsiteX2" fmla="*/ 3048001 w 3048001"/>
              <a:gd name="connsiteY2" fmla="*/ 1292145 h 3617918"/>
              <a:gd name="connsiteX3" fmla="*/ 1517374 w 3048001"/>
              <a:gd name="connsiteY3" fmla="*/ 3617902 h 3617918"/>
              <a:gd name="connsiteX4" fmla="*/ 0 w 3048001"/>
              <a:gd name="connsiteY4" fmla="*/ 1265640 h 3617918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8"/>
              <a:gd name="connsiteX1" fmla="*/ 1517374 w 3048001"/>
              <a:gd name="connsiteY1" fmla="*/ 77 h 3617938"/>
              <a:gd name="connsiteX2" fmla="*/ 3048001 w 3048001"/>
              <a:gd name="connsiteY2" fmla="*/ 1292164 h 3617938"/>
              <a:gd name="connsiteX3" fmla="*/ 1517374 w 3048001"/>
              <a:gd name="connsiteY3" fmla="*/ 3617921 h 3617938"/>
              <a:gd name="connsiteX4" fmla="*/ 0 w 3048001"/>
              <a:gd name="connsiteY4" fmla="*/ 1265659 h 3617938"/>
              <a:gd name="connsiteX0" fmla="*/ 0 w 2981740"/>
              <a:gd name="connsiteY0" fmla="*/ 1265660 h 3617939"/>
              <a:gd name="connsiteX1" fmla="*/ 1517374 w 2981740"/>
              <a:gd name="connsiteY1" fmla="*/ 78 h 3617939"/>
              <a:gd name="connsiteX2" fmla="*/ 2981740 w 2981740"/>
              <a:gd name="connsiteY2" fmla="*/ 1292165 h 3617939"/>
              <a:gd name="connsiteX3" fmla="*/ 1517374 w 2981740"/>
              <a:gd name="connsiteY3" fmla="*/ 3617922 h 3617939"/>
              <a:gd name="connsiteX4" fmla="*/ 0 w 2981740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7"/>
              <a:gd name="connsiteX1" fmla="*/ 1517374 w 3008244"/>
              <a:gd name="connsiteY1" fmla="*/ 78 h 3617937"/>
              <a:gd name="connsiteX2" fmla="*/ 3008244 w 3008244"/>
              <a:gd name="connsiteY2" fmla="*/ 1292165 h 3617937"/>
              <a:gd name="connsiteX3" fmla="*/ 1517374 w 3008244"/>
              <a:gd name="connsiteY3" fmla="*/ 3617922 h 3617937"/>
              <a:gd name="connsiteX4" fmla="*/ 0 w 3008244"/>
              <a:gd name="connsiteY4" fmla="*/ 1265660 h 3617937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7769" h="3604266">
                <a:moveTo>
                  <a:pt x="0" y="1251380"/>
                </a:moveTo>
                <a:cubicBezTo>
                  <a:pt x="28119" y="161738"/>
                  <a:pt x="990600" y="-4332"/>
                  <a:pt x="1522136" y="85"/>
                </a:cubicBezTo>
                <a:cubicBezTo>
                  <a:pt x="2096535" y="-260"/>
                  <a:pt x="3004517" y="186080"/>
                  <a:pt x="3017769" y="1277885"/>
                </a:cubicBezTo>
                <a:cubicBezTo>
                  <a:pt x="2992300" y="2618583"/>
                  <a:pt x="2037798" y="3603297"/>
                  <a:pt x="1517374" y="3603642"/>
                </a:cubicBezTo>
                <a:cubicBezTo>
                  <a:pt x="1016000" y="3632563"/>
                  <a:pt x="30853" y="2653576"/>
                  <a:pt x="0" y="12513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2"/>
          <p:cNvSpPr/>
          <p:nvPr/>
        </p:nvSpPr>
        <p:spPr>
          <a:xfrm rot="10800000">
            <a:off x="5476039" y="2015034"/>
            <a:ext cx="1239922" cy="1452067"/>
          </a:xfrm>
          <a:custGeom>
            <a:avLst/>
            <a:gdLst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12452 h 3621374"/>
              <a:gd name="connsiteX1" fmla="*/ 1570383 w 3140766"/>
              <a:gd name="connsiteY1" fmla="*/ 3530 h 3621374"/>
              <a:gd name="connsiteX2" fmla="*/ 3140766 w 3140766"/>
              <a:gd name="connsiteY2" fmla="*/ 1812452 h 3621374"/>
              <a:gd name="connsiteX3" fmla="*/ 1570383 w 3140766"/>
              <a:gd name="connsiteY3" fmla="*/ 3621374 h 3621374"/>
              <a:gd name="connsiteX4" fmla="*/ 0 w 3140766"/>
              <a:gd name="connsiteY4" fmla="*/ 1812452 h 3621374"/>
              <a:gd name="connsiteX0" fmla="*/ 0 w 3140766"/>
              <a:gd name="connsiteY0" fmla="*/ 1795675 h 3617853"/>
              <a:gd name="connsiteX1" fmla="*/ 1570383 w 3140766"/>
              <a:gd name="connsiteY1" fmla="*/ 5 h 3617853"/>
              <a:gd name="connsiteX2" fmla="*/ 3140766 w 3140766"/>
              <a:gd name="connsiteY2" fmla="*/ 1808927 h 3617853"/>
              <a:gd name="connsiteX3" fmla="*/ 1570383 w 3140766"/>
              <a:gd name="connsiteY3" fmla="*/ 3617849 h 3617853"/>
              <a:gd name="connsiteX4" fmla="*/ 0 w 3140766"/>
              <a:gd name="connsiteY4" fmla="*/ 1795675 h 3617853"/>
              <a:gd name="connsiteX0" fmla="*/ 0 w 3061252"/>
              <a:gd name="connsiteY0" fmla="*/ 1795675 h 3617853"/>
              <a:gd name="connsiteX1" fmla="*/ 1490869 w 3061252"/>
              <a:gd name="connsiteY1" fmla="*/ 5 h 3617853"/>
              <a:gd name="connsiteX2" fmla="*/ 3061252 w 3061252"/>
              <a:gd name="connsiteY2" fmla="*/ 1808927 h 3617853"/>
              <a:gd name="connsiteX3" fmla="*/ 1490869 w 3061252"/>
              <a:gd name="connsiteY3" fmla="*/ 3617849 h 3617853"/>
              <a:gd name="connsiteX4" fmla="*/ 0 w 3061252"/>
              <a:gd name="connsiteY4" fmla="*/ 1795675 h 3617853"/>
              <a:gd name="connsiteX0" fmla="*/ 0 w 2968487"/>
              <a:gd name="connsiteY0" fmla="*/ 1795670 h 3617844"/>
              <a:gd name="connsiteX1" fmla="*/ 1490869 w 2968487"/>
              <a:gd name="connsiteY1" fmla="*/ 0 h 3617844"/>
              <a:gd name="connsiteX2" fmla="*/ 2968487 w 2968487"/>
              <a:gd name="connsiteY2" fmla="*/ 1795670 h 3617844"/>
              <a:gd name="connsiteX3" fmla="*/ 1490869 w 2968487"/>
              <a:gd name="connsiteY3" fmla="*/ 3617844 h 3617844"/>
              <a:gd name="connsiteX4" fmla="*/ 0 w 2968487"/>
              <a:gd name="connsiteY4" fmla="*/ 1795670 h 3617844"/>
              <a:gd name="connsiteX0" fmla="*/ 0 w 3008244"/>
              <a:gd name="connsiteY0" fmla="*/ 1804815 h 3631628"/>
              <a:gd name="connsiteX1" fmla="*/ 1490869 w 3008244"/>
              <a:gd name="connsiteY1" fmla="*/ 9145 h 3631628"/>
              <a:gd name="connsiteX2" fmla="*/ 3008244 w 3008244"/>
              <a:gd name="connsiteY2" fmla="*/ 1340988 h 3631628"/>
              <a:gd name="connsiteX3" fmla="*/ 1490869 w 3008244"/>
              <a:gd name="connsiteY3" fmla="*/ 3626989 h 3631628"/>
              <a:gd name="connsiteX4" fmla="*/ 0 w 3008244"/>
              <a:gd name="connsiteY4" fmla="*/ 1804815 h 3631628"/>
              <a:gd name="connsiteX0" fmla="*/ 0 w 3034749"/>
              <a:gd name="connsiteY0" fmla="*/ 1226702 h 3618897"/>
              <a:gd name="connsiteX1" fmla="*/ 1517374 w 3034749"/>
              <a:gd name="connsiteY1" fmla="*/ 876 h 3618897"/>
              <a:gd name="connsiteX2" fmla="*/ 3034749 w 3034749"/>
              <a:gd name="connsiteY2" fmla="*/ 1332719 h 3618897"/>
              <a:gd name="connsiteX3" fmla="*/ 1517374 w 3034749"/>
              <a:gd name="connsiteY3" fmla="*/ 3618720 h 3618897"/>
              <a:gd name="connsiteX4" fmla="*/ 0 w 3034749"/>
              <a:gd name="connsiteY4" fmla="*/ 1226702 h 3618897"/>
              <a:gd name="connsiteX0" fmla="*/ 0 w 3048001"/>
              <a:gd name="connsiteY0" fmla="*/ 1226189 h 3618274"/>
              <a:gd name="connsiteX1" fmla="*/ 1517374 w 3048001"/>
              <a:gd name="connsiteY1" fmla="*/ 363 h 3618274"/>
              <a:gd name="connsiteX2" fmla="*/ 3048001 w 3048001"/>
              <a:gd name="connsiteY2" fmla="*/ 1292450 h 3618274"/>
              <a:gd name="connsiteX3" fmla="*/ 1517374 w 3048001"/>
              <a:gd name="connsiteY3" fmla="*/ 3618207 h 3618274"/>
              <a:gd name="connsiteX4" fmla="*/ 0 w 3048001"/>
              <a:gd name="connsiteY4" fmla="*/ 1226189 h 3618274"/>
              <a:gd name="connsiteX0" fmla="*/ 0 w 3048001"/>
              <a:gd name="connsiteY0" fmla="*/ 1226189 h 3618316"/>
              <a:gd name="connsiteX1" fmla="*/ 1517374 w 3048001"/>
              <a:gd name="connsiteY1" fmla="*/ 363 h 3618316"/>
              <a:gd name="connsiteX2" fmla="*/ 3048001 w 3048001"/>
              <a:gd name="connsiteY2" fmla="*/ 1292450 h 3618316"/>
              <a:gd name="connsiteX3" fmla="*/ 1517374 w 3048001"/>
              <a:gd name="connsiteY3" fmla="*/ 3618207 h 3618316"/>
              <a:gd name="connsiteX4" fmla="*/ 0 w 3048001"/>
              <a:gd name="connsiteY4" fmla="*/ 1226189 h 3618316"/>
              <a:gd name="connsiteX0" fmla="*/ 5510 w 3053511"/>
              <a:gd name="connsiteY0" fmla="*/ 1228325 h 3620452"/>
              <a:gd name="connsiteX1" fmla="*/ 1522884 w 3053511"/>
              <a:gd name="connsiteY1" fmla="*/ 2499 h 3620452"/>
              <a:gd name="connsiteX2" fmla="*/ 3053511 w 3053511"/>
              <a:gd name="connsiteY2" fmla="*/ 1294586 h 3620452"/>
              <a:gd name="connsiteX3" fmla="*/ 1522884 w 3053511"/>
              <a:gd name="connsiteY3" fmla="*/ 3620343 h 3620452"/>
              <a:gd name="connsiteX4" fmla="*/ 5510 w 3053511"/>
              <a:gd name="connsiteY4" fmla="*/ 1228325 h 3620452"/>
              <a:gd name="connsiteX0" fmla="*/ 2927 w 3050928"/>
              <a:gd name="connsiteY0" fmla="*/ 1226309 h 3618436"/>
              <a:gd name="connsiteX1" fmla="*/ 1520301 w 3050928"/>
              <a:gd name="connsiteY1" fmla="*/ 483 h 3618436"/>
              <a:gd name="connsiteX2" fmla="*/ 3050928 w 3050928"/>
              <a:gd name="connsiteY2" fmla="*/ 1292570 h 3618436"/>
              <a:gd name="connsiteX3" fmla="*/ 1520301 w 3050928"/>
              <a:gd name="connsiteY3" fmla="*/ 3618327 h 3618436"/>
              <a:gd name="connsiteX4" fmla="*/ 2927 w 3050928"/>
              <a:gd name="connsiteY4" fmla="*/ 1226309 h 3618436"/>
              <a:gd name="connsiteX0" fmla="*/ 2927 w 3050928"/>
              <a:gd name="connsiteY0" fmla="*/ 1265652 h 3617931"/>
              <a:gd name="connsiteX1" fmla="*/ 1520301 w 3050928"/>
              <a:gd name="connsiteY1" fmla="*/ 70 h 3617931"/>
              <a:gd name="connsiteX2" fmla="*/ 3050928 w 3050928"/>
              <a:gd name="connsiteY2" fmla="*/ 1292157 h 3617931"/>
              <a:gd name="connsiteX3" fmla="*/ 1520301 w 3050928"/>
              <a:gd name="connsiteY3" fmla="*/ 3617914 h 3617931"/>
              <a:gd name="connsiteX4" fmla="*/ 2927 w 3050928"/>
              <a:gd name="connsiteY4" fmla="*/ 1265652 h 3617931"/>
              <a:gd name="connsiteX0" fmla="*/ 128 w 3048129"/>
              <a:gd name="connsiteY0" fmla="*/ 1265641 h 3617920"/>
              <a:gd name="connsiteX1" fmla="*/ 1517502 w 3048129"/>
              <a:gd name="connsiteY1" fmla="*/ 59 h 3617920"/>
              <a:gd name="connsiteX2" fmla="*/ 3048129 w 3048129"/>
              <a:gd name="connsiteY2" fmla="*/ 1292146 h 3617920"/>
              <a:gd name="connsiteX3" fmla="*/ 1517502 w 3048129"/>
              <a:gd name="connsiteY3" fmla="*/ 3617903 h 3617920"/>
              <a:gd name="connsiteX4" fmla="*/ 128 w 3048129"/>
              <a:gd name="connsiteY4" fmla="*/ 1265641 h 3617920"/>
              <a:gd name="connsiteX0" fmla="*/ 128 w 3048129"/>
              <a:gd name="connsiteY0" fmla="*/ 1265641 h 3617919"/>
              <a:gd name="connsiteX1" fmla="*/ 1517502 w 3048129"/>
              <a:gd name="connsiteY1" fmla="*/ 59 h 3617919"/>
              <a:gd name="connsiteX2" fmla="*/ 3048129 w 3048129"/>
              <a:gd name="connsiteY2" fmla="*/ 1292146 h 3617919"/>
              <a:gd name="connsiteX3" fmla="*/ 1517502 w 3048129"/>
              <a:gd name="connsiteY3" fmla="*/ 3617903 h 3617919"/>
              <a:gd name="connsiteX4" fmla="*/ 128 w 3048129"/>
              <a:gd name="connsiteY4" fmla="*/ 1265641 h 3617919"/>
              <a:gd name="connsiteX0" fmla="*/ 2926 w 3050927"/>
              <a:gd name="connsiteY0" fmla="*/ 1265640 h 3617918"/>
              <a:gd name="connsiteX1" fmla="*/ 1520300 w 3050927"/>
              <a:gd name="connsiteY1" fmla="*/ 58 h 3617918"/>
              <a:gd name="connsiteX2" fmla="*/ 3050927 w 3050927"/>
              <a:gd name="connsiteY2" fmla="*/ 1292145 h 3617918"/>
              <a:gd name="connsiteX3" fmla="*/ 1520300 w 3050927"/>
              <a:gd name="connsiteY3" fmla="*/ 3617902 h 3617918"/>
              <a:gd name="connsiteX4" fmla="*/ 2926 w 3050927"/>
              <a:gd name="connsiteY4" fmla="*/ 1265640 h 3617918"/>
              <a:gd name="connsiteX0" fmla="*/ 0 w 3048001"/>
              <a:gd name="connsiteY0" fmla="*/ 1265640 h 3617918"/>
              <a:gd name="connsiteX1" fmla="*/ 1517374 w 3048001"/>
              <a:gd name="connsiteY1" fmla="*/ 58 h 3617918"/>
              <a:gd name="connsiteX2" fmla="*/ 3048001 w 3048001"/>
              <a:gd name="connsiteY2" fmla="*/ 1292145 h 3617918"/>
              <a:gd name="connsiteX3" fmla="*/ 1517374 w 3048001"/>
              <a:gd name="connsiteY3" fmla="*/ 3617902 h 3617918"/>
              <a:gd name="connsiteX4" fmla="*/ 0 w 3048001"/>
              <a:gd name="connsiteY4" fmla="*/ 1265640 h 3617918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8"/>
              <a:gd name="connsiteX1" fmla="*/ 1517374 w 3048001"/>
              <a:gd name="connsiteY1" fmla="*/ 77 h 3617938"/>
              <a:gd name="connsiteX2" fmla="*/ 3048001 w 3048001"/>
              <a:gd name="connsiteY2" fmla="*/ 1292164 h 3617938"/>
              <a:gd name="connsiteX3" fmla="*/ 1517374 w 3048001"/>
              <a:gd name="connsiteY3" fmla="*/ 3617921 h 3617938"/>
              <a:gd name="connsiteX4" fmla="*/ 0 w 3048001"/>
              <a:gd name="connsiteY4" fmla="*/ 1265659 h 3617938"/>
              <a:gd name="connsiteX0" fmla="*/ 0 w 2981740"/>
              <a:gd name="connsiteY0" fmla="*/ 1265660 h 3617939"/>
              <a:gd name="connsiteX1" fmla="*/ 1517374 w 2981740"/>
              <a:gd name="connsiteY1" fmla="*/ 78 h 3617939"/>
              <a:gd name="connsiteX2" fmla="*/ 2981740 w 2981740"/>
              <a:gd name="connsiteY2" fmla="*/ 1292165 h 3617939"/>
              <a:gd name="connsiteX3" fmla="*/ 1517374 w 2981740"/>
              <a:gd name="connsiteY3" fmla="*/ 3617922 h 3617939"/>
              <a:gd name="connsiteX4" fmla="*/ 0 w 2981740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7"/>
              <a:gd name="connsiteX1" fmla="*/ 1517374 w 3008244"/>
              <a:gd name="connsiteY1" fmla="*/ 78 h 3617937"/>
              <a:gd name="connsiteX2" fmla="*/ 3008244 w 3008244"/>
              <a:gd name="connsiteY2" fmla="*/ 1292165 h 3617937"/>
              <a:gd name="connsiteX3" fmla="*/ 1517374 w 3008244"/>
              <a:gd name="connsiteY3" fmla="*/ 3617922 h 3617937"/>
              <a:gd name="connsiteX4" fmla="*/ 0 w 3008244"/>
              <a:gd name="connsiteY4" fmla="*/ 1265660 h 3617937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557933"/>
              <a:gd name="connsiteX1" fmla="*/ 1522136 w 3017769"/>
              <a:gd name="connsiteY1" fmla="*/ 85 h 3557933"/>
              <a:gd name="connsiteX2" fmla="*/ 3017769 w 3017769"/>
              <a:gd name="connsiteY2" fmla="*/ 1277885 h 3557933"/>
              <a:gd name="connsiteX3" fmla="*/ 1517374 w 3017769"/>
              <a:gd name="connsiteY3" fmla="*/ 3557278 h 3557933"/>
              <a:gd name="connsiteX4" fmla="*/ 0 w 3017769"/>
              <a:gd name="connsiteY4" fmla="*/ 1251380 h 3557933"/>
              <a:gd name="connsiteX0" fmla="*/ 0 w 3017769"/>
              <a:gd name="connsiteY0" fmla="*/ 1251380 h 3557933"/>
              <a:gd name="connsiteX1" fmla="*/ 1522136 w 3017769"/>
              <a:gd name="connsiteY1" fmla="*/ 85 h 3557933"/>
              <a:gd name="connsiteX2" fmla="*/ 3017769 w 3017769"/>
              <a:gd name="connsiteY2" fmla="*/ 1277885 h 3557933"/>
              <a:gd name="connsiteX3" fmla="*/ 1517374 w 3017769"/>
              <a:gd name="connsiteY3" fmla="*/ 3557278 h 3557933"/>
              <a:gd name="connsiteX4" fmla="*/ 0 w 3017769"/>
              <a:gd name="connsiteY4" fmla="*/ 1251380 h 3557933"/>
              <a:gd name="connsiteX0" fmla="*/ 0 w 3017769"/>
              <a:gd name="connsiteY0" fmla="*/ 1251380 h 3557278"/>
              <a:gd name="connsiteX1" fmla="*/ 1522136 w 3017769"/>
              <a:gd name="connsiteY1" fmla="*/ 85 h 3557278"/>
              <a:gd name="connsiteX2" fmla="*/ 3017769 w 3017769"/>
              <a:gd name="connsiteY2" fmla="*/ 1277885 h 3557278"/>
              <a:gd name="connsiteX3" fmla="*/ 1517374 w 3017769"/>
              <a:gd name="connsiteY3" fmla="*/ 3557278 h 3557278"/>
              <a:gd name="connsiteX4" fmla="*/ 0 w 3017769"/>
              <a:gd name="connsiteY4" fmla="*/ 1251380 h 3557278"/>
              <a:gd name="connsiteX0" fmla="*/ 0 w 3017769"/>
              <a:gd name="connsiteY0" fmla="*/ 1251380 h 3534096"/>
              <a:gd name="connsiteX1" fmla="*/ 1522136 w 3017769"/>
              <a:gd name="connsiteY1" fmla="*/ 85 h 3534096"/>
              <a:gd name="connsiteX2" fmla="*/ 3017769 w 3017769"/>
              <a:gd name="connsiteY2" fmla="*/ 1277885 h 3534096"/>
              <a:gd name="connsiteX3" fmla="*/ 1517374 w 3017769"/>
              <a:gd name="connsiteY3" fmla="*/ 3534096 h 3534096"/>
              <a:gd name="connsiteX4" fmla="*/ 0 w 3017769"/>
              <a:gd name="connsiteY4" fmla="*/ 1251380 h 353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7769" h="3534096">
                <a:moveTo>
                  <a:pt x="0" y="1251380"/>
                </a:moveTo>
                <a:cubicBezTo>
                  <a:pt x="28119" y="161738"/>
                  <a:pt x="990600" y="-4332"/>
                  <a:pt x="1522136" y="85"/>
                </a:cubicBezTo>
                <a:cubicBezTo>
                  <a:pt x="2096535" y="-260"/>
                  <a:pt x="3004517" y="186080"/>
                  <a:pt x="3017769" y="1277885"/>
                </a:cubicBezTo>
                <a:cubicBezTo>
                  <a:pt x="2992300" y="2618583"/>
                  <a:pt x="1968252" y="3522158"/>
                  <a:pt x="1517374" y="3534096"/>
                </a:cubicBezTo>
                <a:cubicBezTo>
                  <a:pt x="1062365" y="3528245"/>
                  <a:pt x="30853" y="2653576"/>
                  <a:pt x="0" y="12513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2"/>
          <p:cNvSpPr/>
          <p:nvPr/>
        </p:nvSpPr>
        <p:spPr>
          <a:xfrm rot="8257300">
            <a:off x="6663403" y="2092146"/>
            <a:ext cx="217123" cy="259320"/>
          </a:xfrm>
          <a:custGeom>
            <a:avLst/>
            <a:gdLst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12452 h 3621374"/>
              <a:gd name="connsiteX1" fmla="*/ 1570383 w 3140766"/>
              <a:gd name="connsiteY1" fmla="*/ 3530 h 3621374"/>
              <a:gd name="connsiteX2" fmla="*/ 3140766 w 3140766"/>
              <a:gd name="connsiteY2" fmla="*/ 1812452 h 3621374"/>
              <a:gd name="connsiteX3" fmla="*/ 1570383 w 3140766"/>
              <a:gd name="connsiteY3" fmla="*/ 3621374 h 3621374"/>
              <a:gd name="connsiteX4" fmla="*/ 0 w 3140766"/>
              <a:gd name="connsiteY4" fmla="*/ 1812452 h 3621374"/>
              <a:gd name="connsiteX0" fmla="*/ 0 w 3140766"/>
              <a:gd name="connsiteY0" fmla="*/ 1795675 h 3617853"/>
              <a:gd name="connsiteX1" fmla="*/ 1570383 w 3140766"/>
              <a:gd name="connsiteY1" fmla="*/ 5 h 3617853"/>
              <a:gd name="connsiteX2" fmla="*/ 3140766 w 3140766"/>
              <a:gd name="connsiteY2" fmla="*/ 1808927 h 3617853"/>
              <a:gd name="connsiteX3" fmla="*/ 1570383 w 3140766"/>
              <a:gd name="connsiteY3" fmla="*/ 3617849 h 3617853"/>
              <a:gd name="connsiteX4" fmla="*/ 0 w 3140766"/>
              <a:gd name="connsiteY4" fmla="*/ 1795675 h 3617853"/>
              <a:gd name="connsiteX0" fmla="*/ 0 w 3061252"/>
              <a:gd name="connsiteY0" fmla="*/ 1795675 h 3617853"/>
              <a:gd name="connsiteX1" fmla="*/ 1490869 w 3061252"/>
              <a:gd name="connsiteY1" fmla="*/ 5 h 3617853"/>
              <a:gd name="connsiteX2" fmla="*/ 3061252 w 3061252"/>
              <a:gd name="connsiteY2" fmla="*/ 1808927 h 3617853"/>
              <a:gd name="connsiteX3" fmla="*/ 1490869 w 3061252"/>
              <a:gd name="connsiteY3" fmla="*/ 3617849 h 3617853"/>
              <a:gd name="connsiteX4" fmla="*/ 0 w 3061252"/>
              <a:gd name="connsiteY4" fmla="*/ 1795675 h 3617853"/>
              <a:gd name="connsiteX0" fmla="*/ 0 w 2968487"/>
              <a:gd name="connsiteY0" fmla="*/ 1795670 h 3617844"/>
              <a:gd name="connsiteX1" fmla="*/ 1490869 w 2968487"/>
              <a:gd name="connsiteY1" fmla="*/ 0 h 3617844"/>
              <a:gd name="connsiteX2" fmla="*/ 2968487 w 2968487"/>
              <a:gd name="connsiteY2" fmla="*/ 1795670 h 3617844"/>
              <a:gd name="connsiteX3" fmla="*/ 1490869 w 2968487"/>
              <a:gd name="connsiteY3" fmla="*/ 3617844 h 3617844"/>
              <a:gd name="connsiteX4" fmla="*/ 0 w 2968487"/>
              <a:gd name="connsiteY4" fmla="*/ 1795670 h 3617844"/>
              <a:gd name="connsiteX0" fmla="*/ 0 w 3008244"/>
              <a:gd name="connsiteY0" fmla="*/ 1804815 h 3631628"/>
              <a:gd name="connsiteX1" fmla="*/ 1490869 w 3008244"/>
              <a:gd name="connsiteY1" fmla="*/ 9145 h 3631628"/>
              <a:gd name="connsiteX2" fmla="*/ 3008244 w 3008244"/>
              <a:gd name="connsiteY2" fmla="*/ 1340988 h 3631628"/>
              <a:gd name="connsiteX3" fmla="*/ 1490869 w 3008244"/>
              <a:gd name="connsiteY3" fmla="*/ 3626989 h 3631628"/>
              <a:gd name="connsiteX4" fmla="*/ 0 w 3008244"/>
              <a:gd name="connsiteY4" fmla="*/ 1804815 h 3631628"/>
              <a:gd name="connsiteX0" fmla="*/ 0 w 3034749"/>
              <a:gd name="connsiteY0" fmla="*/ 1226702 h 3618897"/>
              <a:gd name="connsiteX1" fmla="*/ 1517374 w 3034749"/>
              <a:gd name="connsiteY1" fmla="*/ 876 h 3618897"/>
              <a:gd name="connsiteX2" fmla="*/ 3034749 w 3034749"/>
              <a:gd name="connsiteY2" fmla="*/ 1332719 h 3618897"/>
              <a:gd name="connsiteX3" fmla="*/ 1517374 w 3034749"/>
              <a:gd name="connsiteY3" fmla="*/ 3618720 h 3618897"/>
              <a:gd name="connsiteX4" fmla="*/ 0 w 3034749"/>
              <a:gd name="connsiteY4" fmla="*/ 1226702 h 3618897"/>
              <a:gd name="connsiteX0" fmla="*/ 0 w 3048001"/>
              <a:gd name="connsiteY0" fmla="*/ 1226189 h 3618274"/>
              <a:gd name="connsiteX1" fmla="*/ 1517374 w 3048001"/>
              <a:gd name="connsiteY1" fmla="*/ 363 h 3618274"/>
              <a:gd name="connsiteX2" fmla="*/ 3048001 w 3048001"/>
              <a:gd name="connsiteY2" fmla="*/ 1292450 h 3618274"/>
              <a:gd name="connsiteX3" fmla="*/ 1517374 w 3048001"/>
              <a:gd name="connsiteY3" fmla="*/ 3618207 h 3618274"/>
              <a:gd name="connsiteX4" fmla="*/ 0 w 3048001"/>
              <a:gd name="connsiteY4" fmla="*/ 1226189 h 3618274"/>
              <a:gd name="connsiteX0" fmla="*/ 0 w 3048001"/>
              <a:gd name="connsiteY0" fmla="*/ 1226189 h 3618316"/>
              <a:gd name="connsiteX1" fmla="*/ 1517374 w 3048001"/>
              <a:gd name="connsiteY1" fmla="*/ 363 h 3618316"/>
              <a:gd name="connsiteX2" fmla="*/ 3048001 w 3048001"/>
              <a:gd name="connsiteY2" fmla="*/ 1292450 h 3618316"/>
              <a:gd name="connsiteX3" fmla="*/ 1517374 w 3048001"/>
              <a:gd name="connsiteY3" fmla="*/ 3618207 h 3618316"/>
              <a:gd name="connsiteX4" fmla="*/ 0 w 3048001"/>
              <a:gd name="connsiteY4" fmla="*/ 1226189 h 3618316"/>
              <a:gd name="connsiteX0" fmla="*/ 5510 w 3053511"/>
              <a:gd name="connsiteY0" fmla="*/ 1228325 h 3620452"/>
              <a:gd name="connsiteX1" fmla="*/ 1522884 w 3053511"/>
              <a:gd name="connsiteY1" fmla="*/ 2499 h 3620452"/>
              <a:gd name="connsiteX2" fmla="*/ 3053511 w 3053511"/>
              <a:gd name="connsiteY2" fmla="*/ 1294586 h 3620452"/>
              <a:gd name="connsiteX3" fmla="*/ 1522884 w 3053511"/>
              <a:gd name="connsiteY3" fmla="*/ 3620343 h 3620452"/>
              <a:gd name="connsiteX4" fmla="*/ 5510 w 3053511"/>
              <a:gd name="connsiteY4" fmla="*/ 1228325 h 3620452"/>
              <a:gd name="connsiteX0" fmla="*/ 2927 w 3050928"/>
              <a:gd name="connsiteY0" fmla="*/ 1226309 h 3618436"/>
              <a:gd name="connsiteX1" fmla="*/ 1520301 w 3050928"/>
              <a:gd name="connsiteY1" fmla="*/ 483 h 3618436"/>
              <a:gd name="connsiteX2" fmla="*/ 3050928 w 3050928"/>
              <a:gd name="connsiteY2" fmla="*/ 1292570 h 3618436"/>
              <a:gd name="connsiteX3" fmla="*/ 1520301 w 3050928"/>
              <a:gd name="connsiteY3" fmla="*/ 3618327 h 3618436"/>
              <a:gd name="connsiteX4" fmla="*/ 2927 w 3050928"/>
              <a:gd name="connsiteY4" fmla="*/ 1226309 h 3618436"/>
              <a:gd name="connsiteX0" fmla="*/ 2927 w 3050928"/>
              <a:gd name="connsiteY0" fmla="*/ 1265652 h 3617931"/>
              <a:gd name="connsiteX1" fmla="*/ 1520301 w 3050928"/>
              <a:gd name="connsiteY1" fmla="*/ 70 h 3617931"/>
              <a:gd name="connsiteX2" fmla="*/ 3050928 w 3050928"/>
              <a:gd name="connsiteY2" fmla="*/ 1292157 h 3617931"/>
              <a:gd name="connsiteX3" fmla="*/ 1520301 w 3050928"/>
              <a:gd name="connsiteY3" fmla="*/ 3617914 h 3617931"/>
              <a:gd name="connsiteX4" fmla="*/ 2927 w 3050928"/>
              <a:gd name="connsiteY4" fmla="*/ 1265652 h 3617931"/>
              <a:gd name="connsiteX0" fmla="*/ 128 w 3048129"/>
              <a:gd name="connsiteY0" fmla="*/ 1265641 h 3617920"/>
              <a:gd name="connsiteX1" fmla="*/ 1517502 w 3048129"/>
              <a:gd name="connsiteY1" fmla="*/ 59 h 3617920"/>
              <a:gd name="connsiteX2" fmla="*/ 3048129 w 3048129"/>
              <a:gd name="connsiteY2" fmla="*/ 1292146 h 3617920"/>
              <a:gd name="connsiteX3" fmla="*/ 1517502 w 3048129"/>
              <a:gd name="connsiteY3" fmla="*/ 3617903 h 3617920"/>
              <a:gd name="connsiteX4" fmla="*/ 128 w 3048129"/>
              <a:gd name="connsiteY4" fmla="*/ 1265641 h 3617920"/>
              <a:gd name="connsiteX0" fmla="*/ 128 w 3048129"/>
              <a:gd name="connsiteY0" fmla="*/ 1265641 h 3617919"/>
              <a:gd name="connsiteX1" fmla="*/ 1517502 w 3048129"/>
              <a:gd name="connsiteY1" fmla="*/ 59 h 3617919"/>
              <a:gd name="connsiteX2" fmla="*/ 3048129 w 3048129"/>
              <a:gd name="connsiteY2" fmla="*/ 1292146 h 3617919"/>
              <a:gd name="connsiteX3" fmla="*/ 1517502 w 3048129"/>
              <a:gd name="connsiteY3" fmla="*/ 3617903 h 3617919"/>
              <a:gd name="connsiteX4" fmla="*/ 128 w 3048129"/>
              <a:gd name="connsiteY4" fmla="*/ 1265641 h 3617919"/>
              <a:gd name="connsiteX0" fmla="*/ 2926 w 3050927"/>
              <a:gd name="connsiteY0" fmla="*/ 1265640 h 3617918"/>
              <a:gd name="connsiteX1" fmla="*/ 1520300 w 3050927"/>
              <a:gd name="connsiteY1" fmla="*/ 58 h 3617918"/>
              <a:gd name="connsiteX2" fmla="*/ 3050927 w 3050927"/>
              <a:gd name="connsiteY2" fmla="*/ 1292145 h 3617918"/>
              <a:gd name="connsiteX3" fmla="*/ 1520300 w 3050927"/>
              <a:gd name="connsiteY3" fmla="*/ 3617902 h 3617918"/>
              <a:gd name="connsiteX4" fmla="*/ 2926 w 3050927"/>
              <a:gd name="connsiteY4" fmla="*/ 1265640 h 3617918"/>
              <a:gd name="connsiteX0" fmla="*/ 0 w 3048001"/>
              <a:gd name="connsiteY0" fmla="*/ 1265640 h 3617918"/>
              <a:gd name="connsiteX1" fmla="*/ 1517374 w 3048001"/>
              <a:gd name="connsiteY1" fmla="*/ 58 h 3617918"/>
              <a:gd name="connsiteX2" fmla="*/ 3048001 w 3048001"/>
              <a:gd name="connsiteY2" fmla="*/ 1292145 h 3617918"/>
              <a:gd name="connsiteX3" fmla="*/ 1517374 w 3048001"/>
              <a:gd name="connsiteY3" fmla="*/ 3617902 h 3617918"/>
              <a:gd name="connsiteX4" fmla="*/ 0 w 3048001"/>
              <a:gd name="connsiteY4" fmla="*/ 1265640 h 3617918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8"/>
              <a:gd name="connsiteX1" fmla="*/ 1517374 w 3048001"/>
              <a:gd name="connsiteY1" fmla="*/ 77 h 3617938"/>
              <a:gd name="connsiteX2" fmla="*/ 3048001 w 3048001"/>
              <a:gd name="connsiteY2" fmla="*/ 1292164 h 3617938"/>
              <a:gd name="connsiteX3" fmla="*/ 1517374 w 3048001"/>
              <a:gd name="connsiteY3" fmla="*/ 3617921 h 3617938"/>
              <a:gd name="connsiteX4" fmla="*/ 0 w 3048001"/>
              <a:gd name="connsiteY4" fmla="*/ 1265659 h 3617938"/>
              <a:gd name="connsiteX0" fmla="*/ 0 w 2981740"/>
              <a:gd name="connsiteY0" fmla="*/ 1265660 h 3617939"/>
              <a:gd name="connsiteX1" fmla="*/ 1517374 w 2981740"/>
              <a:gd name="connsiteY1" fmla="*/ 78 h 3617939"/>
              <a:gd name="connsiteX2" fmla="*/ 2981740 w 2981740"/>
              <a:gd name="connsiteY2" fmla="*/ 1292165 h 3617939"/>
              <a:gd name="connsiteX3" fmla="*/ 1517374 w 2981740"/>
              <a:gd name="connsiteY3" fmla="*/ 3617922 h 3617939"/>
              <a:gd name="connsiteX4" fmla="*/ 0 w 2981740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7"/>
              <a:gd name="connsiteX1" fmla="*/ 1517374 w 3008244"/>
              <a:gd name="connsiteY1" fmla="*/ 78 h 3617937"/>
              <a:gd name="connsiteX2" fmla="*/ 3008244 w 3008244"/>
              <a:gd name="connsiteY2" fmla="*/ 1292165 h 3617937"/>
              <a:gd name="connsiteX3" fmla="*/ 1517374 w 3008244"/>
              <a:gd name="connsiteY3" fmla="*/ 3617922 h 3617937"/>
              <a:gd name="connsiteX4" fmla="*/ 0 w 3008244"/>
              <a:gd name="connsiteY4" fmla="*/ 1265660 h 3617937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7769" h="3604266">
                <a:moveTo>
                  <a:pt x="0" y="1251380"/>
                </a:moveTo>
                <a:cubicBezTo>
                  <a:pt x="28119" y="161738"/>
                  <a:pt x="990600" y="-4332"/>
                  <a:pt x="1522136" y="85"/>
                </a:cubicBezTo>
                <a:cubicBezTo>
                  <a:pt x="2096535" y="-260"/>
                  <a:pt x="3004517" y="186080"/>
                  <a:pt x="3017769" y="1277885"/>
                </a:cubicBezTo>
                <a:cubicBezTo>
                  <a:pt x="2992300" y="2618583"/>
                  <a:pt x="2037798" y="3603297"/>
                  <a:pt x="1517374" y="3603642"/>
                </a:cubicBezTo>
                <a:cubicBezTo>
                  <a:pt x="1016000" y="3632563"/>
                  <a:pt x="30853" y="2653576"/>
                  <a:pt x="0" y="12513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2"/>
          <p:cNvSpPr/>
          <p:nvPr/>
        </p:nvSpPr>
        <p:spPr>
          <a:xfrm rot="13342700" flipH="1">
            <a:off x="5293828" y="2092147"/>
            <a:ext cx="217123" cy="259320"/>
          </a:xfrm>
          <a:custGeom>
            <a:avLst/>
            <a:gdLst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12452 h 3621374"/>
              <a:gd name="connsiteX1" fmla="*/ 1570383 w 3140766"/>
              <a:gd name="connsiteY1" fmla="*/ 3530 h 3621374"/>
              <a:gd name="connsiteX2" fmla="*/ 3140766 w 3140766"/>
              <a:gd name="connsiteY2" fmla="*/ 1812452 h 3621374"/>
              <a:gd name="connsiteX3" fmla="*/ 1570383 w 3140766"/>
              <a:gd name="connsiteY3" fmla="*/ 3621374 h 3621374"/>
              <a:gd name="connsiteX4" fmla="*/ 0 w 3140766"/>
              <a:gd name="connsiteY4" fmla="*/ 1812452 h 3621374"/>
              <a:gd name="connsiteX0" fmla="*/ 0 w 3140766"/>
              <a:gd name="connsiteY0" fmla="*/ 1795675 h 3617853"/>
              <a:gd name="connsiteX1" fmla="*/ 1570383 w 3140766"/>
              <a:gd name="connsiteY1" fmla="*/ 5 h 3617853"/>
              <a:gd name="connsiteX2" fmla="*/ 3140766 w 3140766"/>
              <a:gd name="connsiteY2" fmla="*/ 1808927 h 3617853"/>
              <a:gd name="connsiteX3" fmla="*/ 1570383 w 3140766"/>
              <a:gd name="connsiteY3" fmla="*/ 3617849 h 3617853"/>
              <a:gd name="connsiteX4" fmla="*/ 0 w 3140766"/>
              <a:gd name="connsiteY4" fmla="*/ 1795675 h 3617853"/>
              <a:gd name="connsiteX0" fmla="*/ 0 w 3061252"/>
              <a:gd name="connsiteY0" fmla="*/ 1795675 h 3617853"/>
              <a:gd name="connsiteX1" fmla="*/ 1490869 w 3061252"/>
              <a:gd name="connsiteY1" fmla="*/ 5 h 3617853"/>
              <a:gd name="connsiteX2" fmla="*/ 3061252 w 3061252"/>
              <a:gd name="connsiteY2" fmla="*/ 1808927 h 3617853"/>
              <a:gd name="connsiteX3" fmla="*/ 1490869 w 3061252"/>
              <a:gd name="connsiteY3" fmla="*/ 3617849 h 3617853"/>
              <a:gd name="connsiteX4" fmla="*/ 0 w 3061252"/>
              <a:gd name="connsiteY4" fmla="*/ 1795675 h 3617853"/>
              <a:gd name="connsiteX0" fmla="*/ 0 w 2968487"/>
              <a:gd name="connsiteY0" fmla="*/ 1795670 h 3617844"/>
              <a:gd name="connsiteX1" fmla="*/ 1490869 w 2968487"/>
              <a:gd name="connsiteY1" fmla="*/ 0 h 3617844"/>
              <a:gd name="connsiteX2" fmla="*/ 2968487 w 2968487"/>
              <a:gd name="connsiteY2" fmla="*/ 1795670 h 3617844"/>
              <a:gd name="connsiteX3" fmla="*/ 1490869 w 2968487"/>
              <a:gd name="connsiteY3" fmla="*/ 3617844 h 3617844"/>
              <a:gd name="connsiteX4" fmla="*/ 0 w 2968487"/>
              <a:gd name="connsiteY4" fmla="*/ 1795670 h 3617844"/>
              <a:gd name="connsiteX0" fmla="*/ 0 w 3008244"/>
              <a:gd name="connsiteY0" fmla="*/ 1804815 h 3631628"/>
              <a:gd name="connsiteX1" fmla="*/ 1490869 w 3008244"/>
              <a:gd name="connsiteY1" fmla="*/ 9145 h 3631628"/>
              <a:gd name="connsiteX2" fmla="*/ 3008244 w 3008244"/>
              <a:gd name="connsiteY2" fmla="*/ 1340988 h 3631628"/>
              <a:gd name="connsiteX3" fmla="*/ 1490869 w 3008244"/>
              <a:gd name="connsiteY3" fmla="*/ 3626989 h 3631628"/>
              <a:gd name="connsiteX4" fmla="*/ 0 w 3008244"/>
              <a:gd name="connsiteY4" fmla="*/ 1804815 h 3631628"/>
              <a:gd name="connsiteX0" fmla="*/ 0 w 3034749"/>
              <a:gd name="connsiteY0" fmla="*/ 1226702 h 3618897"/>
              <a:gd name="connsiteX1" fmla="*/ 1517374 w 3034749"/>
              <a:gd name="connsiteY1" fmla="*/ 876 h 3618897"/>
              <a:gd name="connsiteX2" fmla="*/ 3034749 w 3034749"/>
              <a:gd name="connsiteY2" fmla="*/ 1332719 h 3618897"/>
              <a:gd name="connsiteX3" fmla="*/ 1517374 w 3034749"/>
              <a:gd name="connsiteY3" fmla="*/ 3618720 h 3618897"/>
              <a:gd name="connsiteX4" fmla="*/ 0 w 3034749"/>
              <a:gd name="connsiteY4" fmla="*/ 1226702 h 3618897"/>
              <a:gd name="connsiteX0" fmla="*/ 0 w 3048001"/>
              <a:gd name="connsiteY0" fmla="*/ 1226189 h 3618274"/>
              <a:gd name="connsiteX1" fmla="*/ 1517374 w 3048001"/>
              <a:gd name="connsiteY1" fmla="*/ 363 h 3618274"/>
              <a:gd name="connsiteX2" fmla="*/ 3048001 w 3048001"/>
              <a:gd name="connsiteY2" fmla="*/ 1292450 h 3618274"/>
              <a:gd name="connsiteX3" fmla="*/ 1517374 w 3048001"/>
              <a:gd name="connsiteY3" fmla="*/ 3618207 h 3618274"/>
              <a:gd name="connsiteX4" fmla="*/ 0 w 3048001"/>
              <a:gd name="connsiteY4" fmla="*/ 1226189 h 3618274"/>
              <a:gd name="connsiteX0" fmla="*/ 0 w 3048001"/>
              <a:gd name="connsiteY0" fmla="*/ 1226189 h 3618316"/>
              <a:gd name="connsiteX1" fmla="*/ 1517374 w 3048001"/>
              <a:gd name="connsiteY1" fmla="*/ 363 h 3618316"/>
              <a:gd name="connsiteX2" fmla="*/ 3048001 w 3048001"/>
              <a:gd name="connsiteY2" fmla="*/ 1292450 h 3618316"/>
              <a:gd name="connsiteX3" fmla="*/ 1517374 w 3048001"/>
              <a:gd name="connsiteY3" fmla="*/ 3618207 h 3618316"/>
              <a:gd name="connsiteX4" fmla="*/ 0 w 3048001"/>
              <a:gd name="connsiteY4" fmla="*/ 1226189 h 3618316"/>
              <a:gd name="connsiteX0" fmla="*/ 5510 w 3053511"/>
              <a:gd name="connsiteY0" fmla="*/ 1228325 h 3620452"/>
              <a:gd name="connsiteX1" fmla="*/ 1522884 w 3053511"/>
              <a:gd name="connsiteY1" fmla="*/ 2499 h 3620452"/>
              <a:gd name="connsiteX2" fmla="*/ 3053511 w 3053511"/>
              <a:gd name="connsiteY2" fmla="*/ 1294586 h 3620452"/>
              <a:gd name="connsiteX3" fmla="*/ 1522884 w 3053511"/>
              <a:gd name="connsiteY3" fmla="*/ 3620343 h 3620452"/>
              <a:gd name="connsiteX4" fmla="*/ 5510 w 3053511"/>
              <a:gd name="connsiteY4" fmla="*/ 1228325 h 3620452"/>
              <a:gd name="connsiteX0" fmla="*/ 2927 w 3050928"/>
              <a:gd name="connsiteY0" fmla="*/ 1226309 h 3618436"/>
              <a:gd name="connsiteX1" fmla="*/ 1520301 w 3050928"/>
              <a:gd name="connsiteY1" fmla="*/ 483 h 3618436"/>
              <a:gd name="connsiteX2" fmla="*/ 3050928 w 3050928"/>
              <a:gd name="connsiteY2" fmla="*/ 1292570 h 3618436"/>
              <a:gd name="connsiteX3" fmla="*/ 1520301 w 3050928"/>
              <a:gd name="connsiteY3" fmla="*/ 3618327 h 3618436"/>
              <a:gd name="connsiteX4" fmla="*/ 2927 w 3050928"/>
              <a:gd name="connsiteY4" fmla="*/ 1226309 h 3618436"/>
              <a:gd name="connsiteX0" fmla="*/ 2927 w 3050928"/>
              <a:gd name="connsiteY0" fmla="*/ 1265652 h 3617931"/>
              <a:gd name="connsiteX1" fmla="*/ 1520301 w 3050928"/>
              <a:gd name="connsiteY1" fmla="*/ 70 h 3617931"/>
              <a:gd name="connsiteX2" fmla="*/ 3050928 w 3050928"/>
              <a:gd name="connsiteY2" fmla="*/ 1292157 h 3617931"/>
              <a:gd name="connsiteX3" fmla="*/ 1520301 w 3050928"/>
              <a:gd name="connsiteY3" fmla="*/ 3617914 h 3617931"/>
              <a:gd name="connsiteX4" fmla="*/ 2927 w 3050928"/>
              <a:gd name="connsiteY4" fmla="*/ 1265652 h 3617931"/>
              <a:gd name="connsiteX0" fmla="*/ 128 w 3048129"/>
              <a:gd name="connsiteY0" fmla="*/ 1265641 h 3617920"/>
              <a:gd name="connsiteX1" fmla="*/ 1517502 w 3048129"/>
              <a:gd name="connsiteY1" fmla="*/ 59 h 3617920"/>
              <a:gd name="connsiteX2" fmla="*/ 3048129 w 3048129"/>
              <a:gd name="connsiteY2" fmla="*/ 1292146 h 3617920"/>
              <a:gd name="connsiteX3" fmla="*/ 1517502 w 3048129"/>
              <a:gd name="connsiteY3" fmla="*/ 3617903 h 3617920"/>
              <a:gd name="connsiteX4" fmla="*/ 128 w 3048129"/>
              <a:gd name="connsiteY4" fmla="*/ 1265641 h 3617920"/>
              <a:gd name="connsiteX0" fmla="*/ 128 w 3048129"/>
              <a:gd name="connsiteY0" fmla="*/ 1265641 h 3617919"/>
              <a:gd name="connsiteX1" fmla="*/ 1517502 w 3048129"/>
              <a:gd name="connsiteY1" fmla="*/ 59 h 3617919"/>
              <a:gd name="connsiteX2" fmla="*/ 3048129 w 3048129"/>
              <a:gd name="connsiteY2" fmla="*/ 1292146 h 3617919"/>
              <a:gd name="connsiteX3" fmla="*/ 1517502 w 3048129"/>
              <a:gd name="connsiteY3" fmla="*/ 3617903 h 3617919"/>
              <a:gd name="connsiteX4" fmla="*/ 128 w 3048129"/>
              <a:gd name="connsiteY4" fmla="*/ 1265641 h 3617919"/>
              <a:gd name="connsiteX0" fmla="*/ 2926 w 3050927"/>
              <a:gd name="connsiteY0" fmla="*/ 1265640 h 3617918"/>
              <a:gd name="connsiteX1" fmla="*/ 1520300 w 3050927"/>
              <a:gd name="connsiteY1" fmla="*/ 58 h 3617918"/>
              <a:gd name="connsiteX2" fmla="*/ 3050927 w 3050927"/>
              <a:gd name="connsiteY2" fmla="*/ 1292145 h 3617918"/>
              <a:gd name="connsiteX3" fmla="*/ 1520300 w 3050927"/>
              <a:gd name="connsiteY3" fmla="*/ 3617902 h 3617918"/>
              <a:gd name="connsiteX4" fmla="*/ 2926 w 3050927"/>
              <a:gd name="connsiteY4" fmla="*/ 1265640 h 3617918"/>
              <a:gd name="connsiteX0" fmla="*/ 0 w 3048001"/>
              <a:gd name="connsiteY0" fmla="*/ 1265640 h 3617918"/>
              <a:gd name="connsiteX1" fmla="*/ 1517374 w 3048001"/>
              <a:gd name="connsiteY1" fmla="*/ 58 h 3617918"/>
              <a:gd name="connsiteX2" fmla="*/ 3048001 w 3048001"/>
              <a:gd name="connsiteY2" fmla="*/ 1292145 h 3617918"/>
              <a:gd name="connsiteX3" fmla="*/ 1517374 w 3048001"/>
              <a:gd name="connsiteY3" fmla="*/ 3617902 h 3617918"/>
              <a:gd name="connsiteX4" fmla="*/ 0 w 3048001"/>
              <a:gd name="connsiteY4" fmla="*/ 1265640 h 3617918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8"/>
              <a:gd name="connsiteX1" fmla="*/ 1517374 w 3048001"/>
              <a:gd name="connsiteY1" fmla="*/ 77 h 3617938"/>
              <a:gd name="connsiteX2" fmla="*/ 3048001 w 3048001"/>
              <a:gd name="connsiteY2" fmla="*/ 1292164 h 3617938"/>
              <a:gd name="connsiteX3" fmla="*/ 1517374 w 3048001"/>
              <a:gd name="connsiteY3" fmla="*/ 3617921 h 3617938"/>
              <a:gd name="connsiteX4" fmla="*/ 0 w 3048001"/>
              <a:gd name="connsiteY4" fmla="*/ 1265659 h 3617938"/>
              <a:gd name="connsiteX0" fmla="*/ 0 w 2981740"/>
              <a:gd name="connsiteY0" fmla="*/ 1265660 h 3617939"/>
              <a:gd name="connsiteX1" fmla="*/ 1517374 w 2981740"/>
              <a:gd name="connsiteY1" fmla="*/ 78 h 3617939"/>
              <a:gd name="connsiteX2" fmla="*/ 2981740 w 2981740"/>
              <a:gd name="connsiteY2" fmla="*/ 1292165 h 3617939"/>
              <a:gd name="connsiteX3" fmla="*/ 1517374 w 2981740"/>
              <a:gd name="connsiteY3" fmla="*/ 3617922 h 3617939"/>
              <a:gd name="connsiteX4" fmla="*/ 0 w 2981740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7"/>
              <a:gd name="connsiteX1" fmla="*/ 1517374 w 3008244"/>
              <a:gd name="connsiteY1" fmla="*/ 78 h 3617937"/>
              <a:gd name="connsiteX2" fmla="*/ 3008244 w 3008244"/>
              <a:gd name="connsiteY2" fmla="*/ 1292165 h 3617937"/>
              <a:gd name="connsiteX3" fmla="*/ 1517374 w 3008244"/>
              <a:gd name="connsiteY3" fmla="*/ 3617922 h 3617937"/>
              <a:gd name="connsiteX4" fmla="*/ 0 w 3008244"/>
              <a:gd name="connsiteY4" fmla="*/ 1265660 h 3617937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7769" h="3604266">
                <a:moveTo>
                  <a:pt x="0" y="1251380"/>
                </a:moveTo>
                <a:cubicBezTo>
                  <a:pt x="28119" y="161738"/>
                  <a:pt x="990600" y="-4332"/>
                  <a:pt x="1522136" y="85"/>
                </a:cubicBezTo>
                <a:cubicBezTo>
                  <a:pt x="2096535" y="-260"/>
                  <a:pt x="3004517" y="186080"/>
                  <a:pt x="3017769" y="1277885"/>
                </a:cubicBezTo>
                <a:cubicBezTo>
                  <a:pt x="2992300" y="2618583"/>
                  <a:pt x="2037798" y="3603297"/>
                  <a:pt x="1517374" y="3603642"/>
                </a:cubicBezTo>
                <a:cubicBezTo>
                  <a:pt x="1016000" y="3632563"/>
                  <a:pt x="30853" y="2653576"/>
                  <a:pt x="0" y="12513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2"/>
          <p:cNvSpPr/>
          <p:nvPr/>
        </p:nvSpPr>
        <p:spPr>
          <a:xfrm rot="8494448">
            <a:off x="4571296" y="1539368"/>
            <a:ext cx="374443" cy="447215"/>
          </a:xfrm>
          <a:custGeom>
            <a:avLst/>
            <a:gdLst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12452 h 3621374"/>
              <a:gd name="connsiteX1" fmla="*/ 1570383 w 3140766"/>
              <a:gd name="connsiteY1" fmla="*/ 3530 h 3621374"/>
              <a:gd name="connsiteX2" fmla="*/ 3140766 w 3140766"/>
              <a:gd name="connsiteY2" fmla="*/ 1812452 h 3621374"/>
              <a:gd name="connsiteX3" fmla="*/ 1570383 w 3140766"/>
              <a:gd name="connsiteY3" fmla="*/ 3621374 h 3621374"/>
              <a:gd name="connsiteX4" fmla="*/ 0 w 3140766"/>
              <a:gd name="connsiteY4" fmla="*/ 1812452 h 3621374"/>
              <a:gd name="connsiteX0" fmla="*/ 0 w 3140766"/>
              <a:gd name="connsiteY0" fmla="*/ 1795675 h 3617853"/>
              <a:gd name="connsiteX1" fmla="*/ 1570383 w 3140766"/>
              <a:gd name="connsiteY1" fmla="*/ 5 h 3617853"/>
              <a:gd name="connsiteX2" fmla="*/ 3140766 w 3140766"/>
              <a:gd name="connsiteY2" fmla="*/ 1808927 h 3617853"/>
              <a:gd name="connsiteX3" fmla="*/ 1570383 w 3140766"/>
              <a:gd name="connsiteY3" fmla="*/ 3617849 h 3617853"/>
              <a:gd name="connsiteX4" fmla="*/ 0 w 3140766"/>
              <a:gd name="connsiteY4" fmla="*/ 1795675 h 3617853"/>
              <a:gd name="connsiteX0" fmla="*/ 0 w 3061252"/>
              <a:gd name="connsiteY0" fmla="*/ 1795675 h 3617853"/>
              <a:gd name="connsiteX1" fmla="*/ 1490869 w 3061252"/>
              <a:gd name="connsiteY1" fmla="*/ 5 h 3617853"/>
              <a:gd name="connsiteX2" fmla="*/ 3061252 w 3061252"/>
              <a:gd name="connsiteY2" fmla="*/ 1808927 h 3617853"/>
              <a:gd name="connsiteX3" fmla="*/ 1490869 w 3061252"/>
              <a:gd name="connsiteY3" fmla="*/ 3617849 h 3617853"/>
              <a:gd name="connsiteX4" fmla="*/ 0 w 3061252"/>
              <a:gd name="connsiteY4" fmla="*/ 1795675 h 3617853"/>
              <a:gd name="connsiteX0" fmla="*/ 0 w 2968487"/>
              <a:gd name="connsiteY0" fmla="*/ 1795670 h 3617844"/>
              <a:gd name="connsiteX1" fmla="*/ 1490869 w 2968487"/>
              <a:gd name="connsiteY1" fmla="*/ 0 h 3617844"/>
              <a:gd name="connsiteX2" fmla="*/ 2968487 w 2968487"/>
              <a:gd name="connsiteY2" fmla="*/ 1795670 h 3617844"/>
              <a:gd name="connsiteX3" fmla="*/ 1490869 w 2968487"/>
              <a:gd name="connsiteY3" fmla="*/ 3617844 h 3617844"/>
              <a:gd name="connsiteX4" fmla="*/ 0 w 2968487"/>
              <a:gd name="connsiteY4" fmla="*/ 1795670 h 3617844"/>
              <a:gd name="connsiteX0" fmla="*/ 0 w 3008244"/>
              <a:gd name="connsiteY0" fmla="*/ 1804815 h 3631628"/>
              <a:gd name="connsiteX1" fmla="*/ 1490869 w 3008244"/>
              <a:gd name="connsiteY1" fmla="*/ 9145 h 3631628"/>
              <a:gd name="connsiteX2" fmla="*/ 3008244 w 3008244"/>
              <a:gd name="connsiteY2" fmla="*/ 1340988 h 3631628"/>
              <a:gd name="connsiteX3" fmla="*/ 1490869 w 3008244"/>
              <a:gd name="connsiteY3" fmla="*/ 3626989 h 3631628"/>
              <a:gd name="connsiteX4" fmla="*/ 0 w 3008244"/>
              <a:gd name="connsiteY4" fmla="*/ 1804815 h 3631628"/>
              <a:gd name="connsiteX0" fmla="*/ 0 w 3034749"/>
              <a:gd name="connsiteY0" fmla="*/ 1226702 h 3618897"/>
              <a:gd name="connsiteX1" fmla="*/ 1517374 w 3034749"/>
              <a:gd name="connsiteY1" fmla="*/ 876 h 3618897"/>
              <a:gd name="connsiteX2" fmla="*/ 3034749 w 3034749"/>
              <a:gd name="connsiteY2" fmla="*/ 1332719 h 3618897"/>
              <a:gd name="connsiteX3" fmla="*/ 1517374 w 3034749"/>
              <a:gd name="connsiteY3" fmla="*/ 3618720 h 3618897"/>
              <a:gd name="connsiteX4" fmla="*/ 0 w 3034749"/>
              <a:gd name="connsiteY4" fmla="*/ 1226702 h 3618897"/>
              <a:gd name="connsiteX0" fmla="*/ 0 w 3048001"/>
              <a:gd name="connsiteY0" fmla="*/ 1226189 h 3618274"/>
              <a:gd name="connsiteX1" fmla="*/ 1517374 w 3048001"/>
              <a:gd name="connsiteY1" fmla="*/ 363 h 3618274"/>
              <a:gd name="connsiteX2" fmla="*/ 3048001 w 3048001"/>
              <a:gd name="connsiteY2" fmla="*/ 1292450 h 3618274"/>
              <a:gd name="connsiteX3" fmla="*/ 1517374 w 3048001"/>
              <a:gd name="connsiteY3" fmla="*/ 3618207 h 3618274"/>
              <a:gd name="connsiteX4" fmla="*/ 0 w 3048001"/>
              <a:gd name="connsiteY4" fmla="*/ 1226189 h 3618274"/>
              <a:gd name="connsiteX0" fmla="*/ 0 w 3048001"/>
              <a:gd name="connsiteY0" fmla="*/ 1226189 h 3618316"/>
              <a:gd name="connsiteX1" fmla="*/ 1517374 w 3048001"/>
              <a:gd name="connsiteY1" fmla="*/ 363 h 3618316"/>
              <a:gd name="connsiteX2" fmla="*/ 3048001 w 3048001"/>
              <a:gd name="connsiteY2" fmla="*/ 1292450 h 3618316"/>
              <a:gd name="connsiteX3" fmla="*/ 1517374 w 3048001"/>
              <a:gd name="connsiteY3" fmla="*/ 3618207 h 3618316"/>
              <a:gd name="connsiteX4" fmla="*/ 0 w 3048001"/>
              <a:gd name="connsiteY4" fmla="*/ 1226189 h 3618316"/>
              <a:gd name="connsiteX0" fmla="*/ 5510 w 3053511"/>
              <a:gd name="connsiteY0" fmla="*/ 1228325 h 3620452"/>
              <a:gd name="connsiteX1" fmla="*/ 1522884 w 3053511"/>
              <a:gd name="connsiteY1" fmla="*/ 2499 h 3620452"/>
              <a:gd name="connsiteX2" fmla="*/ 3053511 w 3053511"/>
              <a:gd name="connsiteY2" fmla="*/ 1294586 h 3620452"/>
              <a:gd name="connsiteX3" fmla="*/ 1522884 w 3053511"/>
              <a:gd name="connsiteY3" fmla="*/ 3620343 h 3620452"/>
              <a:gd name="connsiteX4" fmla="*/ 5510 w 3053511"/>
              <a:gd name="connsiteY4" fmla="*/ 1228325 h 3620452"/>
              <a:gd name="connsiteX0" fmla="*/ 2927 w 3050928"/>
              <a:gd name="connsiteY0" fmla="*/ 1226309 h 3618436"/>
              <a:gd name="connsiteX1" fmla="*/ 1520301 w 3050928"/>
              <a:gd name="connsiteY1" fmla="*/ 483 h 3618436"/>
              <a:gd name="connsiteX2" fmla="*/ 3050928 w 3050928"/>
              <a:gd name="connsiteY2" fmla="*/ 1292570 h 3618436"/>
              <a:gd name="connsiteX3" fmla="*/ 1520301 w 3050928"/>
              <a:gd name="connsiteY3" fmla="*/ 3618327 h 3618436"/>
              <a:gd name="connsiteX4" fmla="*/ 2927 w 3050928"/>
              <a:gd name="connsiteY4" fmla="*/ 1226309 h 3618436"/>
              <a:gd name="connsiteX0" fmla="*/ 2927 w 3050928"/>
              <a:gd name="connsiteY0" fmla="*/ 1265652 h 3617931"/>
              <a:gd name="connsiteX1" fmla="*/ 1520301 w 3050928"/>
              <a:gd name="connsiteY1" fmla="*/ 70 h 3617931"/>
              <a:gd name="connsiteX2" fmla="*/ 3050928 w 3050928"/>
              <a:gd name="connsiteY2" fmla="*/ 1292157 h 3617931"/>
              <a:gd name="connsiteX3" fmla="*/ 1520301 w 3050928"/>
              <a:gd name="connsiteY3" fmla="*/ 3617914 h 3617931"/>
              <a:gd name="connsiteX4" fmla="*/ 2927 w 3050928"/>
              <a:gd name="connsiteY4" fmla="*/ 1265652 h 3617931"/>
              <a:gd name="connsiteX0" fmla="*/ 128 w 3048129"/>
              <a:gd name="connsiteY0" fmla="*/ 1265641 h 3617920"/>
              <a:gd name="connsiteX1" fmla="*/ 1517502 w 3048129"/>
              <a:gd name="connsiteY1" fmla="*/ 59 h 3617920"/>
              <a:gd name="connsiteX2" fmla="*/ 3048129 w 3048129"/>
              <a:gd name="connsiteY2" fmla="*/ 1292146 h 3617920"/>
              <a:gd name="connsiteX3" fmla="*/ 1517502 w 3048129"/>
              <a:gd name="connsiteY3" fmla="*/ 3617903 h 3617920"/>
              <a:gd name="connsiteX4" fmla="*/ 128 w 3048129"/>
              <a:gd name="connsiteY4" fmla="*/ 1265641 h 3617920"/>
              <a:gd name="connsiteX0" fmla="*/ 128 w 3048129"/>
              <a:gd name="connsiteY0" fmla="*/ 1265641 h 3617919"/>
              <a:gd name="connsiteX1" fmla="*/ 1517502 w 3048129"/>
              <a:gd name="connsiteY1" fmla="*/ 59 h 3617919"/>
              <a:gd name="connsiteX2" fmla="*/ 3048129 w 3048129"/>
              <a:gd name="connsiteY2" fmla="*/ 1292146 h 3617919"/>
              <a:gd name="connsiteX3" fmla="*/ 1517502 w 3048129"/>
              <a:gd name="connsiteY3" fmla="*/ 3617903 h 3617919"/>
              <a:gd name="connsiteX4" fmla="*/ 128 w 3048129"/>
              <a:gd name="connsiteY4" fmla="*/ 1265641 h 3617919"/>
              <a:gd name="connsiteX0" fmla="*/ 2926 w 3050927"/>
              <a:gd name="connsiteY0" fmla="*/ 1265640 h 3617918"/>
              <a:gd name="connsiteX1" fmla="*/ 1520300 w 3050927"/>
              <a:gd name="connsiteY1" fmla="*/ 58 h 3617918"/>
              <a:gd name="connsiteX2" fmla="*/ 3050927 w 3050927"/>
              <a:gd name="connsiteY2" fmla="*/ 1292145 h 3617918"/>
              <a:gd name="connsiteX3" fmla="*/ 1520300 w 3050927"/>
              <a:gd name="connsiteY3" fmla="*/ 3617902 h 3617918"/>
              <a:gd name="connsiteX4" fmla="*/ 2926 w 3050927"/>
              <a:gd name="connsiteY4" fmla="*/ 1265640 h 3617918"/>
              <a:gd name="connsiteX0" fmla="*/ 0 w 3048001"/>
              <a:gd name="connsiteY0" fmla="*/ 1265640 h 3617918"/>
              <a:gd name="connsiteX1" fmla="*/ 1517374 w 3048001"/>
              <a:gd name="connsiteY1" fmla="*/ 58 h 3617918"/>
              <a:gd name="connsiteX2" fmla="*/ 3048001 w 3048001"/>
              <a:gd name="connsiteY2" fmla="*/ 1292145 h 3617918"/>
              <a:gd name="connsiteX3" fmla="*/ 1517374 w 3048001"/>
              <a:gd name="connsiteY3" fmla="*/ 3617902 h 3617918"/>
              <a:gd name="connsiteX4" fmla="*/ 0 w 3048001"/>
              <a:gd name="connsiteY4" fmla="*/ 1265640 h 3617918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8"/>
              <a:gd name="connsiteX1" fmla="*/ 1517374 w 3048001"/>
              <a:gd name="connsiteY1" fmla="*/ 77 h 3617938"/>
              <a:gd name="connsiteX2" fmla="*/ 3048001 w 3048001"/>
              <a:gd name="connsiteY2" fmla="*/ 1292164 h 3617938"/>
              <a:gd name="connsiteX3" fmla="*/ 1517374 w 3048001"/>
              <a:gd name="connsiteY3" fmla="*/ 3617921 h 3617938"/>
              <a:gd name="connsiteX4" fmla="*/ 0 w 3048001"/>
              <a:gd name="connsiteY4" fmla="*/ 1265659 h 3617938"/>
              <a:gd name="connsiteX0" fmla="*/ 0 w 2981740"/>
              <a:gd name="connsiteY0" fmla="*/ 1265660 h 3617939"/>
              <a:gd name="connsiteX1" fmla="*/ 1517374 w 2981740"/>
              <a:gd name="connsiteY1" fmla="*/ 78 h 3617939"/>
              <a:gd name="connsiteX2" fmla="*/ 2981740 w 2981740"/>
              <a:gd name="connsiteY2" fmla="*/ 1292165 h 3617939"/>
              <a:gd name="connsiteX3" fmla="*/ 1517374 w 2981740"/>
              <a:gd name="connsiteY3" fmla="*/ 3617922 h 3617939"/>
              <a:gd name="connsiteX4" fmla="*/ 0 w 2981740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7"/>
              <a:gd name="connsiteX1" fmla="*/ 1517374 w 3008244"/>
              <a:gd name="connsiteY1" fmla="*/ 78 h 3617937"/>
              <a:gd name="connsiteX2" fmla="*/ 3008244 w 3008244"/>
              <a:gd name="connsiteY2" fmla="*/ 1292165 h 3617937"/>
              <a:gd name="connsiteX3" fmla="*/ 1517374 w 3008244"/>
              <a:gd name="connsiteY3" fmla="*/ 3617922 h 3617937"/>
              <a:gd name="connsiteX4" fmla="*/ 0 w 3008244"/>
              <a:gd name="connsiteY4" fmla="*/ 1265660 h 3617937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7769" h="3604266">
                <a:moveTo>
                  <a:pt x="0" y="1251380"/>
                </a:moveTo>
                <a:cubicBezTo>
                  <a:pt x="28119" y="161738"/>
                  <a:pt x="990600" y="-4332"/>
                  <a:pt x="1522136" y="85"/>
                </a:cubicBezTo>
                <a:cubicBezTo>
                  <a:pt x="2096535" y="-260"/>
                  <a:pt x="3004517" y="186080"/>
                  <a:pt x="3017769" y="1277885"/>
                </a:cubicBezTo>
                <a:cubicBezTo>
                  <a:pt x="2992300" y="2618583"/>
                  <a:pt x="2037798" y="3603297"/>
                  <a:pt x="1517374" y="3603642"/>
                </a:cubicBezTo>
                <a:cubicBezTo>
                  <a:pt x="1016000" y="3632563"/>
                  <a:pt x="30853" y="2653576"/>
                  <a:pt x="0" y="12513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2"/>
          <p:cNvSpPr/>
          <p:nvPr/>
        </p:nvSpPr>
        <p:spPr>
          <a:xfrm rot="13168781" flipH="1">
            <a:off x="7246262" y="1521169"/>
            <a:ext cx="374443" cy="447215"/>
          </a:xfrm>
          <a:custGeom>
            <a:avLst/>
            <a:gdLst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12452 h 3621374"/>
              <a:gd name="connsiteX1" fmla="*/ 1570383 w 3140766"/>
              <a:gd name="connsiteY1" fmla="*/ 3530 h 3621374"/>
              <a:gd name="connsiteX2" fmla="*/ 3140766 w 3140766"/>
              <a:gd name="connsiteY2" fmla="*/ 1812452 h 3621374"/>
              <a:gd name="connsiteX3" fmla="*/ 1570383 w 3140766"/>
              <a:gd name="connsiteY3" fmla="*/ 3621374 h 3621374"/>
              <a:gd name="connsiteX4" fmla="*/ 0 w 3140766"/>
              <a:gd name="connsiteY4" fmla="*/ 1812452 h 3621374"/>
              <a:gd name="connsiteX0" fmla="*/ 0 w 3140766"/>
              <a:gd name="connsiteY0" fmla="*/ 1795675 h 3617853"/>
              <a:gd name="connsiteX1" fmla="*/ 1570383 w 3140766"/>
              <a:gd name="connsiteY1" fmla="*/ 5 h 3617853"/>
              <a:gd name="connsiteX2" fmla="*/ 3140766 w 3140766"/>
              <a:gd name="connsiteY2" fmla="*/ 1808927 h 3617853"/>
              <a:gd name="connsiteX3" fmla="*/ 1570383 w 3140766"/>
              <a:gd name="connsiteY3" fmla="*/ 3617849 h 3617853"/>
              <a:gd name="connsiteX4" fmla="*/ 0 w 3140766"/>
              <a:gd name="connsiteY4" fmla="*/ 1795675 h 3617853"/>
              <a:gd name="connsiteX0" fmla="*/ 0 w 3061252"/>
              <a:gd name="connsiteY0" fmla="*/ 1795675 h 3617853"/>
              <a:gd name="connsiteX1" fmla="*/ 1490869 w 3061252"/>
              <a:gd name="connsiteY1" fmla="*/ 5 h 3617853"/>
              <a:gd name="connsiteX2" fmla="*/ 3061252 w 3061252"/>
              <a:gd name="connsiteY2" fmla="*/ 1808927 h 3617853"/>
              <a:gd name="connsiteX3" fmla="*/ 1490869 w 3061252"/>
              <a:gd name="connsiteY3" fmla="*/ 3617849 h 3617853"/>
              <a:gd name="connsiteX4" fmla="*/ 0 w 3061252"/>
              <a:gd name="connsiteY4" fmla="*/ 1795675 h 3617853"/>
              <a:gd name="connsiteX0" fmla="*/ 0 w 2968487"/>
              <a:gd name="connsiteY0" fmla="*/ 1795670 h 3617844"/>
              <a:gd name="connsiteX1" fmla="*/ 1490869 w 2968487"/>
              <a:gd name="connsiteY1" fmla="*/ 0 h 3617844"/>
              <a:gd name="connsiteX2" fmla="*/ 2968487 w 2968487"/>
              <a:gd name="connsiteY2" fmla="*/ 1795670 h 3617844"/>
              <a:gd name="connsiteX3" fmla="*/ 1490869 w 2968487"/>
              <a:gd name="connsiteY3" fmla="*/ 3617844 h 3617844"/>
              <a:gd name="connsiteX4" fmla="*/ 0 w 2968487"/>
              <a:gd name="connsiteY4" fmla="*/ 1795670 h 3617844"/>
              <a:gd name="connsiteX0" fmla="*/ 0 w 3008244"/>
              <a:gd name="connsiteY0" fmla="*/ 1804815 h 3631628"/>
              <a:gd name="connsiteX1" fmla="*/ 1490869 w 3008244"/>
              <a:gd name="connsiteY1" fmla="*/ 9145 h 3631628"/>
              <a:gd name="connsiteX2" fmla="*/ 3008244 w 3008244"/>
              <a:gd name="connsiteY2" fmla="*/ 1340988 h 3631628"/>
              <a:gd name="connsiteX3" fmla="*/ 1490869 w 3008244"/>
              <a:gd name="connsiteY3" fmla="*/ 3626989 h 3631628"/>
              <a:gd name="connsiteX4" fmla="*/ 0 w 3008244"/>
              <a:gd name="connsiteY4" fmla="*/ 1804815 h 3631628"/>
              <a:gd name="connsiteX0" fmla="*/ 0 w 3034749"/>
              <a:gd name="connsiteY0" fmla="*/ 1226702 h 3618897"/>
              <a:gd name="connsiteX1" fmla="*/ 1517374 w 3034749"/>
              <a:gd name="connsiteY1" fmla="*/ 876 h 3618897"/>
              <a:gd name="connsiteX2" fmla="*/ 3034749 w 3034749"/>
              <a:gd name="connsiteY2" fmla="*/ 1332719 h 3618897"/>
              <a:gd name="connsiteX3" fmla="*/ 1517374 w 3034749"/>
              <a:gd name="connsiteY3" fmla="*/ 3618720 h 3618897"/>
              <a:gd name="connsiteX4" fmla="*/ 0 w 3034749"/>
              <a:gd name="connsiteY4" fmla="*/ 1226702 h 3618897"/>
              <a:gd name="connsiteX0" fmla="*/ 0 w 3048001"/>
              <a:gd name="connsiteY0" fmla="*/ 1226189 h 3618274"/>
              <a:gd name="connsiteX1" fmla="*/ 1517374 w 3048001"/>
              <a:gd name="connsiteY1" fmla="*/ 363 h 3618274"/>
              <a:gd name="connsiteX2" fmla="*/ 3048001 w 3048001"/>
              <a:gd name="connsiteY2" fmla="*/ 1292450 h 3618274"/>
              <a:gd name="connsiteX3" fmla="*/ 1517374 w 3048001"/>
              <a:gd name="connsiteY3" fmla="*/ 3618207 h 3618274"/>
              <a:gd name="connsiteX4" fmla="*/ 0 w 3048001"/>
              <a:gd name="connsiteY4" fmla="*/ 1226189 h 3618274"/>
              <a:gd name="connsiteX0" fmla="*/ 0 w 3048001"/>
              <a:gd name="connsiteY0" fmla="*/ 1226189 h 3618316"/>
              <a:gd name="connsiteX1" fmla="*/ 1517374 w 3048001"/>
              <a:gd name="connsiteY1" fmla="*/ 363 h 3618316"/>
              <a:gd name="connsiteX2" fmla="*/ 3048001 w 3048001"/>
              <a:gd name="connsiteY2" fmla="*/ 1292450 h 3618316"/>
              <a:gd name="connsiteX3" fmla="*/ 1517374 w 3048001"/>
              <a:gd name="connsiteY3" fmla="*/ 3618207 h 3618316"/>
              <a:gd name="connsiteX4" fmla="*/ 0 w 3048001"/>
              <a:gd name="connsiteY4" fmla="*/ 1226189 h 3618316"/>
              <a:gd name="connsiteX0" fmla="*/ 5510 w 3053511"/>
              <a:gd name="connsiteY0" fmla="*/ 1228325 h 3620452"/>
              <a:gd name="connsiteX1" fmla="*/ 1522884 w 3053511"/>
              <a:gd name="connsiteY1" fmla="*/ 2499 h 3620452"/>
              <a:gd name="connsiteX2" fmla="*/ 3053511 w 3053511"/>
              <a:gd name="connsiteY2" fmla="*/ 1294586 h 3620452"/>
              <a:gd name="connsiteX3" fmla="*/ 1522884 w 3053511"/>
              <a:gd name="connsiteY3" fmla="*/ 3620343 h 3620452"/>
              <a:gd name="connsiteX4" fmla="*/ 5510 w 3053511"/>
              <a:gd name="connsiteY4" fmla="*/ 1228325 h 3620452"/>
              <a:gd name="connsiteX0" fmla="*/ 2927 w 3050928"/>
              <a:gd name="connsiteY0" fmla="*/ 1226309 h 3618436"/>
              <a:gd name="connsiteX1" fmla="*/ 1520301 w 3050928"/>
              <a:gd name="connsiteY1" fmla="*/ 483 h 3618436"/>
              <a:gd name="connsiteX2" fmla="*/ 3050928 w 3050928"/>
              <a:gd name="connsiteY2" fmla="*/ 1292570 h 3618436"/>
              <a:gd name="connsiteX3" fmla="*/ 1520301 w 3050928"/>
              <a:gd name="connsiteY3" fmla="*/ 3618327 h 3618436"/>
              <a:gd name="connsiteX4" fmla="*/ 2927 w 3050928"/>
              <a:gd name="connsiteY4" fmla="*/ 1226309 h 3618436"/>
              <a:gd name="connsiteX0" fmla="*/ 2927 w 3050928"/>
              <a:gd name="connsiteY0" fmla="*/ 1265652 h 3617931"/>
              <a:gd name="connsiteX1" fmla="*/ 1520301 w 3050928"/>
              <a:gd name="connsiteY1" fmla="*/ 70 h 3617931"/>
              <a:gd name="connsiteX2" fmla="*/ 3050928 w 3050928"/>
              <a:gd name="connsiteY2" fmla="*/ 1292157 h 3617931"/>
              <a:gd name="connsiteX3" fmla="*/ 1520301 w 3050928"/>
              <a:gd name="connsiteY3" fmla="*/ 3617914 h 3617931"/>
              <a:gd name="connsiteX4" fmla="*/ 2927 w 3050928"/>
              <a:gd name="connsiteY4" fmla="*/ 1265652 h 3617931"/>
              <a:gd name="connsiteX0" fmla="*/ 128 w 3048129"/>
              <a:gd name="connsiteY0" fmla="*/ 1265641 h 3617920"/>
              <a:gd name="connsiteX1" fmla="*/ 1517502 w 3048129"/>
              <a:gd name="connsiteY1" fmla="*/ 59 h 3617920"/>
              <a:gd name="connsiteX2" fmla="*/ 3048129 w 3048129"/>
              <a:gd name="connsiteY2" fmla="*/ 1292146 h 3617920"/>
              <a:gd name="connsiteX3" fmla="*/ 1517502 w 3048129"/>
              <a:gd name="connsiteY3" fmla="*/ 3617903 h 3617920"/>
              <a:gd name="connsiteX4" fmla="*/ 128 w 3048129"/>
              <a:gd name="connsiteY4" fmla="*/ 1265641 h 3617920"/>
              <a:gd name="connsiteX0" fmla="*/ 128 w 3048129"/>
              <a:gd name="connsiteY0" fmla="*/ 1265641 h 3617919"/>
              <a:gd name="connsiteX1" fmla="*/ 1517502 w 3048129"/>
              <a:gd name="connsiteY1" fmla="*/ 59 h 3617919"/>
              <a:gd name="connsiteX2" fmla="*/ 3048129 w 3048129"/>
              <a:gd name="connsiteY2" fmla="*/ 1292146 h 3617919"/>
              <a:gd name="connsiteX3" fmla="*/ 1517502 w 3048129"/>
              <a:gd name="connsiteY3" fmla="*/ 3617903 h 3617919"/>
              <a:gd name="connsiteX4" fmla="*/ 128 w 3048129"/>
              <a:gd name="connsiteY4" fmla="*/ 1265641 h 3617919"/>
              <a:gd name="connsiteX0" fmla="*/ 2926 w 3050927"/>
              <a:gd name="connsiteY0" fmla="*/ 1265640 h 3617918"/>
              <a:gd name="connsiteX1" fmla="*/ 1520300 w 3050927"/>
              <a:gd name="connsiteY1" fmla="*/ 58 h 3617918"/>
              <a:gd name="connsiteX2" fmla="*/ 3050927 w 3050927"/>
              <a:gd name="connsiteY2" fmla="*/ 1292145 h 3617918"/>
              <a:gd name="connsiteX3" fmla="*/ 1520300 w 3050927"/>
              <a:gd name="connsiteY3" fmla="*/ 3617902 h 3617918"/>
              <a:gd name="connsiteX4" fmla="*/ 2926 w 3050927"/>
              <a:gd name="connsiteY4" fmla="*/ 1265640 h 3617918"/>
              <a:gd name="connsiteX0" fmla="*/ 0 w 3048001"/>
              <a:gd name="connsiteY0" fmla="*/ 1265640 h 3617918"/>
              <a:gd name="connsiteX1" fmla="*/ 1517374 w 3048001"/>
              <a:gd name="connsiteY1" fmla="*/ 58 h 3617918"/>
              <a:gd name="connsiteX2" fmla="*/ 3048001 w 3048001"/>
              <a:gd name="connsiteY2" fmla="*/ 1292145 h 3617918"/>
              <a:gd name="connsiteX3" fmla="*/ 1517374 w 3048001"/>
              <a:gd name="connsiteY3" fmla="*/ 3617902 h 3617918"/>
              <a:gd name="connsiteX4" fmla="*/ 0 w 3048001"/>
              <a:gd name="connsiteY4" fmla="*/ 1265640 h 3617918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8"/>
              <a:gd name="connsiteX1" fmla="*/ 1517374 w 3048001"/>
              <a:gd name="connsiteY1" fmla="*/ 77 h 3617938"/>
              <a:gd name="connsiteX2" fmla="*/ 3048001 w 3048001"/>
              <a:gd name="connsiteY2" fmla="*/ 1292164 h 3617938"/>
              <a:gd name="connsiteX3" fmla="*/ 1517374 w 3048001"/>
              <a:gd name="connsiteY3" fmla="*/ 3617921 h 3617938"/>
              <a:gd name="connsiteX4" fmla="*/ 0 w 3048001"/>
              <a:gd name="connsiteY4" fmla="*/ 1265659 h 3617938"/>
              <a:gd name="connsiteX0" fmla="*/ 0 w 2981740"/>
              <a:gd name="connsiteY0" fmla="*/ 1265660 h 3617939"/>
              <a:gd name="connsiteX1" fmla="*/ 1517374 w 2981740"/>
              <a:gd name="connsiteY1" fmla="*/ 78 h 3617939"/>
              <a:gd name="connsiteX2" fmla="*/ 2981740 w 2981740"/>
              <a:gd name="connsiteY2" fmla="*/ 1292165 h 3617939"/>
              <a:gd name="connsiteX3" fmla="*/ 1517374 w 2981740"/>
              <a:gd name="connsiteY3" fmla="*/ 3617922 h 3617939"/>
              <a:gd name="connsiteX4" fmla="*/ 0 w 2981740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7"/>
              <a:gd name="connsiteX1" fmla="*/ 1517374 w 3008244"/>
              <a:gd name="connsiteY1" fmla="*/ 78 h 3617937"/>
              <a:gd name="connsiteX2" fmla="*/ 3008244 w 3008244"/>
              <a:gd name="connsiteY2" fmla="*/ 1292165 h 3617937"/>
              <a:gd name="connsiteX3" fmla="*/ 1517374 w 3008244"/>
              <a:gd name="connsiteY3" fmla="*/ 3617922 h 3617937"/>
              <a:gd name="connsiteX4" fmla="*/ 0 w 3008244"/>
              <a:gd name="connsiteY4" fmla="*/ 1265660 h 3617937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7769" h="3604266">
                <a:moveTo>
                  <a:pt x="0" y="1251380"/>
                </a:moveTo>
                <a:cubicBezTo>
                  <a:pt x="28119" y="161738"/>
                  <a:pt x="990600" y="-4332"/>
                  <a:pt x="1522136" y="85"/>
                </a:cubicBezTo>
                <a:cubicBezTo>
                  <a:pt x="2096535" y="-260"/>
                  <a:pt x="3004517" y="186080"/>
                  <a:pt x="3017769" y="1277885"/>
                </a:cubicBezTo>
                <a:cubicBezTo>
                  <a:pt x="2992300" y="2618583"/>
                  <a:pt x="2037798" y="3603297"/>
                  <a:pt x="1517374" y="3603642"/>
                </a:cubicBezTo>
                <a:cubicBezTo>
                  <a:pt x="1016000" y="3632563"/>
                  <a:pt x="30853" y="2653576"/>
                  <a:pt x="0" y="12513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779621" y="2274344"/>
            <a:ext cx="632759" cy="400278"/>
          </a:xfrm>
          <a:custGeom>
            <a:avLst/>
            <a:gdLst>
              <a:gd name="connsiteX0" fmla="*/ 0 w 650153"/>
              <a:gd name="connsiteY0" fmla="*/ 202283 h 404565"/>
              <a:gd name="connsiteX1" fmla="*/ 325077 w 650153"/>
              <a:gd name="connsiteY1" fmla="*/ 0 h 404565"/>
              <a:gd name="connsiteX2" fmla="*/ 650154 w 650153"/>
              <a:gd name="connsiteY2" fmla="*/ 202283 h 404565"/>
              <a:gd name="connsiteX3" fmla="*/ 325077 w 650153"/>
              <a:gd name="connsiteY3" fmla="*/ 404566 h 404565"/>
              <a:gd name="connsiteX4" fmla="*/ 0 w 650153"/>
              <a:gd name="connsiteY4" fmla="*/ 202283 h 404565"/>
              <a:gd name="connsiteX0" fmla="*/ 2203 w 652357"/>
              <a:gd name="connsiteY0" fmla="*/ 202283 h 405205"/>
              <a:gd name="connsiteX1" fmla="*/ 327280 w 652357"/>
              <a:gd name="connsiteY1" fmla="*/ 0 h 405205"/>
              <a:gd name="connsiteX2" fmla="*/ 652357 w 652357"/>
              <a:gd name="connsiteY2" fmla="*/ 202283 h 405205"/>
              <a:gd name="connsiteX3" fmla="*/ 327280 w 652357"/>
              <a:gd name="connsiteY3" fmla="*/ 404566 h 405205"/>
              <a:gd name="connsiteX4" fmla="*/ 191548 w 652357"/>
              <a:gd name="connsiteY4" fmla="*/ 264070 h 405205"/>
              <a:gd name="connsiteX5" fmla="*/ 2203 w 652357"/>
              <a:gd name="connsiteY5" fmla="*/ 202283 h 405205"/>
              <a:gd name="connsiteX0" fmla="*/ 2203 w 657356"/>
              <a:gd name="connsiteY0" fmla="*/ 202283 h 404592"/>
              <a:gd name="connsiteX1" fmla="*/ 327280 w 657356"/>
              <a:gd name="connsiteY1" fmla="*/ 0 h 404592"/>
              <a:gd name="connsiteX2" fmla="*/ 652357 w 657356"/>
              <a:gd name="connsiteY2" fmla="*/ 202283 h 404592"/>
              <a:gd name="connsiteX3" fmla="*/ 489204 w 657356"/>
              <a:gd name="connsiteY3" fmla="*/ 252164 h 404592"/>
              <a:gd name="connsiteX4" fmla="*/ 327280 w 657356"/>
              <a:gd name="connsiteY4" fmla="*/ 404566 h 404592"/>
              <a:gd name="connsiteX5" fmla="*/ 191548 w 657356"/>
              <a:gd name="connsiteY5" fmla="*/ 264070 h 404592"/>
              <a:gd name="connsiteX6" fmla="*/ 2203 w 657356"/>
              <a:gd name="connsiteY6" fmla="*/ 202283 h 404592"/>
              <a:gd name="connsiteX0" fmla="*/ 2203 w 648129"/>
              <a:gd name="connsiteY0" fmla="*/ 202420 h 404729"/>
              <a:gd name="connsiteX1" fmla="*/ 327280 w 648129"/>
              <a:gd name="connsiteY1" fmla="*/ 137 h 404729"/>
              <a:gd name="connsiteX2" fmla="*/ 642832 w 648129"/>
              <a:gd name="connsiteY2" fmla="*/ 235757 h 404729"/>
              <a:gd name="connsiteX3" fmla="*/ 489204 w 648129"/>
              <a:gd name="connsiteY3" fmla="*/ 252301 h 404729"/>
              <a:gd name="connsiteX4" fmla="*/ 327280 w 648129"/>
              <a:gd name="connsiteY4" fmla="*/ 404703 h 404729"/>
              <a:gd name="connsiteX5" fmla="*/ 191548 w 648129"/>
              <a:gd name="connsiteY5" fmla="*/ 264207 h 404729"/>
              <a:gd name="connsiteX6" fmla="*/ 2203 w 648129"/>
              <a:gd name="connsiteY6" fmla="*/ 202420 h 404729"/>
              <a:gd name="connsiteX0" fmla="*/ 2203 w 648129"/>
              <a:gd name="connsiteY0" fmla="*/ 202420 h 404729"/>
              <a:gd name="connsiteX1" fmla="*/ 327280 w 648129"/>
              <a:gd name="connsiteY1" fmla="*/ 137 h 404729"/>
              <a:gd name="connsiteX2" fmla="*/ 642832 w 648129"/>
              <a:gd name="connsiteY2" fmla="*/ 235757 h 404729"/>
              <a:gd name="connsiteX3" fmla="*/ 489204 w 648129"/>
              <a:gd name="connsiteY3" fmla="*/ 252301 h 404729"/>
              <a:gd name="connsiteX4" fmla="*/ 327280 w 648129"/>
              <a:gd name="connsiteY4" fmla="*/ 404703 h 404729"/>
              <a:gd name="connsiteX5" fmla="*/ 191548 w 648129"/>
              <a:gd name="connsiteY5" fmla="*/ 264207 h 404729"/>
              <a:gd name="connsiteX6" fmla="*/ 2203 w 648129"/>
              <a:gd name="connsiteY6" fmla="*/ 202420 h 404729"/>
              <a:gd name="connsiteX0" fmla="*/ 2203 w 646363"/>
              <a:gd name="connsiteY0" fmla="*/ 202420 h 404729"/>
              <a:gd name="connsiteX1" fmla="*/ 327280 w 646363"/>
              <a:gd name="connsiteY1" fmla="*/ 137 h 404729"/>
              <a:gd name="connsiteX2" fmla="*/ 642832 w 646363"/>
              <a:gd name="connsiteY2" fmla="*/ 235757 h 404729"/>
              <a:gd name="connsiteX3" fmla="*/ 489204 w 646363"/>
              <a:gd name="connsiteY3" fmla="*/ 252301 h 404729"/>
              <a:gd name="connsiteX4" fmla="*/ 327280 w 646363"/>
              <a:gd name="connsiteY4" fmla="*/ 404703 h 404729"/>
              <a:gd name="connsiteX5" fmla="*/ 191548 w 646363"/>
              <a:gd name="connsiteY5" fmla="*/ 264207 h 404729"/>
              <a:gd name="connsiteX6" fmla="*/ 2203 w 646363"/>
              <a:gd name="connsiteY6" fmla="*/ 202420 h 404729"/>
              <a:gd name="connsiteX0" fmla="*/ 2364 w 634593"/>
              <a:gd name="connsiteY0" fmla="*/ 242777 h 404605"/>
              <a:gd name="connsiteX1" fmla="*/ 315535 w 634593"/>
              <a:gd name="connsiteY1" fmla="*/ 13 h 404605"/>
              <a:gd name="connsiteX2" fmla="*/ 631087 w 634593"/>
              <a:gd name="connsiteY2" fmla="*/ 235633 h 404605"/>
              <a:gd name="connsiteX3" fmla="*/ 477459 w 634593"/>
              <a:gd name="connsiteY3" fmla="*/ 252177 h 404605"/>
              <a:gd name="connsiteX4" fmla="*/ 315535 w 634593"/>
              <a:gd name="connsiteY4" fmla="*/ 404579 h 404605"/>
              <a:gd name="connsiteX5" fmla="*/ 179803 w 634593"/>
              <a:gd name="connsiteY5" fmla="*/ 264083 h 404605"/>
              <a:gd name="connsiteX6" fmla="*/ 2364 w 634593"/>
              <a:gd name="connsiteY6" fmla="*/ 242777 h 404605"/>
              <a:gd name="connsiteX0" fmla="*/ 7144 w 639373"/>
              <a:gd name="connsiteY0" fmla="*/ 242777 h 404605"/>
              <a:gd name="connsiteX1" fmla="*/ 320315 w 639373"/>
              <a:gd name="connsiteY1" fmla="*/ 13 h 404605"/>
              <a:gd name="connsiteX2" fmla="*/ 635867 w 639373"/>
              <a:gd name="connsiteY2" fmla="*/ 235633 h 404605"/>
              <a:gd name="connsiteX3" fmla="*/ 482239 w 639373"/>
              <a:gd name="connsiteY3" fmla="*/ 252177 h 404605"/>
              <a:gd name="connsiteX4" fmla="*/ 320315 w 639373"/>
              <a:gd name="connsiteY4" fmla="*/ 404579 h 404605"/>
              <a:gd name="connsiteX5" fmla="*/ 184583 w 639373"/>
              <a:gd name="connsiteY5" fmla="*/ 264083 h 404605"/>
              <a:gd name="connsiteX6" fmla="*/ 7144 w 639373"/>
              <a:gd name="connsiteY6" fmla="*/ 242777 h 404605"/>
              <a:gd name="connsiteX0" fmla="*/ 7144 w 639373"/>
              <a:gd name="connsiteY0" fmla="*/ 242777 h 404605"/>
              <a:gd name="connsiteX1" fmla="*/ 320315 w 639373"/>
              <a:gd name="connsiteY1" fmla="*/ 13 h 404605"/>
              <a:gd name="connsiteX2" fmla="*/ 635867 w 639373"/>
              <a:gd name="connsiteY2" fmla="*/ 235633 h 404605"/>
              <a:gd name="connsiteX3" fmla="*/ 482239 w 639373"/>
              <a:gd name="connsiteY3" fmla="*/ 252177 h 404605"/>
              <a:gd name="connsiteX4" fmla="*/ 320315 w 639373"/>
              <a:gd name="connsiteY4" fmla="*/ 404579 h 404605"/>
              <a:gd name="connsiteX5" fmla="*/ 184583 w 639373"/>
              <a:gd name="connsiteY5" fmla="*/ 264083 h 404605"/>
              <a:gd name="connsiteX6" fmla="*/ 7144 w 639373"/>
              <a:gd name="connsiteY6" fmla="*/ 242777 h 404605"/>
              <a:gd name="connsiteX0" fmla="*/ 7144 w 639373"/>
              <a:gd name="connsiteY0" fmla="*/ 242777 h 404605"/>
              <a:gd name="connsiteX1" fmla="*/ 320315 w 639373"/>
              <a:gd name="connsiteY1" fmla="*/ 13 h 404605"/>
              <a:gd name="connsiteX2" fmla="*/ 635867 w 639373"/>
              <a:gd name="connsiteY2" fmla="*/ 235633 h 404605"/>
              <a:gd name="connsiteX3" fmla="*/ 482239 w 639373"/>
              <a:gd name="connsiteY3" fmla="*/ 252177 h 404605"/>
              <a:gd name="connsiteX4" fmla="*/ 320315 w 639373"/>
              <a:gd name="connsiteY4" fmla="*/ 404579 h 404605"/>
              <a:gd name="connsiteX5" fmla="*/ 184583 w 639373"/>
              <a:gd name="connsiteY5" fmla="*/ 264083 h 404605"/>
              <a:gd name="connsiteX6" fmla="*/ 7144 w 639373"/>
              <a:gd name="connsiteY6" fmla="*/ 242777 h 404605"/>
              <a:gd name="connsiteX0" fmla="*/ 7144 w 639373"/>
              <a:gd name="connsiteY0" fmla="*/ 242777 h 406088"/>
              <a:gd name="connsiteX1" fmla="*/ 320315 w 639373"/>
              <a:gd name="connsiteY1" fmla="*/ 13 h 406088"/>
              <a:gd name="connsiteX2" fmla="*/ 635867 w 639373"/>
              <a:gd name="connsiteY2" fmla="*/ 235633 h 406088"/>
              <a:gd name="connsiteX3" fmla="*/ 482239 w 639373"/>
              <a:gd name="connsiteY3" fmla="*/ 252177 h 406088"/>
              <a:gd name="connsiteX4" fmla="*/ 320315 w 639373"/>
              <a:gd name="connsiteY4" fmla="*/ 404579 h 406088"/>
              <a:gd name="connsiteX5" fmla="*/ 184583 w 639373"/>
              <a:gd name="connsiteY5" fmla="*/ 264083 h 406088"/>
              <a:gd name="connsiteX6" fmla="*/ 7144 w 639373"/>
              <a:gd name="connsiteY6" fmla="*/ 242777 h 406088"/>
              <a:gd name="connsiteX0" fmla="*/ 7144 w 639373"/>
              <a:gd name="connsiteY0" fmla="*/ 242777 h 406088"/>
              <a:gd name="connsiteX1" fmla="*/ 320315 w 639373"/>
              <a:gd name="connsiteY1" fmla="*/ 13 h 406088"/>
              <a:gd name="connsiteX2" fmla="*/ 635867 w 639373"/>
              <a:gd name="connsiteY2" fmla="*/ 235633 h 406088"/>
              <a:gd name="connsiteX3" fmla="*/ 482239 w 639373"/>
              <a:gd name="connsiteY3" fmla="*/ 252177 h 406088"/>
              <a:gd name="connsiteX4" fmla="*/ 320315 w 639373"/>
              <a:gd name="connsiteY4" fmla="*/ 404579 h 406088"/>
              <a:gd name="connsiteX5" fmla="*/ 184583 w 639373"/>
              <a:gd name="connsiteY5" fmla="*/ 264083 h 406088"/>
              <a:gd name="connsiteX6" fmla="*/ 7144 w 639373"/>
              <a:gd name="connsiteY6" fmla="*/ 242777 h 406088"/>
              <a:gd name="connsiteX0" fmla="*/ 7144 w 639373"/>
              <a:gd name="connsiteY0" fmla="*/ 242777 h 406088"/>
              <a:gd name="connsiteX1" fmla="*/ 320315 w 639373"/>
              <a:gd name="connsiteY1" fmla="*/ 13 h 406088"/>
              <a:gd name="connsiteX2" fmla="*/ 635867 w 639373"/>
              <a:gd name="connsiteY2" fmla="*/ 235633 h 406088"/>
              <a:gd name="connsiteX3" fmla="*/ 482239 w 639373"/>
              <a:gd name="connsiteY3" fmla="*/ 252177 h 406088"/>
              <a:gd name="connsiteX4" fmla="*/ 320315 w 639373"/>
              <a:gd name="connsiteY4" fmla="*/ 404579 h 406088"/>
              <a:gd name="connsiteX5" fmla="*/ 184583 w 639373"/>
              <a:gd name="connsiteY5" fmla="*/ 264083 h 406088"/>
              <a:gd name="connsiteX6" fmla="*/ 7144 w 639373"/>
              <a:gd name="connsiteY6" fmla="*/ 242777 h 406088"/>
              <a:gd name="connsiteX0" fmla="*/ 7144 w 639373"/>
              <a:gd name="connsiteY0" fmla="*/ 242777 h 406088"/>
              <a:gd name="connsiteX1" fmla="*/ 320315 w 639373"/>
              <a:gd name="connsiteY1" fmla="*/ 13 h 406088"/>
              <a:gd name="connsiteX2" fmla="*/ 635867 w 639373"/>
              <a:gd name="connsiteY2" fmla="*/ 235633 h 406088"/>
              <a:gd name="connsiteX3" fmla="*/ 501289 w 639373"/>
              <a:gd name="connsiteY3" fmla="*/ 245033 h 406088"/>
              <a:gd name="connsiteX4" fmla="*/ 320315 w 639373"/>
              <a:gd name="connsiteY4" fmla="*/ 404579 h 406088"/>
              <a:gd name="connsiteX5" fmla="*/ 184583 w 639373"/>
              <a:gd name="connsiteY5" fmla="*/ 264083 h 406088"/>
              <a:gd name="connsiteX6" fmla="*/ 7144 w 639373"/>
              <a:gd name="connsiteY6" fmla="*/ 242777 h 406088"/>
              <a:gd name="connsiteX0" fmla="*/ 7144 w 639373"/>
              <a:gd name="connsiteY0" fmla="*/ 242777 h 406088"/>
              <a:gd name="connsiteX1" fmla="*/ 320315 w 639373"/>
              <a:gd name="connsiteY1" fmla="*/ 13 h 406088"/>
              <a:gd name="connsiteX2" fmla="*/ 635867 w 639373"/>
              <a:gd name="connsiteY2" fmla="*/ 235633 h 406088"/>
              <a:gd name="connsiteX3" fmla="*/ 501289 w 639373"/>
              <a:gd name="connsiteY3" fmla="*/ 245033 h 406088"/>
              <a:gd name="connsiteX4" fmla="*/ 320315 w 639373"/>
              <a:gd name="connsiteY4" fmla="*/ 404579 h 406088"/>
              <a:gd name="connsiteX5" fmla="*/ 184583 w 639373"/>
              <a:gd name="connsiteY5" fmla="*/ 264083 h 406088"/>
              <a:gd name="connsiteX6" fmla="*/ 7144 w 639373"/>
              <a:gd name="connsiteY6" fmla="*/ 242777 h 406088"/>
              <a:gd name="connsiteX0" fmla="*/ 7144 w 639373"/>
              <a:gd name="connsiteY0" fmla="*/ 242777 h 406088"/>
              <a:gd name="connsiteX1" fmla="*/ 320315 w 639373"/>
              <a:gd name="connsiteY1" fmla="*/ 13 h 406088"/>
              <a:gd name="connsiteX2" fmla="*/ 635867 w 639373"/>
              <a:gd name="connsiteY2" fmla="*/ 235633 h 406088"/>
              <a:gd name="connsiteX3" fmla="*/ 501289 w 639373"/>
              <a:gd name="connsiteY3" fmla="*/ 245033 h 406088"/>
              <a:gd name="connsiteX4" fmla="*/ 320315 w 639373"/>
              <a:gd name="connsiteY4" fmla="*/ 404579 h 406088"/>
              <a:gd name="connsiteX5" fmla="*/ 184583 w 639373"/>
              <a:gd name="connsiteY5" fmla="*/ 264083 h 406088"/>
              <a:gd name="connsiteX6" fmla="*/ 7144 w 639373"/>
              <a:gd name="connsiteY6" fmla="*/ 242777 h 406088"/>
              <a:gd name="connsiteX0" fmla="*/ 7144 w 639373"/>
              <a:gd name="connsiteY0" fmla="*/ 242777 h 406088"/>
              <a:gd name="connsiteX1" fmla="*/ 320315 w 639373"/>
              <a:gd name="connsiteY1" fmla="*/ 13 h 406088"/>
              <a:gd name="connsiteX2" fmla="*/ 635867 w 639373"/>
              <a:gd name="connsiteY2" fmla="*/ 235633 h 406088"/>
              <a:gd name="connsiteX3" fmla="*/ 501289 w 639373"/>
              <a:gd name="connsiteY3" fmla="*/ 245033 h 406088"/>
              <a:gd name="connsiteX4" fmla="*/ 320315 w 639373"/>
              <a:gd name="connsiteY4" fmla="*/ 404579 h 406088"/>
              <a:gd name="connsiteX5" fmla="*/ 184583 w 639373"/>
              <a:gd name="connsiteY5" fmla="*/ 264083 h 406088"/>
              <a:gd name="connsiteX6" fmla="*/ 7144 w 639373"/>
              <a:gd name="connsiteY6" fmla="*/ 242777 h 406088"/>
              <a:gd name="connsiteX0" fmla="*/ 7144 w 639373"/>
              <a:gd name="connsiteY0" fmla="*/ 242777 h 406088"/>
              <a:gd name="connsiteX1" fmla="*/ 320315 w 639373"/>
              <a:gd name="connsiteY1" fmla="*/ 13 h 406088"/>
              <a:gd name="connsiteX2" fmla="*/ 635867 w 639373"/>
              <a:gd name="connsiteY2" fmla="*/ 235633 h 406088"/>
              <a:gd name="connsiteX3" fmla="*/ 501289 w 639373"/>
              <a:gd name="connsiteY3" fmla="*/ 245033 h 406088"/>
              <a:gd name="connsiteX4" fmla="*/ 320315 w 639373"/>
              <a:gd name="connsiteY4" fmla="*/ 404579 h 406088"/>
              <a:gd name="connsiteX5" fmla="*/ 184583 w 639373"/>
              <a:gd name="connsiteY5" fmla="*/ 264083 h 406088"/>
              <a:gd name="connsiteX6" fmla="*/ 7144 w 639373"/>
              <a:gd name="connsiteY6" fmla="*/ 242777 h 406088"/>
              <a:gd name="connsiteX0" fmla="*/ 7144 w 639803"/>
              <a:gd name="connsiteY0" fmla="*/ 242777 h 406088"/>
              <a:gd name="connsiteX1" fmla="*/ 320315 w 639803"/>
              <a:gd name="connsiteY1" fmla="*/ 13 h 406088"/>
              <a:gd name="connsiteX2" fmla="*/ 635867 w 639803"/>
              <a:gd name="connsiteY2" fmla="*/ 235633 h 406088"/>
              <a:gd name="connsiteX3" fmla="*/ 501289 w 639803"/>
              <a:gd name="connsiteY3" fmla="*/ 245033 h 406088"/>
              <a:gd name="connsiteX4" fmla="*/ 320315 w 639803"/>
              <a:gd name="connsiteY4" fmla="*/ 404579 h 406088"/>
              <a:gd name="connsiteX5" fmla="*/ 184583 w 639803"/>
              <a:gd name="connsiteY5" fmla="*/ 264083 h 406088"/>
              <a:gd name="connsiteX6" fmla="*/ 7144 w 639803"/>
              <a:gd name="connsiteY6" fmla="*/ 242777 h 406088"/>
              <a:gd name="connsiteX0" fmla="*/ 7144 w 639560"/>
              <a:gd name="connsiteY0" fmla="*/ 242764 h 406075"/>
              <a:gd name="connsiteX1" fmla="*/ 320315 w 639560"/>
              <a:gd name="connsiteY1" fmla="*/ 0 h 406075"/>
              <a:gd name="connsiteX2" fmla="*/ 635867 w 639560"/>
              <a:gd name="connsiteY2" fmla="*/ 235620 h 406075"/>
              <a:gd name="connsiteX3" fmla="*/ 501289 w 639560"/>
              <a:gd name="connsiteY3" fmla="*/ 245020 h 406075"/>
              <a:gd name="connsiteX4" fmla="*/ 320315 w 639560"/>
              <a:gd name="connsiteY4" fmla="*/ 404566 h 406075"/>
              <a:gd name="connsiteX5" fmla="*/ 184583 w 639560"/>
              <a:gd name="connsiteY5" fmla="*/ 264070 h 406075"/>
              <a:gd name="connsiteX6" fmla="*/ 7144 w 639560"/>
              <a:gd name="connsiteY6" fmla="*/ 242764 h 406075"/>
              <a:gd name="connsiteX0" fmla="*/ 7662 w 640078"/>
              <a:gd name="connsiteY0" fmla="*/ 242764 h 406075"/>
              <a:gd name="connsiteX1" fmla="*/ 320833 w 640078"/>
              <a:gd name="connsiteY1" fmla="*/ 0 h 406075"/>
              <a:gd name="connsiteX2" fmla="*/ 636385 w 640078"/>
              <a:gd name="connsiteY2" fmla="*/ 235620 h 406075"/>
              <a:gd name="connsiteX3" fmla="*/ 501807 w 640078"/>
              <a:gd name="connsiteY3" fmla="*/ 245020 h 406075"/>
              <a:gd name="connsiteX4" fmla="*/ 320833 w 640078"/>
              <a:gd name="connsiteY4" fmla="*/ 404566 h 406075"/>
              <a:gd name="connsiteX5" fmla="*/ 185101 w 640078"/>
              <a:gd name="connsiteY5" fmla="*/ 264070 h 406075"/>
              <a:gd name="connsiteX6" fmla="*/ 7662 w 640078"/>
              <a:gd name="connsiteY6" fmla="*/ 242764 h 406075"/>
              <a:gd name="connsiteX0" fmla="*/ 7599 w 642397"/>
              <a:gd name="connsiteY0" fmla="*/ 221332 h 406075"/>
              <a:gd name="connsiteX1" fmla="*/ 323152 w 642397"/>
              <a:gd name="connsiteY1" fmla="*/ 0 h 406075"/>
              <a:gd name="connsiteX2" fmla="*/ 638704 w 642397"/>
              <a:gd name="connsiteY2" fmla="*/ 235620 h 406075"/>
              <a:gd name="connsiteX3" fmla="*/ 504126 w 642397"/>
              <a:gd name="connsiteY3" fmla="*/ 245020 h 406075"/>
              <a:gd name="connsiteX4" fmla="*/ 323152 w 642397"/>
              <a:gd name="connsiteY4" fmla="*/ 404566 h 406075"/>
              <a:gd name="connsiteX5" fmla="*/ 187420 w 642397"/>
              <a:gd name="connsiteY5" fmla="*/ 264070 h 406075"/>
              <a:gd name="connsiteX6" fmla="*/ 7599 w 642397"/>
              <a:gd name="connsiteY6" fmla="*/ 221332 h 406075"/>
              <a:gd name="connsiteX0" fmla="*/ 256 w 635054"/>
              <a:gd name="connsiteY0" fmla="*/ 221332 h 406075"/>
              <a:gd name="connsiteX1" fmla="*/ 315809 w 635054"/>
              <a:gd name="connsiteY1" fmla="*/ 0 h 406075"/>
              <a:gd name="connsiteX2" fmla="*/ 631361 w 635054"/>
              <a:gd name="connsiteY2" fmla="*/ 235620 h 406075"/>
              <a:gd name="connsiteX3" fmla="*/ 496783 w 635054"/>
              <a:gd name="connsiteY3" fmla="*/ 245020 h 406075"/>
              <a:gd name="connsiteX4" fmla="*/ 315809 w 635054"/>
              <a:gd name="connsiteY4" fmla="*/ 404566 h 406075"/>
              <a:gd name="connsiteX5" fmla="*/ 180077 w 635054"/>
              <a:gd name="connsiteY5" fmla="*/ 264070 h 406075"/>
              <a:gd name="connsiteX6" fmla="*/ 256 w 635054"/>
              <a:gd name="connsiteY6" fmla="*/ 221332 h 406075"/>
              <a:gd name="connsiteX0" fmla="*/ 256 w 635054"/>
              <a:gd name="connsiteY0" fmla="*/ 221332 h 406075"/>
              <a:gd name="connsiteX1" fmla="*/ 315809 w 635054"/>
              <a:gd name="connsiteY1" fmla="*/ 0 h 406075"/>
              <a:gd name="connsiteX2" fmla="*/ 631361 w 635054"/>
              <a:gd name="connsiteY2" fmla="*/ 235620 h 406075"/>
              <a:gd name="connsiteX3" fmla="*/ 496783 w 635054"/>
              <a:gd name="connsiteY3" fmla="*/ 245020 h 406075"/>
              <a:gd name="connsiteX4" fmla="*/ 315809 w 635054"/>
              <a:gd name="connsiteY4" fmla="*/ 404566 h 406075"/>
              <a:gd name="connsiteX5" fmla="*/ 180077 w 635054"/>
              <a:gd name="connsiteY5" fmla="*/ 264070 h 406075"/>
              <a:gd name="connsiteX6" fmla="*/ 256 w 635054"/>
              <a:gd name="connsiteY6" fmla="*/ 221332 h 406075"/>
              <a:gd name="connsiteX0" fmla="*/ 256 w 635054"/>
              <a:gd name="connsiteY0" fmla="*/ 221332 h 406075"/>
              <a:gd name="connsiteX1" fmla="*/ 315809 w 635054"/>
              <a:gd name="connsiteY1" fmla="*/ 0 h 406075"/>
              <a:gd name="connsiteX2" fmla="*/ 631361 w 635054"/>
              <a:gd name="connsiteY2" fmla="*/ 209426 h 406075"/>
              <a:gd name="connsiteX3" fmla="*/ 496783 w 635054"/>
              <a:gd name="connsiteY3" fmla="*/ 245020 h 406075"/>
              <a:gd name="connsiteX4" fmla="*/ 315809 w 635054"/>
              <a:gd name="connsiteY4" fmla="*/ 404566 h 406075"/>
              <a:gd name="connsiteX5" fmla="*/ 180077 w 635054"/>
              <a:gd name="connsiteY5" fmla="*/ 264070 h 406075"/>
              <a:gd name="connsiteX6" fmla="*/ 256 w 635054"/>
              <a:gd name="connsiteY6" fmla="*/ 221332 h 406075"/>
              <a:gd name="connsiteX0" fmla="*/ 256 w 631361"/>
              <a:gd name="connsiteY0" fmla="*/ 221332 h 406075"/>
              <a:gd name="connsiteX1" fmla="*/ 315809 w 631361"/>
              <a:gd name="connsiteY1" fmla="*/ 0 h 406075"/>
              <a:gd name="connsiteX2" fmla="*/ 631361 w 631361"/>
              <a:gd name="connsiteY2" fmla="*/ 209426 h 406075"/>
              <a:gd name="connsiteX3" fmla="*/ 496783 w 631361"/>
              <a:gd name="connsiteY3" fmla="*/ 245020 h 406075"/>
              <a:gd name="connsiteX4" fmla="*/ 315809 w 631361"/>
              <a:gd name="connsiteY4" fmla="*/ 404566 h 406075"/>
              <a:gd name="connsiteX5" fmla="*/ 180077 w 631361"/>
              <a:gd name="connsiteY5" fmla="*/ 264070 h 406075"/>
              <a:gd name="connsiteX6" fmla="*/ 256 w 631361"/>
              <a:gd name="connsiteY6" fmla="*/ 221332 h 406075"/>
              <a:gd name="connsiteX0" fmla="*/ 256 w 631651"/>
              <a:gd name="connsiteY0" fmla="*/ 221332 h 406075"/>
              <a:gd name="connsiteX1" fmla="*/ 315809 w 631651"/>
              <a:gd name="connsiteY1" fmla="*/ 0 h 406075"/>
              <a:gd name="connsiteX2" fmla="*/ 631361 w 631651"/>
              <a:gd name="connsiteY2" fmla="*/ 209426 h 406075"/>
              <a:gd name="connsiteX3" fmla="*/ 496783 w 631651"/>
              <a:gd name="connsiteY3" fmla="*/ 245020 h 406075"/>
              <a:gd name="connsiteX4" fmla="*/ 315809 w 631651"/>
              <a:gd name="connsiteY4" fmla="*/ 404566 h 406075"/>
              <a:gd name="connsiteX5" fmla="*/ 180077 w 631651"/>
              <a:gd name="connsiteY5" fmla="*/ 264070 h 406075"/>
              <a:gd name="connsiteX6" fmla="*/ 256 w 631651"/>
              <a:gd name="connsiteY6" fmla="*/ 221332 h 406075"/>
              <a:gd name="connsiteX0" fmla="*/ 256 w 631651"/>
              <a:gd name="connsiteY0" fmla="*/ 221332 h 406075"/>
              <a:gd name="connsiteX1" fmla="*/ 315809 w 631651"/>
              <a:gd name="connsiteY1" fmla="*/ 0 h 406075"/>
              <a:gd name="connsiteX2" fmla="*/ 631361 w 631651"/>
              <a:gd name="connsiteY2" fmla="*/ 209426 h 406075"/>
              <a:gd name="connsiteX3" fmla="*/ 496783 w 631651"/>
              <a:gd name="connsiteY3" fmla="*/ 245020 h 406075"/>
              <a:gd name="connsiteX4" fmla="*/ 315809 w 631651"/>
              <a:gd name="connsiteY4" fmla="*/ 404566 h 406075"/>
              <a:gd name="connsiteX5" fmla="*/ 180077 w 631651"/>
              <a:gd name="connsiteY5" fmla="*/ 264070 h 406075"/>
              <a:gd name="connsiteX6" fmla="*/ 256 w 631651"/>
              <a:gd name="connsiteY6" fmla="*/ 221332 h 406075"/>
              <a:gd name="connsiteX0" fmla="*/ 256 w 631651"/>
              <a:gd name="connsiteY0" fmla="*/ 221332 h 406075"/>
              <a:gd name="connsiteX1" fmla="*/ 315809 w 631651"/>
              <a:gd name="connsiteY1" fmla="*/ 0 h 406075"/>
              <a:gd name="connsiteX2" fmla="*/ 631361 w 631651"/>
              <a:gd name="connsiteY2" fmla="*/ 209426 h 406075"/>
              <a:gd name="connsiteX3" fmla="*/ 496783 w 631651"/>
              <a:gd name="connsiteY3" fmla="*/ 245020 h 406075"/>
              <a:gd name="connsiteX4" fmla="*/ 315809 w 631651"/>
              <a:gd name="connsiteY4" fmla="*/ 404566 h 406075"/>
              <a:gd name="connsiteX5" fmla="*/ 180077 w 631651"/>
              <a:gd name="connsiteY5" fmla="*/ 264070 h 406075"/>
              <a:gd name="connsiteX6" fmla="*/ 256 w 631651"/>
              <a:gd name="connsiteY6" fmla="*/ 221332 h 406075"/>
              <a:gd name="connsiteX0" fmla="*/ 1364 w 632759"/>
              <a:gd name="connsiteY0" fmla="*/ 221332 h 406075"/>
              <a:gd name="connsiteX1" fmla="*/ 316917 w 632759"/>
              <a:gd name="connsiteY1" fmla="*/ 0 h 406075"/>
              <a:gd name="connsiteX2" fmla="*/ 632469 w 632759"/>
              <a:gd name="connsiteY2" fmla="*/ 209426 h 406075"/>
              <a:gd name="connsiteX3" fmla="*/ 497891 w 632759"/>
              <a:gd name="connsiteY3" fmla="*/ 245020 h 406075"/>
              <a:gd name="connsiteX4" fmla="*/ 316917 w 632759"/>
              <a:gd name="connsiteY4" fmla="*/ 404566 h 406075"/>
              <a:gd name="connsiteX5" fmla="*/ 181185 w 632759"/>
              <a:gd name="connsiteY5" fmla="*/ 264070 h 406075"/>
              <a:gd name="connsiteX6" fmla="*/ 1364 w 632759"/>
              <a:gd name="connsiteY6" fmla="*/ 221332 h 406075"/>
              <a:gd name="connsiteX0" fmla="*/ 1364 w 632759"/>
              <a:gd name="connsiteY0" fmla="*/ 221332 h 406075"/>
              <a:gd name="connsiteX1" fmla="*/ 316917 w 632759"/>
              <a:gd name="connsiteY1" fmla="*/ 0 h 406075"/>
              <a:gd name="connsiteX2" fmla="*/ 632469 w 632759"/>
              <a:gd name="connsiteY2" fmla="*/ 209426 h 406075"/>
              <a:gd name="connsiteX3" fmla="*/ 497891 w 632759"/>
              <a:gd name="connsiteY3" fmla="*/ 245020 h 406075"/>
              <a:gd name="connsiteX4" fmla="*/ 316917 w 632759"/>
              <a:gd name="connsiteY4" fmla="*/ 404566 h 406075"/>
              <a:gd name="connsiteX5" fmla="*/ 181185 w 632759"/>
              <a:gd name="connsiteY5" fmla="*/ 264070 h 406075"/>
              <a:gd name="connsiteX6" fmla="*/ 1364 w 632759"/>
              <a:gd name="connsiteY6" fmla="*/ 221332 h 406075"/>
              <a:gd name="connsiteX0" fmla="*/ 1364 w 632759"/>
              <a:gd name="connsiteY0" fmla="*/ 221332 h 405481"/>
              <a:gd name="connsiteX1" fmla="*/ 316917 w 632759"/>
              <a:gd name="connsiteY1" fmla="*/ 0 h 405481"/>
              <a:gd name="connsiteX2" fmla="*/ 632469 w 632759"/>
              <a:gd name="connsiteY2" fmla="*/ 209426 h 405481"/>
              <a:gd name="connsiteX3" fmla="*/ 497891 w 632759"/>
              <a:gd name="connsiteY3" fmla="*/ 245020 h 405481"/>
              <a:gd name="connsiteX4" fmla="*/ 316917 w 632759"/>
              <a:gd name="connsiteY4" fmla="*/ 404566 h 405481"/>
              <a:gd name="connsiteX5" fmla="*/ 181185 w 632759"/>
              <a:gd name="connsiteY5" fmla="*/ 264070 h 405481"/>
              <a:gd name="connsiteX6" fmla="*/ 1364 w 632759"/>
              <a:gd name="connsiteY6" fmla="*/ 221332 h 405481"/>
              <a:gd name="connsiteX0" fmla="*/ 1364 w 632759"/>
              <a:gd name="connsiteY0" fmla="*/ 221332 h 405481"/>
              <a:gd name="connsiteX1" fmla="*/ 316917 w 632759"/>
              <a:gd name="connsiteY1" fmla="*/ 0 h 405481"/>
              <a:gd name="connsiteX2" fmla="*/ 632469 w 632759"/>
              <a:gd name="connsiteY2" fmla="*/ 209426 h 405481"/>
              <a:gd name="connsiteX3" fmla="*/ 497891 w 632759"/>
              <a:gd name="connsiteY3" fmla="*/ 245020 h 405481"/>
              <a:gd name="connsiteX4" fmla="*/ 316917 w 632759"/>
              <a:gd name="connsiteY4" fmla="*/ 404566 h 405481"/>
              <a:gd name="connsiteX5" fmla="*/ 181185 w 632759"/>
              <a:gd name="connsiteY5" fmla="*/ 264070 h 405481"/>
              <a:gd name="connsiteX6" fmla="*/ 1364 w 632759"/>
              <a:gd name="connsiteY6" fmla="*/ 221332 h 405481"/>
              <a:gd name="connsiteX0" fmla="*/ 1364 w 632759"/>
              <a:gd name="connsiteY0" fmla="*/ 221332 h 405481"/>
              <a:gd name="connsiteX1" fmla="*/ 316917 w 632759"/>
              <a:gd name="connsiteY1" fmla="*/ 0 h 405481"/>
              <a:gd name="connsiteX2" fmla="*/ 632469 w 632759"/>
              <a:gd name="connsiteY2" fmla="*/ 209426 h 405481"/>
              <a:gd name="connsiteX3" fmla="*/ 497891 w 632759"/>
              <a:gd name="connsiteY3" fmla="*/ 245020 h 405481"/>
              <a:gd name="connsiteX4" fmla="*/ 316917 w 632759"/>
              <a:gd name="connsiteY4" fmla="*/ 404566 h 405481"/>
              <a:gd name="connsiteX5" fmla="*/ 181185 w 632759"/>
              <a:gd name="connsiteY5" fmla="*/ 264070 h 405481"/>
              <a:gd name="connsiteX6" fmla="*/ 1364 w 632759"/>
              <a:gd name="connsiteY6" fmla="*/ 221332 h 405481"/>
              <a:gd name="connsiteX0" fmla="*/ 1364 w 632759"/>
              <a:gd name="connsiteY0" fmla="*/ 221332 h 405041"/>
              <a:gd name="connsiteX1" fmla="*/ 316917 w 632759"/>
              <a:gd name="connsiteY1" fmla="*/ 0 h 405041"/>
              <a:gd name="connsiteX2" fmla="*/ 632469 w 632759"/>
              <a:gd name="connsiteY2" fmla="*/ 209426 h 405041"/>
              <a:gd name="connsiteX3" fmla="*/ 497891 w 632759"/>
              <a:gd name="connsiteY3" fmla="*/ 245020 h 405041"/>
              <a:gd name="connsiteX4" fmla="*/ 316917 w 632759"/>
              <a:gd name="connsiteY4" fmla="*/ 404566 h 405041"/>
              <a:gd name="connsiteX5" fmla="*/ 181185 w 632759"/>
              <a:gd name="connsiteY5" fmla="*/ 264070 h 405041"/>
              <a:gd name="connsiteX6" fmla="*/ 1364 w 632759"/>
              <a:gd name="connsiteY6" fmla="*/ 221332 h 405041"/>
              <a:gd name="connsiteX0" fmla="*/ 1364 w 632759"/>
              <a:gd name="connsiteY0" fmla="*/ 216569 h 400278"/>
              <a:gd name="connsiteX1" fmla="*/ 316917 w 632759"/>
              <a:gd name="connsiteY1" fmla="*/ 0 h 400278"/>
              <a:gd name="connsiteX2" fmla="*/ 632469 w 632759"/>
              <a:gd name="connsiteY2" fmla="*/ 204663 h 400278"/>
              <a:gd name="connsiteX3" fmla="*/ 497891 w 632759"/>
              <a:gd name="connsiteY3" fmla="*/ 240257 h 400278"/>
              <a:gd name="connsiteX4" fmla="*/ 316917 w 632759"/>
              <a:gd name="connsiteY4" fmla="*/ 399803 h 400278"/>
              <a:gd name="connsiteX5" fmla="*/ 181185 w 632759"/>
              <a:gd name="connsiteY5" fmla="*/ 259307 h 400278"/>
              <a:gd name="connsiteX6" fmla="*/ 1364 w 632759"/>
              <a:gd name="connsiteY6" fmla="*/ 216569 h 40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2759" h="400278">
                <a:moveTo>
                  <a:pt x="1364" y="216569"/>
                </a:moveTo>
                <a:cubicBezTo>
                  <a:pt x="-18876" y="72544"/>
                  <a:pt x="190698" y="1191"/>
                  <a:pt x="316917" y="0"/>
                </a:cubicBezTo>
                <a:cubicBezTo>
                  <a:pt x="435992" y="1190"/>
                  <a:pt x="620563" y="60243"/>
                  <a:pt x="632469" y="204663"/>
                </a:cubicBezTo>
                <a:cubicBezTo>
                  <a:pt x="637231" y="282409"/>
                  <a:pt x="583027" y="223212"/>
                  <a:pt x="497891" y="240257"/>
                </a:cubicBezTo>
                <a:cubicBezTo>
                  <a:pt x="417519" y="247777"/>
                  <a:pt x="392720" y="409725"/>
                  <a:pt x="316917" y="399803"/>
                </a:cubicBezTo>
                <a:cubicBezTo>
                  <a:pt x="248259" y="406549"/>
                  <a:pt x="263940" y="340646"/>
                  <a:pt x="181185" y="259307"/>
                </a:cubicBezTo>
                <a:cubicBezTo>
                  <a:pt x="91288" y="197018"/>
                  <a:pt x="19223" y="296300"/>
                  <a:pt x="1364" y="2165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85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500"/>
    </mc:Choice>
    <mc:Fallback xmlns="">
      <p:transition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mph" presetSubtype="0" autoRev="1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6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autoRev="1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grpId="3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3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3000" autoRev="1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960000">
                                      <p:cBhvr>
                                        <p:cTn id="4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5" grpId="2" animBg="1"/>
      <p:bldP spid="5" grpId="3" animBg="1"/>
      <p:bldP spid="6" grpId="0" animBg="1"/>
      <p:bldP spid="6" grpId="2" animBg="1"/>
      <p:bldP spid="6" grpId="3" animBg="1"/>
      <p:bldP spid="10" grpId="0" animBg="1"/>
      <p:bldP spid="10" grpId="2" animBg="1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头"/>
          <p:cNvSpPr/>
          <p:nvPr/>
        </p:nvSpPr>
        <p:spPr>
          <a:xfrm>
            <a:off x="4587116" y="1677667"/>
            <a:ext cx="3017769" cy="3604266"/>
          </a:xfrm>
          <a:custGeom>
            <a:avLst/>
            <a:gdLst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12452 h 3621374"/>
              <a:gd name="connsiteX1" fmla="*/ 1570383 w 3140766"/>
              <a:gd name="connsiteY1" fmla="*/ 3530 h 3621374"/>
              <a:gd name="connsiteX2" fmla="*/ 3140766 w 3140766"/>
              <a:gd name="connsiteY2" fmla="*/ 1812452 h 3621374"/>
              <a:gd name="connsiteX3" fmla="*/ 1570383 w 3140766"/>
              <a:gd name="connsiteY3" fmla="*/ 3621374 h 3621374"/>
              <a:gd name="connsiteX4" fmla="*/ 0 w 3140766"/>
              <a:gd name="connsiteY4" fmla="*/ 1812452 h 3621374"/>
              <a:gd name="connsiteX0" fmla="*/ 0 w 3140766"/>
              <a:gd name="connsiteY0" fmla="*/ 1795675 h 3617853"/>
              <a:gd name="connsiteX1" fmla="*/ 1570383 w 3140766"/>
              <a:gd name="connsiteY1" fmla="*/ 5 h 3617853"/>
              <a:gd name="connsiteX2" fmla="*/ 3140766 w 3140766"/>
              <a:gd name="connsiteY2" fmla="*/ 1808927 h 3617853"/>
              <a:gd name="connsiteX3" fmla="*/ 1570383 w 3140766"/>
              <a:gd name="connsiteY3" fmla="*/ 3617849 h 3617853"/>
              <a:gd name="connsiteX4" fmla="*/ 0 w 3140766"/>
              <a:gd name="connsiteY4" fmla="*/ 1795675 h 3617853"/>
              <a:gd name="connsiteX0" fmla="*/ 0 w 3061252"/>
              <a:gd name="connsiteY0" fmla="*/ 1795675 h 3617853"/>
              <a:gd name="connsiteX1" fmla="*/ 1490869 w 3061252"/>
              <a:gd name="connsiteY1" fmla="*/ 5 h 3617853"/>
              <a:gd name="connsiteX2" fmla="*/ 3061252 w 3061252"/>
              <a:gd name="connsiteY2" fmla="*/ 1808927 h 3617853"/>
              <a:gd name="connsiteX3" fmla="*/ 1490869 w 3061252"/>
              <a:gd name="connsiteY3" fmla="*/ 3617849 h 3617853"/>
              <a:gd name="connsiteX4" fmla="*/ 0 w 3061252"/>
              <a:gd name="connsiteY4" fmla="*/ 1795675 h 3617853"/>
              <a:gd name="connsiteX0" fmla="*/ 0 w 2968487"/>
              <a:gd name="connsiteY0" fmla="*/ 1795670 h 3617844"/>
              <a:gd name="connsiteX1" fmla="*/ 1490869 w 2968487"/>
              <a:gd name="connsiteY1" fmla="*/ 0 h 3617844"/>
              <a:gd name="connsiteX2" fmla="*/ 2968487 w 2968487"/>
              <a:gd name="connsiteY2" fmla="*/ 1795670 h 3617844"/>
              <a:gd name="connsiteX3" fmla="*/ 1490869 w 2968487"/>
              <a:gd name="connsiteY3" fmla="*/ 3617844 h 3617844"/>
              <a:gd name="connsiteX4" fmla="*/ 0 w 2968487"/>
              <a:gd name="connsiteY4" fmla="*/ 1795670 h 3617844"/>
              <a:gd name="connsiteX0" fmla="*/ 0 w 3008244"/>
              <a:gd name="connsiteY0" fmla="*/ 1804815 h 3631628"/>
              <a:gd name="connsiteX1" fmla="*/ 1490869 w 3008244"/>
              <a:gd name="connsiteY1" fmla="*/ 9145 h 3631628"/>
              <a:gd name="connsiteX2" fmla="*/ 3008244 w 3008244"/>
              <a:gd name="connsiteY2" fmla="*/ 1340988 h 3631628"/>
              <a:gd name="connsiteX3" fmla="*/ 1490869 w 3008244"/>
              <a:gd name="connsiteY3" fmla="*/ 3626989 h 3631628"/>
              <a:gd name="connsiteX4" fmla="*/ 0 w 3008244"/>
              <a:gd name="connsiteY4" fmla="*/ 1804815 h 3631628"/>
              <a:gd name="connsiteX0" fmla="*/ 0 w 3034749"/>
              <a:gd name="connsiteY0" fmla="*/ 1226702 h 3618897"/>
              <a:gd name="connsiteX1" fmla="*/ 1517374 w 3034749"/>
              <a:gd name="connsiteY1" fmla="*/ 876 h 3618897"/>
              <a:gd name="connsiteX2" fmla="*/ 3034749 w 3034749"/>
              <a:gd name="connsiteY2" fmla="*/ 1332719 h 3618897"/>
              <a:gd name="connsiteX3" fmla="*/ 1517374 w 3034749"/>
              <a:gd name="connsiteY3" fmla="*/ 3618720 h 3618897"/>
              <a:gd name="connsiteX4" fmla="*/ 0 w 3034749"/>
              <a:gd name="connsiteY4" fmla="*/ 1226702 h 3618897"/>
              <a:gd name="connsiteX0" fmla="*/ 0 w 3048001"/>
              <a:gd name="connsiteY0" fmla="*/ 1226189 h 3618274"/>
              <a:gd name="connsiteX1" fmla="*/ 1517374 w 3048001"/>
              <a:gd name="connsiteY1" fmla="*/ 363 h 3618274"/>
              <a:gd name="connsiteX2" fmla="*/ 3048001 w 3048001"/>
              <a:gd name="connsiteY2" fmla="*/ 1292450 h 3618274"/>
              <a:gd name="connsiteX3" fmla="*/ 1517374 w 3048001"/>
              <a:gd name="connsiteY3" fmla="*/ 3618207 h 3618274"/>
              <a:gd name="connsiteX4" fmla="*/ 0 w 3048001"/>
              <a:gd name="connsiteY4" fmla="*/ 1226189 h 3618274"/>
              <a:gd name="connsiteX0" fmla="*/ 0 w 3048001"/>
              <a:gd name="connsiteY0" fmla="*/ 1226189 h 3618316"/>
              <a:gd name="connsiteX1" fmla="*/ 1517374 w 3048001"/>
              <a:gd name="connsiteY1" fmla="*/ 363 h 3618316"/>
              <a:gd name="connsiteX2" fmla="*/ 3048001 w 3048001"/>
              <a:gd name="connsiteY2" fmla="*/ 1292450 h 3618316"/>
              <a:gd name="connsiteX3" fmla="*/ 1517374 w 3048001"/>
              <a:gd name="connsiteY3" fmla="*/ 3618207 h 3618316"/>
              <a:gd name="connsiteX4" fmla="*/ 0 w 3048001"/>
              <a:gd name="connsiteY4" fmla="*/ 1226189 h 3618316"/>
              <a:gd name="connsiteX0" fmla="*/ 5510 w 3053511"/>
              <a:gd name="connsiteY0" fmla="*/ 1228325 h 3620452"/>
              <a:gd name="connsiteX1" fmla="*/ 1522884 w 3053511"/>
              <a:gd name="connsiteY1" fmla="*/ 2499 h 3620452"/>
              <a:gd name="connsiteX2" fmla="*/ 3053511 w 3053511"/>
              <a:gd name="connsiteY2" fmla="*/ 1294586 h 3620452"/>
              <a:gd name="connsiteX3" fmla="*/ 1522884 w 3053511"/>
              <a:gd name="connsiteY3" fmla="*/ 3620343 h 3620452"/>
              <a:gd name="connsiteX4" fmla="*/ 5510 w 3053511"/>
              <a:gd name="connsiteY4" fmla="*/ 1228325 h 3620452"/>
              <a:gd name="connsiteX0" fmla="*/ 2927 w 3050928"/>
              <a:gd name="connsiteY0" fmla="*/ 1226309 h 3618436"/>
              <a:gd name="connsiteX1" fmla="*/ 1520301 w 3050928"/>
              <a:gd name="connsiteY1" fmla="*/ 483 h 3618436"/>
              <a:gd name="connsiteX2" fmla="*/ 3050928 w 3050928"/>
              <a:gd name="connsiteY2" fmla="*/ 1292570 h 3618436"/>
              <a:gd name="connsiteX3" fmla="*/ 1520301 w 3050928"/>
              <a:gd name="connsiteY3" fmla="*/ 3618327 h 3618436"/>
              <a:gd name="connsiteX4" fmla="*/ 2927 w 3050928"/>
              <a:gd name="connsiteY4" fmla="*/ 1226309 h 3618436"/>
              <a:gd name="connsiteX0" fmla="*/ 2927 w 3050928"/>
              <a:gd name="connsiteY0" fmla="*/ 1265652 h 3617931"/>
              <a:gd name="connsiteX1" fmla="*/ 1520301 w 3050928"/>
              <a:gd name="connsiteY1" fmla="*/ 70 h 3617931"/>
              <a:gd name="connsiteX2" fmla="*/ 3050928 w 3050928"/>
              <a:gd name="connsiteY2" fmla="*/ 1292157 h 3617931"/>
              <a:gd name="connsiteX3" fmla="*/ 1520301 w 3050928"/>
              <a:gd name="connsiteY3" fmla="*/ 3617914 h 3617931"/>
              <a:gd name="connsiteX4" fmla="*/ 2927 w 3050928"/>
              <a:gd name="connsiteY4" fmla="*/ 1265652 h 3617931"/>
              <a:gd name="connsiteX0" fmla="*/ 128 w 3048129"/>
              <a:gd name="connsiteY0" fmla="*/ 1265641 h 3617920"/>
              <a:gd name="connsiteX1" fmla="*/ 1517502 w 3048129"/>
              <a:gd name="connsiteY1" fmla="*/ 59 h 3617920"/>
              <a:gd name="connsiteX2" fmla="*/ 3048129 w 3048129"/>
              <a:gd name="connsiteY2" fmla="*/ 1292146 h 3617920"/>
              <a:gd name="connsiteX3" fmla="*/ 1517502 w 3048129"/>
              <a:gd name="connsiteY3" fmla="*/ 3617903 h 3617920"/>
              <a:gd name="connsiteX4" fmla="*/ 128 w 3048129"/>
              <a:gd name="connsiteY4" fmla="*/ 1265641 h 3617920"/>
              <a:gd name="connsiteX0" fmla="*/ 128 w 3048129"/>
              <a:gd name="connsiteY0" fmla="*/ 1265641 h 3617919"/>
              <a:gd name="connsiteX1" fmla="*/ 1517502 w 3048129"/>
              <a:gd name="connsiteY1" fmla="*/ 59 h 3617919"/>
              <a:gd name="connsiteX2" fmla="*/ 3048129 w 3048129"/>
              <a:gd name="connsiteY2" fmla="*/ 1292146 h 3617919"/>
              <a:gd name="connsiteX3" fmla="*/ 1517502 w 3048129"/>
              <a:gd name="connsiteY3" fmla="*/ 3617903 h 3617919"/>
              <a:gd name="connsiteX4" fmla="*/ 128 w 3048129"/>
              <a:gd name="connsiteY4" fmla="*/ 1265641 h 3617919"/>
              <a:gd name="connsiteX0" fmla="*/ 2926 w 3050927"/>
              <a:gd name="connsiteY0" fmla="*/ 1265640 h 3617918"/>
              <a:gd name="connsiteX1" fmla="*/ 1520300 w 3050927"/>
              <a:gd name="connsiteY1" fmla="*/ 58 h 3617918"/>
              <a:gd name="connsiteX2" fmla="*/ 3050927 w 3050927"/>
              <a:gd name="connsiteY2" fmla="*/ 1292145 h 3617918"/>
              <a:gd name="connsiteX3" fmla="*/ 1520300 w 3050927"/>
              <a:gd name="connsiteY3" fmla="*/ 3617902 h 3617918"/>
              <a:gd name="connsiteX4" fmla="*/ 2926 w 3050927"/>
              <a:gd name="connsiteY4" fmla="*/ 1265640 h 3617918"/>
              <a:gd name="connsiteX0" fmla="*/ 0 w 3048001"/>
              <a:gd name="connsiteY0" fmla="*/ 1265640 h 3617918"/>
              <a:gd name="connsiteX1" fmla="*/ 1517374 w 3048001"/>
              <a:gd name="connsiteY1" fmla="*/ 58 h 3617918"/>
              <a:gd name="connsiteX2" fmla="*/ 3048001 w 3048001"/>
              <a:gd name="connsiteY2" fmla="*/ 1292145 h 3617918"/>
              <a:gd name="connsiteX3" fmla="*/ 1517374 w 3048001"/>
              <a:gd name="connsiteY3" fmla="*/ 3617902 h 3617918"/>
              <a:gd name="connsiteX4" fmla="*/ 0 w 3048001"/>
              <a:gd name="connsiteY4" fmla="*/ 1265640 h 3617918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8"/>
              <a:gd name="connsiteX1" fmla="*/ 1517374 w 3048001"/>
              <a:gd name="connsiteY1" fmla="*/ 77 h 3617938"/>
              <a:gd name="connsiteX2" fmla="*/ 3048001 w 3048001"/>
              <a:gd name="connsiteY2" fmla="*/ 1292164 h 3617938"/>
              <a:gd name="connsiteX3" fmla="*/ 1517374 w 3048001"/>
              <a:gd name="connsiteY3" fmla="*/ 3617921 h 3617938"/>
              <a:gd name="connsiteX4" fmla="*/ 0 w 3048001"/>
              <a:gd name="connsiteY4" fmla="*/ 1265659 h 3617938"/>
              <a:gd name="connsiteX0" fmla="*/ 0 w 2981740"/>
              <a:gd name="connsiteY0" fmla="*/ 1265660 h 3617939"/>
              <a:gd name="connsiteX1" fmla="*/ 1517374 w 2981740"/>
              <a:gd name="connsiteY1" fmla="*/ 78 h 3617939"/>
              <a:gd name="connsiteX2" fmla="*/ 2981740 w 2981740"/>
              <a:gd name="connsiteY2" fmla="*/ 1292165 h 3617939"/>
              <a:gd name="connsiteX3" fmla="*/ 1517374 w 2981740"/>
              <a:gd name="connsiteY3" fmla="*/ 3617922 h 3617939"/>
              <a:gd name="connsiteX4" fmla="*/ 0 w 2981740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7"/>
              <a:gd name="connsiteX1" fmla="*/ 1517374 w 3008244"/>
              <a:gd name="connsiteY1" fmla="*/ 78 h 3617937"/>
              <a:gd name="connsiteX2" fmla="*/ 3008244 w 3008244"/>
              <a:gd name="connsiteY2" fmla="*/ 1292165 h 3617937"/>
              <a:gd name="connsiteX3" fmla="*/ 1517374 w 3008244"/>
              <a:gd name="connsiteY3" fmla="*/ 3617922 h 3617937"/>
              <a:gd name="connsiteX4" fmla="*/ 0 w 3008244"/>
              <a:gd name="connsiteY4" fmla="*/ 1265660 h 3617937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7769" h="3604266">
                <a:moveTo>
                  <a:pt x="0" y="1251380"/>
                </a:moveTo>
                <a:cubicBezTo>
                  <a:pt x="28119" y="161738"/>
                  <a:pt x="990600" y="-4332"/>
                  <a:pt x="1522136" y="85"/>
                </a:cubicBezTo>
                <a:cubicBezTo>
                  <a:pt x="2096535" y="-260"/>
                  <a:pt x="3004517" y="186080"/>
                  <a:pt x="3017769" y="1277885"/>
                </a:cubicBezTo>
                <a:cubicBezTo>
                  <a:pt x="2992300" y="2618583"/>
                  <a:pt x="2037798" y="3603297"/>
                  <a:pt x="1517374" y="3603642"/>
                </a:cubicBezTo>
                <a:cubicBezTo>
                  <a:pt x="1016000" y="3632563"/>
                  <a:pt x="30853" y="2653576"/>
                  <a:pt x="0" y="12513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耳"/>
          <p:cNvSpPr/>
          <p:nvPr/>
        </p:nvSpPr>
        <p:spPr>
          <a:xfrm rot="8494448">
            <a:off x="4571296" y="1539368"/>
            <a:ext cx="374443" cy="447215"/>
          </a:xfrm>
          <a:custGeom>
            <a:avLst/>
            <a:gdLst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12452 h 3621374"/>
              <a:gd name="connsiteX1" fmla="*/ 1570383 w 3140766"/>
              <a:gd name="connsiteY1" fmla="*/ 3530 h 3621374"/>
              <a:gd name="connsiteX2" fmla="*/ 3140766 w 3140766"/>
              <a:gd name="connsiteY2" fmla="*/ 1812452 h 3621374"/>
              <a:gd name="connsiteX3" fmla="*/ 1570383 w 3140766"/>
              <a:gd name="connsiteY3" fmla="*/ 3621374 h 3621374"/>
              <a:gd name="connsiteX4" fmla="*/ 0 w 3140766"/>
              <a:gd name="connsiteY4" fmla="*/ 1812452 h 3621374"/>
              <a:gd name="connsiteX0" fmla="*/ 0 w 3140766"/>
              <a:gd name="connsiteY0" fmla="*/ 1795675 h 3617853"/>
              <a:gd name="connsiteX1" fmla="*/ 1570383 w 3140766"/>
              <a:gd name="connsiteY1" fmla="*/ 5 h 3617853"/>
              <a:gd name="connsiteX2" fmla="*/ 3140766 w 3140766"/>
              <a:gd name="connsiteY2" fmla="*/ 1808927 h 3617853"/>
              <a:gd name="connsiteX3" fmla="*/ 1570383 w 3140766"/>
              <a:gd name="connsiteY3" fmla="*/ 3617849 h 3617853"/>
              <a:gd name="connsiteX4" fmla="*/ 0 w 3140766"/>
              <a:gd name="connsiteY4" fmla="*/ 1795675 h 3617853"/>
              <a:gd name="connsiteX0" fmla="*/ 0 w 3061252"/>
              <a:gd name="connsiteY0" fmla="*/ 1795675 h 3617853"/>
              <a:gd name="connsiteX1" fmla="*/ 1490869 w 3061252"/>
              <a:gd name="connsiteY1" fmla="*/ 5 h 3617853"/>
              <a:gd name="connsiteX2" fmla="*/ 3061252 w 3061252"/>
              <a:gd name="connsiteY2" fmla="*/ 1808927 h 3617853"/>
              <a:gd name="connsiteX3" fmla="*/ 1490869 w 3061252"/>
              <a:gd name="connsiteY3" fmla="*/ 3617849 h 3617853"/>
              <a:gd name="connsiteX4" fmla="*/ 0 w 3061252"/>
              <a:gd name="connsiteY4" fmla="*/ 1795675 h 3617853"/>
              <a:gd name="connsiteX0" fmla="*/ 0 w 2968487"/>
              <a:gd name="connsiteY0" fmla="*/ 1795670 h 3617844"/>
              <a:gd name="connsiteX1" fmla="*/ 1490869 w 2968487"/>
              <a:gd name="connsiteY1" fmla="*/ 0 h 3617844"/>
              <a:gd name="connsiteX2" fmla="*/ 2968487 w 2968487"/>
              <a:gd name="connsiteY2" fmla="*/ 1795670 h 3617844"/>
              <a:gd name="connsiteX3" fmla="*/ 1490869 w 2968487"/>
              <a:gd name="connsiteY3" fmla="*/ 3617844 h 3617844"/>
              <a:gd name="connsiteX4" fmla="*/ 0 w 2968487"/>
              <a:gd name="connsiteY4" fmla="*/ 1795670 h 3617844"/>
              <a:gd name="connsiteX0" fmla="*/ 0 w 3008244"/>
              <a:gd name="connsiteY0" fmla="*/ 1804815 h 3631628"/>
              <a:gd name="connsiteX1" fmla="*/ 1490869 w 3008244"/>
              <a:gd name="connsiteY1" fmla="*/ 9145 h 3631628"/>
              <a:gd name="connsiteX2" fmla="*/ 3008244 w 3008244"/>
              <a:gd name="connsiteY2" fmla="*/ 1340988 h 3631628"/>
              <a:gd name="connsiteX3" fmla="*/ 1490869 w 3008244"/>
              <a:gd name="connsiteY3" fmla="*/ 3626989 h 3631628"/>
              <a:gd name="connsiteX4" fmla="*/ 0 w 3008244"/>
              <a:gd name="connsiteY4" fmla="*/ 1804815 h 3631628"/>
              <a:gd name="connsiteX0" fmla="*/ 0 w 3034749"/>
              <a:gd name="connsiteY0" fmla="*/ 1226702 h 3618897"/>
              <a:gd name="connsiteX1" fmla="*/ 1517374 w 3034749"/>
              <a:gd name="connsiteY1" fmla="*/ 876 h 3618897"/>
              <a:gd name="connsiteX2" fmla="*/ 3034749 w 3034749"/>
              <a:gd name="connsiteY2" fmla="*/ 1332719 h 3618897"/>
              <a:gd name="connsiteX3" fmla="*/ 1517374 w 3034749"/>
              <a:gd name="connsiteY3" fmla="*/ 3618720 h 3618897"/>
              <a:gd name="connsiteX4" fmla="*/ 0 w 3034749"/>
              <a:gd name="connsiteY4" fmla="*/ 1226702 h 3618897"/>
              <a:gd name="connsiteX0" fmla="*/ 0 w 3048001"/>
              <a:gd name="connsiteY0" fmla="*/ 1226189 h 3618274"/>
              <a:gd name="connsiteX1" fmla="*/ 1517374 w 3048001"/>
              <a:gd name="connsiteY1" fmla="*/ 363 h 3618274"/>
              <a:gd name="connsiteX2" fmla="*/ 3048001 w 3048001"/>
              <a:gd name="connsiteY2" fmla="*/ 1292450 h 3618274"/>
              <a:gd name="connsiteX3" fmla="*/ 1517374 w 3048001"/>
              <a:gd name="connsiteY3" fmla="*/ 3618207 h 3618274"/>
              <a:gd name="connsiteX4" fmla="*/ 0 w 3048001"/>
              <a:gd name="connsiteY4" fmla="*/ 1226189 h 3618274"/>
              <a:gd name="connsiteX0" fmla="*/ 0 w 3048001"/>
              <a:gd name="connsiteY0" fmla="*/ 1226189 h 3618316"/>
              <a:gd name="connsiteX1" fmla="*/ 1517374 w 3048001"/>
              <a:gd name="connsiteY1" fmla="*/ 363 h 3618316"/>
              <a:gd name="connsiteX2" fmla="*/ 3048001 w 3048001"/>
              <a:gd name="connsiteY2" fmla="*/ 1292450 h 3618316"/>
              <a:gd name="connsiteX3" fmla="*/ 1517374 w 3048001"/>
              <a:gd name="connsiteY3" fmla="*/ 3618207 h 3618316"/>
              <a:gd name="connsiteX4" fmla="*/ 0 w 3048001"/>
              <a:gd name="connsiteY4" fmla="*/ 1226189 h 3618316"/>
              <a:gd name="connsiteX0" fmla="*/ 5510 w 3053511"/>
              <a:gd name="connsiteY0" fmla="*/ 1228325 h 3620452"/>
              <a:gd name="connsiteX1" fmla="*/ 1522884 w 3053511"/>
              <a:gd name="connsiteY1" fmla="*/ 2499 h 3620452"/>
              <a:gd name="connsiteX2" fmla="*/ 3053511 w 3053511"/>
              <a:gd name="connsiteY2" fmla="*/ 1294586 h 3620452"/>
              <a:gd name="connsiteX3" fmla="*/ 1522884 w 3053511"/>
              <a:gd name="connsiteY3" fmla="*/ 3620343 h 3620452"/>
              <a:gd name="connsiteX4" fmla="*/ 5510 w 3053511"/>
              <a:gd name="connsiteY4" fmla="*/ 1228325 h 3620452"/>
              <a:gd name="connsiteX0" fmla="*/ 2927 w 3050928"/>
              <a:gd name="connsiteY0" fmla="*/ 1226309 h 3618436"/>
              <a:gd name="connsiteX1" fmla="*/ 1520301 w 3050928"/>
              <a:gd name="connsiteY1" fmla="*/ 483 h 3618436"/>
              <a:gd name="connsiteX2" fmla="*/ 3050928 w 3050928"/>
              <a:gd name="connsiteY2" fmla="*/ 1292570 h 3618436"/>
              <a:gd name="connsiteX3" fmla="*/ 1520301 w 3050928"/>
              <a:gd name="connsiteY3" fmla="*/ 3618327 h 3618436"/>
              <a:gd name="connsiteX4" fmla="*/ 2927 w 3050928"/>
              <a:gd name="connsiteY4" fmla="*/ 1226309 h 3618436"/>
              <a:gd name="connsiteX0" fmla="*/ 2927 w 3050928"/>
              <a:gd name="connsiteY0" fmla="*/ 1265652 h 3617931"/>
              <a:gd name="connsiteX1" fmla="*/ 1520301 w 3050928"/>
              <a:gd name="connsiteY1" fmla="*/ 70 h 3617931"/>
              <a:gd name="connsiteX2" fmla="*/ 3050928 w 3050928"/>
              <a:gd name="connsiteY2" fmla="*/ 1292157 h 3617931"/>
              <a:gd name="connsiteX3" fmla="*/ 1520301 w 3050928"/>
              <a:gd name="connsiteY3" fmla="*/ 3617914 h 3617931"/>
              <a:gd name="connsiteX4" fmla="*/ 2927 w 3050928"/>
              <a:gd name="connsiteY4" fmla="*/ 1265652 h 3617931"/>
              <a:gd name="connsiteX0" fmla="*/ 128 w 3048129"/>
              <a:gd name="connsiteY0" fmla="*/ 1265641 h 3617920"/>
              <a:gd name="connsiteX1" fmla="*/ 1517502 w 3048129"/>
              <a:gd name="connsiteY1" fmla="*/ 59 h 3617920"/>
              <a:gd name="connsiteX2" fmla="*/ 3048129 w 3048129"/>
              <a:gd name="connsiteY2" fmla="*/ 1292146 h 3617920"/>
              <a:gd name="connsiteX3" fmla="*/ 1517502 w 3048129"/>
              <a:gd name="connsiteY3" fmla="*/ 3617903 h 3617920"/>
              <a:gd name="connsiteX4" fmla="*/ 128 w 3048129"/>
              <a:gd name="connsiteY4" fmla="*/ 1265641 h 3617920"/>
              <a:gd name="connsiteX0" fmla="*/ 128 w 3048129"/>
              <a:gd name="connsiteY0" fmla="*/ 1265641 h 3617919"/>
              <a:gd name="connsiteX1" fmla="*/ 1517502 w 3048129"/>
              <a:gd name="connsiteY1" fmla="*/ 59 h 3617919"/>
              <a:gd name="connsiteX2" fmla="*/ 3048129 w 3048129"/>
              <a:gd name="connsiteY2" fmla="*/ 1292146 h 3617919"/>
              <a:gd name="connsiteX3" fmla="*/ 1517502 w 3048129"/>
              <a:gd name="connsiteY3" fmla="*/ 3617903 h 3617919"/>
              <a:gd name="connsiteX4" fmla="*/ 128 w 3048129"/>
              <a:gd name="connsiteY4" fmla="*/ 1265641 h 3617919"/>
              <a:gd name="connsiteX0" fmla="*/ 2926 w 3050927"/>
              <a:gd name="connsiteY0" fmla="*/ 1265640 h 3617918"/>
              <a:gd name="connsiteX1" fmla="*/ 1520300 w 3050927"/>
              <a:gd name="connsiteY1" fmla="*/ 58 h 3617918"/>
              <a:gd name="connsiteX2" fmla="*/ 3050927 w 3050927"/>
              <a:gd name="connsiteY2" fmla="*/ 1292145 h 3617918"/>
              <a:gd name="connsiteX3" fmla="*/ 1520300 w 3050927"/>
              <a:gd name="connsiteY3" fmla="*/ 3617902 h 3617918"/>
              <a:gd name="connsiteX4" fmla="*/ 2926 w 3050927"/>
              <a:gd name="connsiteY4" fmla="*/ 1265640 h 3617918"/>
              <a:gd name="connsiteX0" fmla="*/ 0 w 3048001"/>
              <a:gd name="connsiteY0" fmla="*/ 1265640 h 3617918"/>
              <a:gd name="connsiteX1" fmla="*/ 1517374 w 3048001"/>
              <a:gd name="connsiteY1" fmla="*/ 58 h 3617918"/>
              <a:gd name="connsiteX2" fmla="*/ 3048001 w 3048001"/>
              <a:gd name="connsiteY2" fmla="*/ 1292145 h 3617918"/>
              <a:gd name="connsiteX3" fmla="*/ 1517374 w 3048001"/>
              <a:gd name="connsiteY3" fmla="*/ 3617902 h 3617918"/>
              <a:gd name="connsiteX4" fmla="*/ 0 w 3048001"/>
              <a:gd name="connsiteY4" fmla="*/ 1265640 h 3617918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8"/>
              <a:gd name="connsiteX1" fmla="*/ 1517374 w 3048001"/>
              <a:gd name="connsiteY1" fmla="*/ 77 h 3617938"/>
              <a:gd name="connsiteX2" fmla="*/ 3048001 w 3048001"/>
              <a:gd name="connsiteY2" fmla="*/ 1292164 h 3617938"/>
              <a:gd name="connsiteX3" fmla="*/ 1517374 w 3048001"/>
              <a:gd name="connsiteY3" fmla="*/ 3617921 h 3617938"/>
              <a:gd name="connsiteX4" fmla="*/ 0 w 3048001"/>
              <a:gd name="connsiteY4" fmla="*/ 1265659 h 3617938"/>
              <a:gd name="connsiteX0" fmla="*/ 0 w 2981740"/>
              <a:gd name="connsiteY0" fmla="*/ 1265660 h 3617939"/>
              <a:gd name="connsiteX1" fmla="*/ 1517374 w 2981740"/>
              <a:gd name="connsiteY1" fmla="*/ 78 h 3617939"/>
              <a:gd name="connsiteX2" fmla="*/ 2981740 w 2981740"/>
              <a:gd name="connsiteY2" fmla="*/ 1292165 h 3617939"/>
              <a:gd name="connsiteX3" fmla="*/ 1517374 w 2981740"/>
              <a:gd name="connsiteY3" fmla="*/ 3617922 h 3617939"/>
              <a:gd name="connsiteX4" fmla="*/ 0 w 2981740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7"/>
              <a:gd name="connsiteX1" fmla="*/ 1517374 w 3008244"/>
              <a:gd name="connsiteY1" fmla="*/ 78 h 3617937"/>
              <a:gd name="connsiteX2" fmla="*/ 3008244 w 3008244"/>
              <a:gd name="connsiteY2" fmla="*/ 1292165 h 3617937"/>
              <a:gd name="connsiteX3" fmla="*/ 1517374 w 3008244"/>
              <a:gd name="connsiteY3" fmla="*/ 3617922 h 3617937"/>
              <a:gd name="connsiteX4" fmla="*/ 0 w 3008244"/>
              <a:gd name="connsiteY4" fmla="*/ 1265660 h 3617937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7769" h="3604266">
                <a:moveTo>
                  <a:pt x="0" y="1251380"/>
                </a:moveTo>
                <a:cubicBezTo>
                  <a:pt x="28119" y="161738"/>
                  <a:pt x="990600" y="-4332"/>
                  <a:pt x="1522136" y="85"/>
                </a:cubicBezTo>
                <a:cubicBezTo>
                  <a:pt x="2096535" y="-260"/>
                  <a:pt x="3004517" y="186080"/>
                  <a:pt x="3017769" y="1277885"/>
                </a:cubicBezTo>
                <a:cubicBezTo>
                  <a:pt x="2992300" y="2618583"/>
                  <a:pt x="2037798" y="3603297"/>
                  <a:pt x="1517374" y="3603642"/>
                </a:cubicBezTo>
                <a:cubicBezTo>
                  <a:pt x="1016000" y="3632563"/>
                  <a:pt x="30853" y="2653576"/>
                  <a:pt x="0" y="12513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耳"/>
          <p:cNvSpPr/>
          <p:nvPr/>
        </p:nvSpPr>
        <p:spPr>
          <a:xfrm rot="13168781" flipH="1">
            <a:off x="7246262" y="1521169"/>
            <a:ext cx="374443" cy="447215"/>
          </a:xfrm>
          <a:custGeom>
            <a:avLst/>
            <a:gdLst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12452 h 3621374"/>
              <a:gd name="connsiteX1" fmla="*/ 1570383 w 3140766"/>
              <a:gd name="connsiteY1" fmla="*/ 3530 h 3621374"/>
              <a:gd name="connsiteX2" fmla="*/ 3140766 w 3140766"/>
              <a:gd name="connsiteY2" fmla="*/ 1812452 h 3621374"/>
              <a:gd name="connsiteX3" fmla="*/ 1570383 w 3140766"/>
              <a:gd name="connsiteY3" fmla="*/ 3621374 h 3621374"/>
              <a:gd name="connsiteX4" fmla="*/ 0 w 3140766"/>
              <a:gd name="connsiteY4" fmla="*/ 1812452 h 3621374"/>
              <a:gd name="connsiteX0" fmla="*/ 0 w 3140766"/>
              <a:gd name="connsiteY0" fmla="*/ 1795675 h 3617853"/>
              <a:gd name="connsiteX1" fmla="*/ 1570383 w 3140766"/>
              <a:gd name="connsiteY1" fmla="*/ 5 h 3617853"/>
              <a:gd name="connsiteX2" fmla="*/ 3140766 w 3140766"/>
              <a:gd name="connsiteY2" fmla="*/ 1808927 h 3617853"/>
              <a:gd name="connsiteX3" fmla="*/ 1570383 w 3140766"/>
              <a:gd name="connsiteY3" fmla="*/ 3617849 h 3617853"/>
              <a:gd name="connsiteX4" fmla="*/ 0 w 3140766"/>
              <a:gd name="connsiteY4" fmla="*/ 1795675 h 3617853"/>
              <a:gd name="connsiteX0" fmla="*/ 0 w 3061252"/>
              <a:gd name="connsiteY0" fmla="*/ 1795675 h 3617853"/>
              <a:gd name="connsiteX1" fmla="*/ 1490869 w 3061252"/>
              <a:gd name="connsiteY1" fmla="*/ 5 h 3617853"/>
              <a:gd name="connsiteX2" fmla="*/ 3061252 w 3061252"/>
              <a:gd name="connsiteY2" fmla="*/ 1808927 h 3617853"/>
              <a:gd name="connsiteX3" fmla="*/ 1490869 w 3061252"/>
              <a:gd name="connsiteY3" fmla="*/ 3617849 h 3617853"/>
              <a:gd name="connsiteX4" fmla="*/ 0 w 3061252"/>
              <a:gd name="connsiteY4" fmla="*/ 1795675 h 3617853"/>
              <a:gd name="connsiteX0" fmla="*/ 0 w 2968487"/>
              <a:gd name="connsiteY0" fmla="*/ 1795670 h 3617844"/>
              <a:gd name="connsiteX1" fmla="*/ 1490869 w 2968487"/>
              <a:gd name="connsiteY1" fmla="*/ 0 h 3617844"/>
              <a:gd name="connsiteX2" fmla="*/ 2968487 w 2968487"/>
              <a:gd name="connsiteY2" fmla="*/ 1795670 h 3617844"/>
              <a:gd name="connsiteX3" fmla="*/ 1490869 w 2968487"/>
              <a:gd name="connsiteY3" fmla="*/ 3617844 h 3617844"/>
              <a:gd name="connsiteX4" fmla="*/ 0 w 2968487"/>
              <a:gd name="connsiteY4" fmla="*/ 1795670 h 3617844"/>
              <a:gd name="connsiteX0" fmla="*/ 0 w 3008244"/>
              <a:gd name="connsiteY0" fmla="*/ 1804815 h 3631628"/>
              <a:gd name="connsiteX1" fmla="*/ 1490869 w 3008244"/>
              <a:gd name="connsiteY1" fmla="*/ 9145 h 3631628"/>
              <a:gd name="connsiteX2" fmla="*/ 3008244 w 3008244"/>
              <a:gd name="connsiteY2" fmla="*/ 1340988 h 3631628"/>
              <a:gd name="connsiteX3" fmla="*/ 1490869 w 3008244"/>
              <a:gd name="connsiteY3" fmla="*/ 3626989 h 3631628"/>
              <a:gd name="connsiteX4" fmla="*/ 0 w 3008244"/>
              <a:gd name="connsiteY4" fmla="*/ 1804815 h 3631628"/>
              <a:gd name="connsiteX0" fmla="*/ 0 w 3034749"/>
              <a:gd name="connsiteY0" fmla="*/ 1226702 h 3618897"/>
              <a:gd name="connsiteX1" fmla="*/ 1517374 w 3034749"/>
              <a:gd name="connsiteY1" fmla="*/ 876 h 3618897"/>
              <a:gd name="connsiteX2" fmla="*/ 3034749 w 3034749"/>
              <a:gd name="connsiteY2" fmla="*/ 1332719 h 3618897"/>
              <a:gd name="connsiteX3" fmla="*/ 1517374 w 3034749"/>
              <a:gd name="connsiteY3" fmla="*/ 3618720 h 3618897"/>
              <a:gd name="connsiteX4" fmla="*/ 0 w 3034749"/>
              <a:gd name="connsiteY4" fmla="*/ 1226702 h 3618897"/>
              <a:gd name="connsiteX0" fmla="*/ 0 w 3048001"/>
              <a:gd name="connsiteY0" fmla="*/ 1226189 h 3618274"/>
              <a:gd name="connsiteX1" fmla="*/ 1517374 w 3048001"/>
              <a:gd name="connsiteY1" fmla="*/ 363 h 3618274"/>
              <a:gd name="connsiteX2" fmla="*/ 3048001 w 3048001"/>
              <a:gd name="connsiteY2" fmla="*/ 1292450 h 3618274"/>
              <a:gd name="connsiteX3" fmla="*/ 1517374 w 3048001"/>
              <a:gd name="connsiteY3" fmla="*/ 3618207 h 3618274"/>
              <a:gd name="connsiteX4" fmla="*/ 0 w 3048001"/>
              <a:gd name="connsiteY4" fmla="*/ 1226189 h 3618274"/>
              <a:gd name="connsiteX0" fmla="*/ 0 w 3048001"/>
              <a:gd name="connsiteY0" fmla="*/ 1226189 h 3618316"/>
              <a:gd name="connsiteX1" fmla="*/ 1517374 w 3048001"/>
              <a:gd name="connsiteY1" fmla="*/ 363 h 3618316"/>
              <a:gd name="connsiteX2" fmla="*/ 3048001 w 3048001"/>
              <a:gd name="connsiteY2" fmla="*/ 1292450 h 3618316"/>
              <a:gd name="connsiteX3" fmla="*/ 1517374 w 3048001"/>
              <a:gd name="connsiteY3" fmla="*/ 3618207 h 3618316"/>
              <a:gd name="connsiteX4" fmla="*/ 0 w 3048001"/>
              <a:gd name="connsiteY4" fmla="*/ 1226189 h 3618316"/>
              <a:gd name="connsiteX0" fmla="*/ 5510 w 3053511"/>
              <a:gd name="connsiteY0" fmla="*/ 1228325 h 3620452"/>
              <a:gd name="connsiteX1" fmla="*/ 1522884 w 3053511"/>
              <a:gd name="connsiteY1" fmla="*/ 2499 h 3620452"/>
              <a:gd name="connsiteX2" fmla="*/ 3053511 w 3053511"/>
              <a:gd name="connsiteY2" fmla="*/ 1294586 h 3620452"/>
              <a:gd name="connsiteX3" fmla="*/ 1522884 w 3053511"/>
              <a:gd name="connsiteY3" fmla="*/ 3620343 h 3620452"/>
              <a:gd name="connsiteX4" fmla="*/ 5510 w 3053511"/>
              <a:gd name="connsiteY4" fmla="*/ 1228325 h 3620452"/>
              <a:gd name="connsiteX0" fmla="*/ 2927 w 3050928"/>
              <a:gd name="connsiteY0" fmla="*/ 1226309 h 3618436"/>
              <a:gd name="connsiteX1" fmla="*/ 1520301 w 3050928"/>
              <a:gd name="connsiteY1" fmla="*/ 483 h 3618436"/>
              <a:gd name="connsiteX2" fmla="*/ 3050928 w 3050928"/>
              <a:gd name="connsiteY2" fmla="*/ 1292570 h 3618436"/>
              <a:gd name="connsiteX3" fmla="*/ 1520301 w 3050928"/>
              <a:gd name="connsiteY3" fmla="*/ 3618327 h 3618436"/>
              <a:gd name="connsiteX4" fmla="*/ 2927 w 3050928"/>
              <a:gd name="connsiteY4" fmla="*/ 1226309 h 3618436"/>
              <a:gd name="connsiteX0" fmla="*/ 2927 w 3050928"/>
              <a:gd name="connsiteY0" fmla="*/ 1265652 h 3617931"/>
              <a:gd name="connsiteX1" fmla="*/ 1520301 w 3050928"/>
              <a:gd name="connsiteY1" fmla="*/ 70 h 3617931"/>
              <a:gd name="connsiteX2" fmla="*/ 3050928 w 3050928"/>
              <a:gd name="connsiteY2" fmla="*/ 1292157 h 3617931"/>
              <a:gd name="connsiteX3" fmla="*/ 1520301 w 3050928"/>
              <a:gd name="connsiteY3" fmla="*/ 3617914 h 3617931"/>
              <a:gd name="connsiteX4" fmla="*/ 2927 w 3050928"/>
              <a:gd name="connsiteY4" fmla="*/ 1265652 h 3617931"/>
              <a:gd name="connsiteX0" fmla="*/ 128 w 3048129"/>
              <a:gd name="connsiteY0" fmla="*/ 1265641 h 3617920"/>
              <a:gd name="connsiteX1" fmla="*/ 1517502 w 3048129"/>
              <a:gd name="connsiteY1" fmla="*/ 59 h 3617920"/>
              <a:gd name="connsiteX2" fmla="*/ 3048129 w 3048129"/>
              <a:gd name="connsiteY2" fmla="*/ 1292146 h 3617920"/>
              <a:gd name="connsiteX3" fmla="*/ 1517502 w 3048129"/>
              <a:gd name="connsiteY3" fmla="*/ 3617903 h 3617920"/>
              <a:gd name="connsiteX4" fmla="*/ 128 w 3048129"/>
              <a:gd name="connsiteY4" fmla="*/ 1265641 h 3617920"/>
              <a:gd name="connsiteX0" fmla="*/ 128 w 3048129"/>
              <a:gd name="connsiteY0" fmla="*/ 1265641 h 3617919"/>
              <a:gd name="connsiteX1" fmla="*/ 1517502 w 3048129"/>
              <a:gd name="connsiteY1" fmla="*/ 59 h 3617919"/>
              <a:gd name="connsiteX2" fmla="*/ 3048129 w 3048129"/>
              <a:gd name="connsiteY2" fmla="*/ 1292146 h 3617919"/>
              <a:gd name="connsiteX3" fmla="*/ 1517502 w 3048129"/>
              <a:gd name="connsiteY3" fmla="*/ 3617903 h 3617919"/>
              <a:gd name="connsiteX4" fmla="*/ 128 w 3048129"/>
              <a:gd name="connsiteY4" fmla="*/ 1265641 h 3617919"/>
              <a:gd name="connsiteX0" fmla="*/ 2926 w 3050927"/>
              <a:gd name="connsiteY0" fmla="*/ 1265640 h 3617918"/>
              <a:gd name="connsiteX1" fmla="*/ 1520300 w 3050927"/>
              <a:gd name="connsiteY1" fmla="*/ 58 h 3617918"/>
              <a:gd name="connsiteX2" fmla="*/ 3050927 w 3050927"/>
              <a:gd name="connsiteY2" fmla="*/ 1292145 h 3617918"/>
              <a:gd name="connsiteX3" fmla="*/ 1520300 w 3050927"/>
              <a:gd name="connsiteY3" fmla="*/ 3617902 h 3617918"/>
              <a:gd name="connsiteX4" fmla="*/ 2926 w 3050927"/>
              <a:gd name="connsiteY4" fmla="*/ 1265640 h 3617918"/>
              <a:gd name="connsiteX0" fmla="*/ 0 w 3048001"/>
              <a:gd name="connsiteY0" fmla="*/ 1265640 h 3617918"/>
              <a:gd name="connsiteX1" fmla="*/ 1517374 w 3048001"/>
              <a:gd name="connsiteY1" fmla="*/ 58 h 3617918"/>
              <a:gd name="connsiteX2" fmla="*/ 3048001 w 3048001"/>
              <a:gd name="connsiteY2" fmla="*/ 1292145 h 3617918"/>
              <a:gd name="connsiteX3" fmla="*/ 1517374 w 3048001"/>
              <a:gd name="connsiteY3" fmla="*/ 3617902 h 3617918"/>
              <a:gd name="connsiteX4" fmla="*/ 0 w 3048001"/>
              <a:gd name="connsiteY4" fmla="*/ 1265640 h 3617918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8"/>
              <a:gd name="connsiteX1" fmla="*/ 1517374 w 3048001"/>
              <a:gd name="connsiteY1" fmla="*/ 77 h 3617938"/>
              <a:gd name="connsiteX2" fmla="*/ 3048001 w 3048001"/>
              <a:gd name="connsiteY2" fmla="*/ 1292164 h 3617938"/>
              <a:gd name="connsiteX3" fmla="*/ 1517374 w 3048001"/>
              <a:gd name="connsiteY3" fmla="*/ 3617921 h 3617938"/>
              <a:gd name="connsiteX4" fmla="*/ 0 w 3048001"/>
              <a:gd name="connsiteY4" fmla="*/ 1265659 h 3617938"/>
              <a:gd name="connsiteX0" fmla="*/ 0 w 2981740"/>
              <a:gd name="connsiteY0" fmla="*/ 1265660 h 3617939"/>
              <a:gd name="connsiteX1" fmla="*/ 1517374 w 2981740"/>
              <a:gd name="connsiteY1" fmla="*/ 78 h 3617939"/>
              <a:gd name="connsiteX2" fmla="*/ 2981740 w 2981740"/>
              <a:gd name="connsiteY2" fmla="*/ 1292165 h 3617939"/>
              <a:gd name="connsiteX3" fmla="*/ 1517374 w 2981740"/>
              <a:gd name="connsiteY3" fmla="*/ 3617922 h 3617939"/>
              <a:gd name="connsiteX4" fmla="*/ 0 w 2981740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7"/>
              <a:gd name="connsiteX1" fmla="*/ 1517374 w 3008244"/>
              <a:gd name="connsiteY1" fmla="*/ 78 h 3617937"/>
              <a:gd name="connsiteX2" fmla="*/ 3008244 w 3008244"/>
              <a:gd name="connsiteY2" fmla="*/ 1292165 h 3617937"/>
              <a:gd name="connsiteX3" fmla="*/ 1517374 w 3008244"/>
              <a:gd name="connsiteY3" fmla="*/ 3617922 h 3617937"/>
              <a:gd name="connsiteX4" fmla="*/ 0 w 3008244"/>
              <a:gd name="connsiteY4" fmla="*/ 1265660 h 3617937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7769" h="3604266">
                <a:moveTo>
                  <a:pt x="0" y="1251380"/>
                </a:moveTo>
                <a:cubicBezTo>
                  <a:pt x="28119" y="161738"/>
                  <a:pt x="990600" y="-4332"/>
                  <a:pt x="1522136" y="85"/>
                </a:cubicBezTo>
                <a:cubicBezTo>
                  <a:pt x="2096535" y="-260"/>
                  <a:pt x="3004517" y="186080"/>
                  <a:pt x="3017769" y="1277885"/>
                </a:cubicBezTo>
                <a:cubicBezTo>
                  <a:pt x="2992300" y="2618583"/>
                  <a:pt x="2037798" y="3603297"/>
                  <a:pt x="1517374" y="3603642"/>
                </a:cubicBezTo>
                <a:cubicBezTo>
                  <a:pt x="1016000" y="3632563"/>
                  <a:pt x="30853" y="2653576"/>
                  <a:pt x="0" y="12513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眼"/>
          <p:cNvSpPr/>
          <p:nvPr/>
        </p:nvSpPr>
        <p:spPr>
          <a:xfrm rot="8257300">
            <a:off x="6663403" y="2092146"/>
            <a:ext cx="217123" cy="259320"/>
          </a:xfrm>
          <a:custGeom>
            <a:avLst/>
            <a:gdLst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12452 h 3621374"/>
              <a:gd name="connsiteX1" fmla="*/ 1570383 w 3140766"/>
              <a:gd name="connsiteY1" fmla="*/ 3530 h 3621374"/>
              <a:gd name="connsiteX2" fmla="*/ 3140766 w 3140766"/>
              <a:gd name="connsiteY2" fmla="*/ 1812452 h 3621374"/>
              <a:gd name="connsiteX3" fmla="*/ 1570383 w 3140766"/>
              <a:gd name="connsiteY3" fmla="*/ 3621374 h 3621374"/>
              <a:gd name="connsiteX4" fmla="*/ 0 w 3140766"/>
              <a:gd name="connsiteY4" fmla="*/ 1812452 h 3621374"/>
              <a:gd name="connsiteX0" fmla="*/ 0 w 3140766"/>
              <a:gd name="connsiteY0" fmla="*/ 1795675 h 3617853"/>
              <a:gd name="connsiteX1" fmla="*/ 1570383 w 3140766"/>
              <a:gd name="connsiteY1" fmla="*/ 5 h 3617853"/>
              <a:gd name="connsiteX2" fmla="*/ 3140766 w 3140766"/>
              <a:gd name="connsiteY2" fmla="*/ 1808927 h 3617853"/>
              <a:gd name="connsiteX3" fmla="*/ 1570383 w 3140766"/>
              <a:gd name="connsiteY3" fmla="*/ 3617849 h 3617853"/>
              <a:gd name="connsiteX4" fmla="*/ 0 w 3140766"/>
              <a:gd name="connsiteY4" fmla="*/ 1795675 h 3617853"/>
              <a:gd name="connsiteX0" fmla="*/ 0 w 3061252"/>
              <a:gd name="connsiteY0" fmla="*/ 1795675 h 3617853"/>
              <a:gd name="connsiteX1" fmla="*/ 1490869 w 3061252"/>
              <a:gd name="connsiteY1" fmla="*/ 5 h 3617853"/>
              <a:gd name="connsiteX2" fmla="*/ 3061252 w 3061252"/>
              <a:gd name="connsiteY2" fmla="*/ 1808927 h 3617853"/>
              <a:gd name="connsiteX3" fmla="*/ 1490869 w 3061252"/>
              <a:gd name="connsiteY3" fmla="*/ 3617849 h 3617853"/>
              <a:gd name="connsiteX4" fmla="*/ 0 w 3061252"/>
              <a:gd name="connsiteY4" fmla="*/ 1795675 h 3617853"/>
              <a:gd name="connsiteX0" fmla="*/ 0 w 2968487"/>
              <a:gd name="connsiteY0" fmla="*/ 1795670 h 3617844"/>
              <a:gd name="connsiteX1" fmla="*/ 1490869 w 2968487"/>
              <a:gd name="connsiteY1" fmla="*/ 0 h 3617844"/>
              <a:gd name="connsiteX2" fmla="*/ 2968487 w 2968487"/>
              <a:gd name="connsiteY2" fmla="*/ 1795670 h 3617844"/>
              <a:gd name="connsiteX3" fmla="*/ 1490869 w 2968487"/>
              <a:gd name="connsiteY3" fmla="*/ 3617844 h 3617844"/>
              <a:gd name="connsiteX4" fmla="*/ 0 w 2968487"/>
              <a:gd name="connsiteY4" fmla="*/ 1795670 h 3617844"/>
              <a:gd name="connsiteX0" fmla="*/ 0 w 3008244"/>
              <a:gd name="connsiteY0" fmla="*/ 1804815 h 3631628"/>
              <a:gd name="connsiteX1" fmla="*/ 1490869 w 3008244"/>
              <a:gd name="connsiteY1" fmla="*/ 9145 h 3631628"/>
              <a:gd name="connsiteX2" fmla="*/ 3008244 w 3008244"/>
              <a:gd name="connsiteY2" fmla="*/ 1340988 h 3631628"/>
              <a:gd name="connsiteX3" fmla="*/ 1490869 w 3008244"/>
              <a:gd name="connsiteY3" fmla="*/ 3626989 h 3631628"/>
              <a:gd name="connsiteX4" fmla="*/ 0 w 3008244"/>
              <a:gd name="connsiteY4" fmla="*/ 1804815 h 3631628"/>
              <a:gd name="connsiteX0" fmla="*/ 0 w 3034749"/>
              <a:gd name="connsiteY0" fmla="*/ 1226702 h 3618897"/>
              <a:gd name="connsiteX1" fmla="*/ 1517374 w 3034749"/>
              <a:gd name="connsiteY1" fmla="*/ 876 h 3618897"/>
              <a:gd name="connsiteX2" fmla="*/ 3034749 w 3034749"/>
              <a:gd name="connsiteY2" fmla="*/ 1332719 h 3618897"/>
              <a:gd name="connsiteX3" fmla="*/ 1517374 w 3034749"/>
              <a:gd name="connsiteY3" fmla="*/ 3618720 h 3618897"/>
              <a:gd name="connsiteX4" fmla="*/ 0 w 3034749"/>
              <a:gd name="connsiteY4" fmla="*/ 1226702 h 3618897"/>
              <a:gd name="connsiteX0" fmla="*/ 0 w 3048001"/>
              <a:gd name="connsiteY0" fmla="*/ 1226189 h 3618274"/>
              <a:gd name="connsiteX1" fmla="*/ 1517374 w 3048001"/>
              <a:gd name="connsiteY1" fmla="*/ 363 h 3618274"/>
              <a:gd name="connsiteX2" fmla="*/ 3048001 w 3048001"/>
              <a:gd name="connsiteY2" fmla="*/ 1292450 h 3618274"/>
              <a:gd name="connsiteX3" fmla="*/ 1517374 w 3048001"/>
              <a:gd name="connsiteY3" fmla="*/ 3618207 h 3618274"/>
              <a:gd name="connsiteX4" fmla="*/ 0 w 3048001"/>
              <a:gd name="connsiteY4" fmla="*/ 1226189 h 3618274"/>
              <a:gd name="connsiteX0" fmla="*/ 0 w 3048001"/>
              <a:gd name="connsiteY0" fmla="*/ 1226189 h 3618316"/>
              <a:gd name="connsiteX1" fmla="*/ 1517374 w 3048001"/>
              <a:gd name="connsiteY1" fmla="*/ 363 h 3618316"/>
              <a:gd name="connsiteX2" fmla="*/ 3048001 w 3048001"/>
              <a:gd name="connsiteY2" fmla="*/ 1292450 h 3618316"/>
              <a:gd name="connsiteX3" fmla="*/ 1517374 w 3048001"/>
              <a:gd name="connsiteY3" fmla="*/ 3618207 h 3618316"/>
              <a:gd name="connsiteX4" fmla="*/ 0 w 3048001"/>
              <a:gd name="connsiteY4" fmla="*/ 1226189 h 3618316"/>
              <a:gd name="connsiteX0" fmla="*/ 5510 w 3053511"/>
              <a:gd name="connsiteY0" fmla="*/ 1228325 h 3620452"/>
              <a:gd name="connsiteX1" fmla="*/ 1522884 w 3053511"/>
              <a:gd name="connsiteY1" fmla="*/ 2499 h 3620452"/>
              <a:gd name="connsiteX2" fmla="*/ 3053511 w 3053511"/>
              <a:gd name="connsiteY2" fmla="*/ 1294586 h 3620452"/>
              <a:gd name="connsiteX3" fmla="*/ 1522884 w 3053511"/>
              <a:gd name="connsiteY3" fmla="*/ 3620343 h 3620452"/>
              <a:gd name="connsiteX4" fmla="*/ 5510 w 3053511"/>
              <a:gd name="connsiteY4" fmla="*/ 1228325 h 3620452"/>
              <a:gd name="connsiteX0" fmla="*/ 2927 w 3050928"/>
              <a:gd name="connsiteY0" fmla="*/ 1226309 h 3618436"/>
              <a:gd name="connsiteX1" fmla="*/ 1520301 w 3050928"/>
              <a:gd name="connsiteY1" fmla="*/ 483 h 3618436"/>
              <a:gd name="connsiteX2" fmla="*/ 3050928 w 3050928"/>
              <a:gd name="connsiteY2" fmla="*/ 1292570 h 3618436"/>
              <a:gd name="connsiteX3" fmla="*/ 1520301 w 3050928"/>
              <a:gd name="connsiteY3" fmla="*/ 3618327 h 3618436"/>
              <a:gd name="connsiteX4" fmla="*/ 2927 w 3050928"/>
              <a:gd name="connsiteY4" fmla="*/ 1226309 h 3618436"/>
              <a:gd name="connsiteX0" fmla="*/ 2927 w 3050928"/>
              <a:gd name="connsiteY0" fmla="*/ 1265652 h 3617931"/>
              <a:gd name="connsiteX1" fmla="*/ 1520301 w 3050928"/>
              <a:gd name="connsiteY1" fmla="*/ 70 h 3617931"/>
              <a:gd name="connsiteX2" fmla="*/ 3050928 w 3050928"/>
              <a:gd name="connsiteY2" fmla="*/ 1292157 h 3617931"/>
              <a:gd name="connsiteX3" fmla="*/ 1520301 w 3050928"/>
              <a:gd name="connsiteY3" fmla="*/ 3617914 h 3617931"/>
              <a:gd name="connsiteX4" fmla="*/ 2927 w 3050928"/>
              <a:gd name="connsiteY4" fmla="*/ 1265652 h 3617931"/>
              <a:gd name="connsiteX0" fmla="*/ 128 w 3048129"/>
              <a:gd name="connsiteY0" fmla="*/ 1265641 h 3617920"/>
              <a:gd name="connsiteX1" fmla="*/ 1517502 w 3048129"/>
              <a:gd name="connsiteY1" fmla="*/ 59 h 3617920"/>
              <a:gd name="connsiteX2" fmla="*/ 3048129 w 3048129"/>
              <a:gd name="connsiteY2" fmla="*/ 1292146 h 3617920"/>
              <a:gd name="connsiteX3" fmla="*/ 1517502 w 3048129"/>
              <a:gd name="connsiteY3" fmla="*/ 3617903 h 3617920"/>
              <a:gd name="connsiteX4" fmla="*/ 128 w 3048129"/>
              <a:gd name="connsiteY4" fmla="*/ 1265641 h 3617920"/>
              <a:gd name="connsiteX0" fmla="*/ 128 w 3048129"/>
              <a:gd name="connsiteY0" fmla="*/ 1265641 h 3617919"/>
              <a:gd name="connsiteX1" fmla="*/ 1517502 w 3048129"/>
              <a:gd name="connsiteY1" fmla="*/ 59 h 3617919"/>
              <a:gd name="connsiteX2" fmla="*/ 3048129 w 3048129"/>
              <a:gd name="connsiteY2" fmla="*/ 1292146 h 3617919"/>
              <a:gd name="connsiteX3" fmla="*/ 1517502 w 3048129"/>
              <a:gd name="connsiteY3" fmla="*/ 3617903 h 3617919"/>
              <a:gd name="connsiteX4" fmla="*/ 128 w 3048129"/>
              <a:gd name="connsiteY4" fmla="*/ 1265641 h 3617919"/>
              <a:gd name="connsiteX0" fmla="*/ 2926 w 3050927"/>
              <a:gd name="connsiteY0" fmla="*/ 1265640 h 3617918"/>
              <a:gd name="connsiteX1" fmla="*/ 1520300 w 3050927"/>
              <a:gd name="connsiteY1" fmla="*/ 58 h 3617918"/>
              <a:gd name="connsiteX2" fmla="*/ 3050927 w 3050927"/>
              <a:gd name="connsiteY2" fmla="*/ 1292145 h 3617918"/>
              <a:gd name="connsiteX3" fmla="*/ 1520300 w 3050927"/>
              <a:gd name="connsiteY3" fmla="*/ 3617902 h 3617918"/>
              <a:gd name="connsiteX4" fmla="*/ 2926 w 3050927"/>
              <a:gd name="connsiteY4" fmla="*/ 1265640 h 3617918"/>
              <a:gd name="connsiteX0" fmla="*/ 0 w 3048001"/>
              <a:gd name="connsiteY0" fmla="*/ 1265640 h 3617918"/>
              <a:gd name="connsiteX1" fmla="*/ 1517374 w 3048001"/>
              <a:gd name="connsiteY1" fmla="*/ 58 h 3617918"/>
              <a:gd name="connsiteX2" fmla="*/ 3048001 w 3048001"/>
              <a:gd name="connsiteY2" fmla="*/ 1292145 h 3617918"/>
              <a:gd name="connsiteX3" fmla="*/ 1517374 w 3048001"/>
              <a:gd name="connsiteY3" fmla="*/ 3617902 h 3617918"/>
              <a:gd name="connsiteX4" fmla="*/ 0 w 3048001"/>
              <a:gd name="connsiteY4" fmla="*/ 1265640 h 3617918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8"/>
              <a:gd name="connsiteX1" fmla="*/ 1517374 w 3048001"/>
              <a:gd name="connsiteY1" fmla="*/ 77 h 3617938"/>
              <a:gd name="connsiteX2" fmla="*/ 3048001 w 3048001"/>
              <a:gd name="connsiteY2" fmla="*/ 1292164 h 3617938"/>
              <a:gd name="connsiteX3" fmla="*/ 1517374 w 3048001"/>
              <a:gd name="connsiteY3" fmla="*/ 3617921 h 3617938"/>
              <a:gd name="connsiteX4" fmla="*/ 0 w 3048001"/>
              <a:gd name="connsiteY4" fmla="*/ 1265659 h 3617938"/>
              <a:gd name="connsiteX0" fmla="*/ 0 w 2981740"/>
              <a:gd name="connsiteY0" fmla="*/ 1265660 h 3617939"/>
              <a:gd name="connsiteX1" fmla="*/ 1517374 w 2981740"/>
              <a:gd name="connsiteY1" fmla="*/ 78 h 3617939"/>
              <a:gd name="connsiteX2" fmla="*/ 2981740 w 2981740"/>
              <a:gd name="connsiteY2" fmla="*/ 1292165 h 3617939"/>
              <a:gd name="connsiteX3" fmla="*/ 1517374 w 2981740"/>
              <a:gd name="connsiteY3" fmla="*/ 3617922 h 3617939"/>
              <a:gd name="connsiteX4" fmla="*/ 0 w 2981740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7"/>
              <a:gd name="connsiteX1" fmla="*/ 1517374 w 3008244"/>
              <a:gd name="connsiteY1" fmla="*/ 78 h 3617937"/>
              <a:gd name="connsiteX2" fmla="*/ 3008244 w 3008244"/>
              <a:gd name="connsiteY2" fmla="*/ 1292165 h 3617937"/>
              <a:gd name="connsiteX3" fmla="*/ 1517374 w 3008244"/>
              <a:gd name="connsiteY3" fmla="*/ 3617922 h 3617937"/>
              <a:gd name="connsiteX4" fmla="*/ 0 w 3008244"/>
              <a:gd name="connsiteY4" fmla="*/ 1265660 h 3617937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7769" h="3604266">
                <a:moveTo>
                  <a:pt x="0" y="1251380"/>
                </a:moveTo>
                <a:cubicBezTo>
                  <a:pt x="28119" y="161738"/>
                  <a:pt x="990600" y="-4332"/>
                  <a:pt x="1522136" y="85"/>
                </a:cubicBezTo>
                <a:cubicBezTo>
                  <a:pt x="2096535" y="-260"/>
                  <a:pt x="3004517" y="186080"/>
                  <a:pt x="3017769" y="1277885"/>
                </a:cubicBezTo>
                <a:cubicBezTo>
                  <a:pt x="2992300" y="2618583"/>
                  <a:pt x="2037798" y="3603297"/>
                  <a:pt x="1517374" y="3603642"/>
                </a:cubicBezTo>
                <a:cubicBezTo>
                  <a:pt x="1016000" y="3632563"/>
                  <a:pt x="30853" y="2653576"/>
                  <a:pt x="0" y="12513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眼"/>
          <p:cNvSpPr/>
          <p:nvPr/>
        </p:nvSpPr>
        <p:spPr>
          <a:xfrm rot="13342700" flipH="1">
            <a:off x="5293828" y="2092147"/>
            <a:ext cx="217123" cy="259320"/>
          </a:xfrm>
          <a:custGeom>
            <a:avLst/>
            <a:gdLst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12452 h 3621374"/>
              <a:gd name="connsiteX1" fmla="*/ 1570383 w 3140766"/>
              <a:gd name="connsiteY1" fmla="*/ 3530 h 3621374"/>
              <a:gd name="connsiteX2" fmla="*/ 3140766 w 3140766"/>
              <a:gd name="connsiteY2" fmla="*/ 1812452 h 3621374"/>
              <a:gd name="connsiteX3" fmla="*/ 1570383 w 3140766"/>
              <a:gd name="connsiteY3" fmla="*/ 3621374 h 3621374"/>
              <a:gd name="connsiteX4" fmla="*/ 0 w 3140766"/>
              <a:gd name="connsiteY4" fmla="*/ 1812452 h 3621374"/>
              <a:gd name="connsiteX0" fmla="*/ 0 w 3140766"/>
              <a:gd name="connsiteY0" fmla="*/ 1795675 h 3617853"/>
              <a:gd name="connsiteX1" fmla="*/ 1570383 w 3140766"/>
              <a:gd name="connsiteY1" fmla="*/ 5 h 3617853"/>
              <a:gd name="connsiteX2" fmla="*/ 3140766 w 3140766"/>
              <a:gd name="connsiteY2" fmla="*/ 1808927 h 3617853"/>
              <a:gd name="connsiteX3" fmla="*/ 1570383 w 3140766"/>
              <a:gd name="connsiteY3" fmla="*/ 3617849 h 3617853"/>
              <a:gd name="connsiteX4" fmla="*/ 0 w 3140766"/>
              <a:gd name="connsiteY4" fmla="*/ 1795675 h 3617853"/>
              <a:gd name="connsiteX0" fmla="*/ 0 w 3061252"/>
              <a:gd name="connsiteY0" fmla="*/ 1795675 h 3617853"/>
              <a:gd name="connsiteX1" fmla="*/ 1490869 w 3061252"/>
              <a:gd name="connsiteY1" fmla="*/ 5 h 3617853"/>
              <a:gd name="connsiteX2" fmla="*/ 3061252 w 3061252"/>
              <a:gd name="connsiteY2" fmla="*/ 1808927 h 3617853"/>
              <a:gd name="connsiteX3" fmla="*/ 1490869 w 3061252"/>
              <a:gd name="connsiteY3" fmla="*/ 3617849 h 3617853"/>
              <a:gd name="connsiteX4" fmla="*/ 0 w 3061252"/>
              <a:gd name="connsiteY4" fmla="*/ 1795675 h 3617853"/>
              <a:gd name="connsiteX0" fmla="*/ 0 w 2968487"/>
              <a:gd name="connsiteY0" fmla="*/ 1795670 h 3617844"/>
              <a:gd name="connsiteX1" fmla="*/ 1490869 w 2968487"/>
              <a:gd name="connsiteY1" fmla="*/ 0 h 3617844"/>
              <a:gd name="connsiteX2" fmla="*/ 2968487 w 2968487"/>
              <a:gd name="connsiteY2" fmla="*/ 1795670 h 3617844"/>
              <a:gd name="connsiteX3" fmla="*/ 1490869 w 2968487"/>
              <a:gd name="connsiteY3" fmla="*/ 3617844 h 3617844"/>
              <a:gd name="connsiteX4" fmla="*/ 0 w 2968487"/>
              <a:gd name="connsiteY4" fmla="*/ 1795670 h 3617844"/>
              <a:gd name="connsiteX0" fmla="*/ 0 w 3008244"/>
              <a:gd name="connsiteY0" fmla="*/ 1804815 h 3631628"/>
              <a:gd name="connsiteX1" fmla="*/ 1490869 w 3008244"/>
              <a:gd name="connsiteY1" fmla="*/ 9145 h 3631628"/>
              <a:gd name="connsiteX2" fmla="*/ 3008244 w 3008244"/>
              <a:gd name="connsiteY2" fmla="*/ 1340988 h 3631628"/>
              <a:gd name="connsiteX3" fmla="*/ 1490869 w 3008244"/>
              <a:gd name="connsiteY3" fmla="*/ 3626989 h 3631628"/>
              <a:gd name="connsiteX4" fmla="*/ 0 w 3008244"/>
              <a:gd name="connsiteY4" fmla="*/ 1804815 h 3631628"/>
              <a:gd name="connsiteX0" fmla="*/ 0 w 3034749"/>
              <a:gd name="connsiteY0" fmla="*/ 1226702 h 3618897"/>
              <a:gd name="connsiteX1" fmla="*/ 1517374 w 3034749"/>
              <a:gd name="connsiteY1" fmla="*/ 876 h 3618897"/>
              <a:gd name="connsiteX2" fmla="*/ 3034749 w 3034749"/>
              <a:gd name="connsiteY2" fmla="*/ 1332719 h 3618897"/>
              <a:gd name="connsiteX3" fmla="*/ 1517374 w 3034749"/>
              <a:gd name="connsiteY3" fmla="*/ 3618720 h 3618897"/>
              <a:gd name="connsiteX4" fmla="*/ 0 w 3034749"/>
              <a:gd name="connsiteY4" fmla="*/ 1226702 h 3618897"/>
              <a:gd name="connsiteX0" fmla="*/ 0 w 3048001"/>
              <a:gd name="connsiteY0" fmla="*/ 1226189 h 3618274"/>
              <a:gd name="connsiteX1" fmla="*/ 1517374 w 3048001"/>
              <a:gd name="connsiteY1" fmla="*/ 363 h 3618274"/>
              <a:gd name="connsiteX2" fmla="*/ 3048001 w 3048001"/>
              <a:gd name="connsiteY2" fmla="*/ 1292450 h 3618274"/>
              <a:gd name="connsiteX3" fmla="*/ 1517374 w 3048001"/>
              <a:gd name="connsiteY3" fmla="*/ 3618207 h 3618274"/>
              <a:gd name="connsiteX4" fmla="*/ 0 w 3048001"/>
              <a:gd name="connsiteY4" fmla="*/ 1226189 h 3618274"/>
              <a:gd name="connsiteX0" fmla="*/ 0 w 3048001"/>
              <a:gd name="connsiteY0" fmla="*/ 1226189 h 3618316"/>
              <a:gd name="connsiteX1" fmla="*/ 1517374 w 3048001"/>
              <a:gd name="connsiteY1" fmla="*/ 363 h 3618316"/>
              <a:gd name="connsiteX2" fmla="*/ 3048001 w 3048001"/>
              <a:gd name="connsiteY2" fmla="*/ 1292450 h 3618316"/>
              <a:gd name="connsiteX3" fmla="*/ 1517374 w 3048001"/>
              <a:gd name="connsiteY3" fmla="*/ 3618207 h 3618316"/>
              <a:gd name="connsiteX4" fmla="*/ 0 w 3048001"/>
              <a:gd name="connsiteY4" fmla="*/ 1226189 h 3618316"/>
              <a:gd name="connsiteX0" fmla="*/ 5510 w 3053511"/>
              <a:gd name="connsiteY0" fmla="*/ 1228325 h 3620452"/>
              <a:gd name="connsiteX1" fmla="*/ 1522884 w 3053511"/>
              <a:gd name="connsiteY1" fmla="*/ 2499 h 3620452"/>
              <a:gd name="connsiteX2" fmla="*/ 3053511 w 3053511"/>
              <a:gd name="connsiteY2" fmla="*/ 1294586 h 3620452"/>
              <a:gd name="connsiteX3" fmla="*/ 1522884 w 3053511"/>
              <a:gd name="connsiteY3" fmla="*/ 3620343 h 3620452"/>
              <a:gd name="connsiteX4" fmla="*/ 5510 w 3053511"/>
              <a:gd name="connsiteY4" fmla="*/ 1228325 h 3620452"/>
              <a:gd name="connsiteX0" fmla="*/ 2927 w 3050928"/>
              <a:gd name="connsiteY0" fmla="*/ 1226309 h 3618436"/>
              <a:gd name="connsiteX1" fmla="*/ 1520301 w 3050928"/>
              <a:gd name="connsiteY1" fmla="*/ 483 h 3618436"/>
              <a:gd name="connsiteX2" fmla="*/ 3050928 w 3050928"/>
              <a:gd name="connsiteY2" fmla="*/ 1292570 h 3618436"/>
              <a:gd name="connsiteX3" fmla="*/ 1520301 w 3050928"/>
              <a:gd name="connsiteY3" fmla="*/ 3618327 h 3618436"/>
              <a:gd name="connsiteX4" fmla="*/ 2927 w 3050928"/>
              <a:gd name="connsiteY4" fmla="*/ 1226309 h 3618436"/>
              <a:gd name="connsiteX0" fmla="*/ 2927 w 3050928"/>
              <a:gd name="connsiteY0" fmla="*/ 1265652 h 3617931"/>
              <a:gd name="connsiteX1" fmla="*/ 1520301 w 3050928"/>
              <a:gd name="connsiteY1" fmla="*/ 70 h 3617931"/>
              <a:gd name="connsiteX2" fmla="*/ 3050928 w 3050928"/>
              <a:gd name="connsiteY2" fmla="*/ 1292157 h 3617931"/>
              <a:gd name="connsiteX3" fmla="*/ 1520301 w 3050928"/>
              <a:gd name="connsiteY3" fmla="*/ 3617914 h 3617931"/>
              <a:gd name="connsiteX4" fmla="*/ 2927 w 3050928"/>
              <a:gd name="connsiteY4" fmla="*/ 1265652 h 3617931"/>
              <a:gd name="connsiteX0" fmla="*/ 128 w 3048129"/>
              <a:gd name="connsiteY0" fmla="*/ 1265641 h 3617920"/>
              <a:gd name="connsiteX1" fmla="*/ 1517502 w 3048129"/>
              <a:gd name="connsiteY1" fmla="*/ 59 h 3617920"/>
              <a:gd name="connsiteX2" fmla="*/ 3048129 w 3048129"/>
              <a:gd name="connsiteY2" fmla="*/ 1292146 h 3617920"/>
              <a:gd name="connsiteX3" fmla="*/ 1517502 w 3048129"/>
              <a:gd name="connsiteY3" fmla="*/ 3617903 h 3617920"/>
              <a:gd name="connsiteX4" fmla="*/ 128 w 3048129"/>
              <a:gd name="connsiteY4" fmla="*/ 1265641 h 3617920"/>
              <a:gd name="connsiteX0" fmla="*/ 128 w 3048129"/>
              <a:gd name="connsiteY0" fmla="*/ 1265641 h 3617919"/>
              <a:gd name="connsiteX1" fmla="*/ 1517502 w 3048129"/>
              <a:gd name="connsiteY1" fmla="*/ 59 h 3617919"/>
              <a:gd name="connsiteX2" fmla="*/ 3048129 w 3048129"/>
              <a:gd name="connsiteY2" fmla="*/ 1292146 h 3617919"/>
              <a:gd name="connsiteX3" fmla="*/ 1517502 w 3048129"/>
              <a:gd name="connsiteY3" fmla="*/ 3617903 h 3617919"/>
              <a:gd name="connsiteX4" fmla="*/ 128 w 3048129"/>
              <a:gd name="connsiteY4" fmla="*/ 1265641 h 3617919"/>
              <a:gd name="connsiteX0" fmla="*/ 2926 w 3050927"/>
              <a:gd name="connsiteY0" fmla="*/ 1265640 h 3617918"/>
              <a:gd name="connsiteX1" fmla="*/ 1520300 w 3050927"/>
              <a:gd name="connsiteY1" fmla="*/ 58 h 3617918"/>
              <a:gd name="connsiteX2" fmla="*/ 3050927 w 3050927"/>
              <a:gd name="connsiteY2" fmla="*/ 1292145 h 3617918"/>
              <a:gd name="connsiteX3" fmla="*/ 1520300 w 3050927"/>
              <a:gd name="connsiteY3" fmla="*/ 3617902 h 3617918"/>
              <a:gd name="connsiteX4" fmla="*/ 2926 w 3050927"/>
              <a:gd name="connsiteY4" fmla="*/ 1265640 h 3617918"/>
              <a:gd name="connsiteX0" fmla="*/ 0 w 3048001"/>
              <a:gd name="connsiteY0" fmla="*/ 1265640 h 3617918"/>
              <a:gd name="connsiteX1" fmla="*/ 1517374 w 3048001"/>
              <a:gd name="connsiteY1" fmla="*/ 58 h 3617918"/>
              <a:gd name="connsiteX2" fmla="*/ 3048001 w 3048001"/>
              <a:gd name="connsiteY2" fmla="*/ 1292145 h 3617918"/>
              <a:gd name="connsiteX3" fmla="*/ 1517374 w 3048001"/>
              <a:gd name="connsiteY3" fmla="*/ 3617902 h 3617918"/>
              <a:gd name="connsiteX4" fmla="*/ 0 w 3048001"/>
              <a:gd name="connsiteY4" fmla="*/ 1265640 h 3617918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8"/>
              <a:gd name="connsiteX1" fmla="*/ 1517374 w 3048001"/>
              <a:gd name="connsiteY1" fmla="*/ 77 h 3617938"/>
              <a:gd name="connsiteX2" fmla="*/ 3048001 w 3048001"/>
              <a:gd name="connsiteY2" fmla="*/ 1292164 h 3617938"/>
              <a:gd name="connsiteX3" fmla="*/ 1517374 w 3048001"/>
              <a:gd name="connsiteY3" fmla="*/ 3617921 h 3617938"/>
              <a:gd name="connsiteX4" fmla="*/ 0 w 3048001"/>
              <a:gd name="connsiteY4" fmla="*/ 1265659 h 3617938"/>
              <a:gd name="connsiteX0" fmla="*/ 0 w 2981740"/>
              <a:gd name="connsiteY0" fmla="*/ 1265660 h 3617939"/>
              <a:gd name="connsiteX1" fmla="*/ 1517374 w 2981740"/>
              <a:gd name="connsiteY1" fmla="*/ 78 h 3617939"/>
              <a:gd name="connsiteX2" fmla="*/ 2981740 w 2981740"/>
              <a:gd name="connsiteY2" fmla="*/ 1292165 h 3617939"/>
              <a:gd name="connsiteX3" fmla="*/ 1517374 w 2981740"/>
              <a:gd name="connsiteY3" fmla="*/ 3617922 h 3617939"/>
              <a:gd name="connsiteX4" fmla="*/ 0 w 2981740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7"/>
              <a:gd name="connsiteX1" fmla="*/ 1517374 w 3008244"/>
              <a:gd name="connsiteY1" fmla="*/ 78 h 3617937"/>
              <a:gd name="connsiteX2" fmla="*/ 3008244 w 3008244"/>
              <a:gd name="connsiteY2" fmla="*/ 1292165 h 3617937"/>
              <a:gd name="connsiteX3" fmla="*/ 1517374 w 3008244"/>
              <a:gd name="connsiteY3" fmla="*/ 3617922 h 3617937"/>
              <a:gd name="connsiteX4" fmla="*/ 0 w 3008244"/>
              <a:gd name="connsiteY4" fmla="*/ 1265660 h 3617937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7769" h="3604266">
                <a:moveTo>
                  <a:pt x="0" y="1251380"/>
                </a:moveTo>
                <a:cubicBezTo>
                  <a:pt x="28119" y="161738"/>
                  <a:pt x="990600" y="-4332"/>
                  <a:pt x="1522136" y="85"/>
                </a:cubicBezTo>
                <a:cubicBezTo>
                  <a:pt x="2096535" y="-260"/>
                  <a:pt x="3004517" y="186080"/>
                  <a:pt x="3017769" y="1277885"/>
                </a:cubicBezTo>
                <a:cubicBezTo>
                  <a:pt x="2992300" y="2618583"/>
                  <a:pt x="2037798" y="3603297"/>
                  <a:pt x="1517374" y="3603642"/>
                </a:cubicBezTo>
                <a:cubicBezTo>
                  <a:pt x="1016000" y="3632563"/>
                  <a:pt x="30853" y="2653576"/>
                  <a:pt x="0" y="12513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脸"/>
          <p:cNvSpPr/>
          <p:nvPr/>
        </p:nvSpPr>
        <p:spPr>
          <a:xfrm rot="10800000">
            <a:off x="5476039" y="2015034"/>
            <a:ext cx="1239922" cy="1452067"/>
          </a:xfrm>
          <a:custGeom>
            <a:avLst/>
            <a:gdLst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08922 h 3617844"/>
              <a:gd name="connsiteX1" fmla="*/ 1570383 w 3140766"/>
              <a:gd name="connsiteY1" fmla="*/ 0 h 3617844"/>
              <a:gd name="connsiteX2" fmla="*/ 3140766 w 3140766"/>
              <a:gd name="connsiteY2" fmla="*/ 1808922 h 3617844"/>
              <a:gd name="connsiteX3" fmla="*/ 1570383 w 3140766"/>
              <a:gd name="connsiteY3" fmla="*/ 3617844 h 3617844"/>
              <a:gd name="connsiteX4" fmla="*/ 0 w 3140766"/>
              <a:gd name="connsiteY4" fmla="*/ 1808922 h 3617844"/>
              <a:gd name="connsiteX0" fmla="*/ 0 w 3140766"/>
              <a:gd name="connsiteY0" fmla="*/ 1812452 h 3621374"/>
              <a:gd name="connsiteX1" fmla="*/ 1570383 w 3140766"/>
              <a:gd name="connsiteY1" fmla="*/ 3530 h 3621374"/>
              <a:gd name="connsiteX2" fmla="*/ 3140766 w 3140766"/>
              <a:gd name="connsiteY2" fmla="*/ 1812452 h 3621374"/>
              <a:gd name="connsiteX3" fmla="*/ 1570383 w 3140766"/>
              <a:gd name="connsiteY3" fmla="*/ 3621374 h 3621374"/>
              <a:gd name="connsiteX4" fmla="*/ 0 w 3140766"/>
              <a:gd name="connsiteY4" fmla="*/ 1812452 h 3621374"/>
              <a:gd name="connsiteX0" fmla="*/ 0 w 3140766"/>
              <a:gd name="connsiteY0" fmla="*/ 1795675 h 3617853"/>
              <a:gd name="connsiteX1" fmla="*/ 1570383 w 3140766"/>
              <a:gd name="connsiteY1" fmla="*/ 5 h 3617853"/>
              <a:gd name="connsiteX2" fmla="*/ 3140766 w 3140766"/>
              <a:gd name="connsiteY2" fmla="*/ 1808927 h 3617853"/>
              <a:gd name="connsiteX3" fmla="*/ 1570383 w 3140766"/>
              <a:gd name="connsiteY3" fmla="*/ 3617849 h 3617853"/>
              <a:gd name="connsiteX4" fmla="*/ 0 w 3140766"/>
              <a:gd name="connsiteY4" fmla="*/ 1795675 h 3617853"/>
              <a:gd name="connsiteX0" fmla="*/ 0 w 3061252"/>
              <a:gd name="connsiteY0" fmla="*/ 1795675 h 3617853"/>
              <a:gd name="connsiteX1" fmla="*/ 1490869 w 3061252"/>
              <a:gd name="connsiteY1" fmla="*/ 5 h 3617853"/>
              <a:gd name="connsiteX2" fmla="*/ 3061252 w 3061252"/>
              <a:gd name="connsiteY2" fmla="*/ 1808927 h 3617853"/>
              <a:gd name="connsiteX3" fmla="*/ 1490869 w 3061252"/>
              <a:gd name="connsiteY3" fmla="*/ 3617849 h 3617853"/>
              <a:gd name="connsiteX4" fmla="*/ 0 w 3061252"/>
              <a:gd name="connsiteY4" fmla="*/ 1795675 h 3617853"/>
              <a:gd name="connsiteX0" fmla="*/ 0 w 2968487"/>
              <a:gd name="connsiteY0" fmla="*/ 1795670 h 3617844"/>
              <a:gd name="connsiteX1" fmla="*/ 1490869 w 2968487"/>
              <a:gd name="connsiteY1" fmla="*/ 0 h 3617844"/>
              <a:gd name="connsiteX2" fmla="*/ 2968487 w 2968487"/>
              <a:gd name="connsiteY2" fmla="*/ 1795670 h 3617844"/>
              <a:gd name="connsiteX3" fmla="*/ 1490869 w 2968487"/>
              <a:gd name="connsiteY3" fmla="*/ 3617844 h 3617844"/>
              <a:gd name="connsiteX4" fmla="*/ 0 w 2968487"/>
              <a:gd name="connsiteY4" fmla="*/ 1795670 h 3617844"/>
              <a:gd name="connsiteX0" fmla="*/ 0 w 3008244"/>
              <a:gd name="connsiteY0" fmla="*/ 1804815 h 3631628"/>
              <a:gd name="connsiteX1" fmla="*/ 1490869 w 3008244"/>
              <a:gd name="connsiteY1" fmla="*/ 9145 h 3631628"/>
              <a:gd name="connsiteX2" fmla="*/ 3008244 w 3008244"/>
              <a:gd name="connsiteY2" fmla="*/ 1340988 h 3631628"/>
              <a:gd name="connsiteX3" fmla="*/ 1490869 w 3008244"/>
              <a:gd name="connsiteY3" fmla="*/ 3626989 h 3631628"/>
              <a:gd name="connsiteX4" fmla="*/ 0 w 3008244"/>
              <a:gd name="connsiteY4" fmla="*/ 1804815 h 3631628"/>
              <a:gd name="connsiteX0" fmla="*/ 0 w 3034749"/>
              <a:gd name="connsiteY0" fmla="*/ 1226702 h 3618897"/>
              <a:gd name="connsiteX1" fmla="*/ 1517374 w 3034749"/>
              <a:gd name="connsiteY1" fmla="*/ 876 h 3618897"/>
              <a:gd name="connsiteX2" fmla="*/ 3034749 w 3034749"/>
              <a:gd name="connsiteY2" fmla="*/ 1332719 h 3618897"/>
              <a:gd name="connsiteX3" fmla="*/ 1517374 w 3034749"/>
              <a:gd name="connsiteY3" fmla="*/ 3618720 h 3618897"/>
              <a:gd name="connsiteX4" fmla="*/ 0 w 3034749"/>
              <a:gd name="connsiteY4" fmla="*/ 1226702 h 3618897"/>
              <a:gd name="connsiteX0" fmla="*/ 0 w 3048001"/>
              <a:gd name="connsiteY0" fmla="*/ 1226189 h 3618274"/>
              <a:gd name="connsiteX1" fmla="*/ 1517374 w 3048001"/>
              <a:gd name="connsiteY1" fmla="*/ 363 h 3618274"/>
              <a:gd name="connsiteX2" fmla="*/ 3048001 w 3048001"/>
              <a:gd name="connsiteY2" fmla="*/ 1292450 h 3618274"/>
              <a:gd name="connsiteX3" fmla="*/ 1517374 w 3048001"/>
              <a:gd name="connsiteY3" fmla="*/ 3618207 h 3618274"/>
              <a:gd name="connsiteX4" fmla="*/ 0 w 3048001"/>
              <a:gd name="connsiteY4" fmla="*/ 1226189 h 3618274"/>
              <a:gd name="connsiteX0" fmla="*/ 0 w 3048001"/>
              <a:gd name="connsiteY0" fmla="*/ 1226189 h 3618316"/>
              <a:gd name="connsiteX1" fmla="*/ 1517374 w 3048001"/>
              <a:gd name="connsiteY1" fmla="*/ 363 h 3618316"/>
              <a:gd name="connsiteX2" fmla="*/ 3048001 w 3048001"/>
              <a:gd name="connsiteY2" fmla="*/ 1292450 h 3618316"/>
              <a:gd name="connsiteX3" fmla="*/ 1517374 w 3048001"/>
              <a:gd name="connsiteY3" fmla="*/ 3618207 h 3618316"/>
              <a:gd name="connsiteX4" fmla="*/ 0 w 3048001"/>
              <a:gd name="connsiteY4" fmla="*/ 1226189 h 3618316"/>
              <a:gd name="connsiteX0" fmla="*/ 5510 w 3053511"/>
              <a:gd name="connsiteY0" fmla="*/ 1228325 h 3620452"/>
              <a:gd name="connsiteX1" fmla="*/ 1522884 w 3053511"/>
              <a:gd name="connsiteY1" fmla="*/ 2499 h 3620452"/>
              <a:gd name="connsiteX2" fmla="*/ 3053511 w 3053511"/>
              <a:gd name="connsiteY2" fmla="*/ 1294586 h 3620452"/>
              <a:gd name="connsiteX3" fmla="*/ 1522884 w 3053511"/>
              <a:gd name="connsiteY3" fmla="*/ 3620343 h 3620452"/>
              <a:gd name="connsiteX4" fmla="*/ 5510 w 3053511"/>
              <a:gd name="connsiteY4" fmla="*/ 1228325 h 3620452"/>
              <a:gd name="connsiteX0" fmla="*/ 2927 w 3050928"/>
              <a:gd name="connsiteY0" fmla="*/ 1226309 h 3618436"/>
              <a:gd name="connsiteX1" fmla="*/ 1520301 w 3050928"/>
              <a:gd name="connsiteY1" fmla="*/ 483 h 3618436"/>
              <a:gd name="connsiteX2" fmla="*/ 3050928 w 3050928"/>
              <a:gd name="connsiteY2" fmla="*/ 1292570 h 3618436"/>
              <a:gd name="connsiteX3" fmla="*/ 1520301 w 3050928"/>
              <a:gd name="connsiteY3" fmla="*/ 3618327 h 3618436"/>
              <a:gd name="connsiteX4" fmla="*/ 2927 w 3050928"/>
              <a:gd name="connsiteY4" fmla="*/ 1226309 h 3618436"/>
              <a:gd name="connsiteX0" fmla="*/ 2927 w 3050928"/>
              <a:gd name="connsiteY0" fmla="*/ 1265652 h 3617931"/>
              <a:gd name="connsiteX1" fmla="*/ 1520301 w 3050928"/>
              <a:gd name="connsiteY1" fmla="*/ 70 h 3617931"/>
              <a:gd name="connsiteX2" fmla="*/ 3050928 w 3050928"/>
              <a:gd name="connsiteY2" fmla="*/ 1292157 h 3617931"/>
              <a:gd name="connsiteX3" fmla="*/ 1520301 w 3050928"/>
              <a:gd name="connsiteY3" fmla="*/ 3617914 h 3617931"/>
              <a:gd name="connsiteX4" fmla="*/ 2927 w 3050928"/>
              <a:gd name="connsiteY4" fmla="*/ 1265652 h 3617931"/>
              <a:gd name="connsiteX0" fmla="*/ 128 w 3048129"/>
              <a:gd name="connsiteY0" fmla="*/ 1265641 h 3617920"/>
              <a:gd name="connsiteX1" fmla="*/ 1517502 w 3048129"/>
              <a:gd name="connsiteY1" fmla="*/ 59 h 3617920"/>
              <a:gd name="connsiteX2" fmla="*/ 3048129 w 3048129"/>
              <a:gd name="connsiteY2" fmla="*/ 1292146 h 3617920"/>
              <a:gd name="connsiteX3" fmla="*/ 1517502 w 3048129"/>
              <a:gd name="connsiteY3" fmla="*/ 3617903 h 3617920"/>
              <a:gd name="connsiteX4" fmla="*/ 128 w 3048129"/>
              <a:gd name="connsiteY4" fmla="*/ 1265641 h 3617920"/>
              <a:gd name="connsiteX0" fmla="*/ 128 w 3048129"/>
              <a:gd name="connsiteY0" fmla="*/ 1265641 h 3617919"/>
              <a:gd name="connsiteX1" fmla="*/ 1517502 w 3048129"/>
              <a:gd name="connsiteY1" fmla="*/ 59 h 3617919"/>
              <a:gd name="connsiteX2" fmla="*/ 3048129 w 3048129"/>
              <a:gd name="connsiteY2" fmla="*/ 1292146 h 3617919"/>
              <a:gd name="connsiteX3" fmla="*/ 1517502 w 3048129"/>
              <a:gd name="connsiteY3" fmla="*/ 3617903 h 3617919"/>
              <a:gd name="connsiteX4" fmla="*/ 128 w 3048129"/>
              <a:gd name="connsiteY4" fmla="*/ 1265641 h 3617919"/>
              <a:gd name="connsiteX0" fmla="*/ 2926 w 3050927"/>
              <a:gd name="connsiteY0" fmla="*/ 1265640 h 3617918"/>
              <a:gd name="connsiteX1" fmla="*/ 1520300 w 3050927"/>
              <a:gd name="connsiteY1" fmla="*/ 58 h 3617918"/>
              <a:gd name="connsiteX2" fmla="*/ 3050927 w 3050927"/>
              <a:gd name="connsiteY2" fmla="*/ 1292145 h 3617918"/>
              <a:gd name="connsiteX3" fmla="*/ 1520300 w 3050927"/>
              <a:gd name="connsiteY3" fmla="*/ 3617902 h 3617918"/>
              <a:gd name="connsiteX4" fmla="*/ 2926 w 3050927"/>
              <a:gd name="connsiteY4" fmla="*/ 1265640 h 3617918"/>
              <a:gd name="connsiteX0" fmla="*/ 0 w 3048001"/>
              <a:gd name="connsiteY0" fmla="*/ 1265640 h 3617918"/>
              <a:gd name="connsiteX1" fmla="*/ 1517374 w 3048001"/>
              <a:gd name="connsiteY1" fmla="*/ 58 h 3617918"/>
              <a:gd name="connsiteX2" fmla="*/ 3048001 w 3048001"/>
              <a:gd name="connsiteY2" fmla="*/ 1292145 h 3617918"/>
              <a:gd name="connsiteX3" fmla="*/ 1517374 w 3048001"/>
              <a:gd name="connsiteY3" fmla="*/ 3617902 h 3617918"/>
              <a:gd name="connsiteX4" fmla="*/ 0 w 3048001"/>
              <a:gd name="connsiteY4" fmla="*/ 1265640 h 3617918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7"/>
              <a:gd name="connsiteX1" fmla="*/ 1517374 w 3048001"/>
              <a:gd name="connsiteY1" fmla="*/ 77 h 3617937"/>
              <a:gd name="connsiteX2" fmla="*/ 3048001 w 3048001"/>
              <a:gd name="connsiteY2" fmla="*/ 1292164 h 3617937"/>
              <a:gd name="connsiteX3" fmla="*/ 1517374 w 3048001"/>
              <a:gd name="connsiteY3" fmla="*/ 3617921 h 3617937"/>
              <a:gd name="connsiteX4" fmla="*/ 0 w 3048001"/>
              <a:gd name="connsiteY4" fmla="*/ 1265659 h 3617937"/>
              <a:gd name="connsiteX0" fmla="*/ 0 w 3048001"/>
              <a:gd name="connsiteY0" fmla="*/ 1265659 h 3617938"/>
              <a:gd name="connsiteX1" fmla="*/ 1517374 w 3048001"/>
              <a:gd name="connsiteY1" fmla="*/ 77 h 3617938"/>
              <a:gd name="connsiteX2" fmla="*/ 3048001 w 3048001"/>
              <a:gd name="connsiteY2" fmla="*/ 1292164 h 3617938"/>
              <a:gd name="connsiteX3" fmla="*/ 1517374 w 3048001"/>
              <a:gd name="connsiteY3" fmla="*/ 3617921 h 3617938"/>
              <a:gd name="connsiteX4" fmla="*/ 0 w 3048001"/>
              <a:gd name="connsiteY4" fmla="*/ 1265659 h 3617938"/>
              <a:gd name="connsiteX0" fmla="*/ 0 w 2981740"/>
              <a:gd name="connsiteY0" fmla="*/ 1265660 h 3617939"/>
              <a:gd name="connsiteX1" fmla="*/ 1517374 w 2981740"/>
              <a:gd name="connsiteY1" fmla="*/ 78 h 3617939"/>
              <a:gd name="connsiteX2" fmla="*/ 2981740 w 2981740"/>
              <a:gd name="connsiteY2" fmla="*/ 1292165 h 3617939"/>
              <a:gd name="connsiteX3" fmla="*/ 1517374 w 2981740"/>
              <a:gd name="connsiteY3" fmla="*/ 3617922 h 3617939"/>
              <a:gd name="connsiteX4" fmla="*/ 0 w 2981740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7"/>
              <a:gd name="connsiteX1" fmla="*/ 1517374 w 3008244"/>
              <a:gd name="connsiteY1" fmla="*/ 78 h 3617937"/>
              <a:gd name="connsiteX2" fmla="*/ 3008244 w 3008244"/>
              <a:gd name="connsiteY2" fmla="*/ 1292165 h 3617937"/>
              <a:gd name="connsiteX3" fmla="*/ 1517374 w 3008244"/>
              <a:gd name="connsiteY3" fmla="*/ 3617922 h 3617937"/>
              <a:gd name="connsiteX4" fmla="*/ 0 w 3008244"/>
              <a:gd name="connsiteY4" fmla="*/ 1265660 h 3617937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7939"/>
              <a:gd name="connsiteX1" fmla="*/ 1517374 w 3008244"/>
              <a:gd name="connsiteY1" fmla="*/ 78 h 3617939"/>
              <a:gd name="connsiteX2" fmla="*/ 3008244 w 3008244"/>
              <a:gd name="connsiteY2" fmla="*/ 1292165 h 3617939"/>
              <a:gd name="connsiteX3" fmla="*/ 1517374 w 3008244"/>
              <a:gd name="connsiteY3" fmla="*/ 3617922 h 3617939"/>
              <a:gd name="connsiteX4" fmla="*/ 0 w 3008244"/>
              <a:gd name="connsiteY4" fmla="*/ 1265660 h 3617939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08244"/>
              <a:gd name="connsiteY0" fmla="*/ 1265660 h 3618546"/>
              <a:gd name="connsiteX1" fmla="*/ 1517374 w 3008244"/>
              <a:gd name="connsiteY1" fmla="*/ 78 h 3618546"/>
              <a:gd name="connsiteX2" fmla="*/ 3008244 w 3008244"/>
              <a:gd name="connsiteY2" fmla="*/ 1292165 h 3618546"/>
              <a:gd name="connsiteX3" fmla="*/ 1517374 w 3008244"/>
              <a:gd name="connsiteY3" fmla="*/ 3617922 h 3618546"/>
              <a:gd name="connsiteX4" fmla="*/ 0 w 3008244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65660 h 3618546"/>
              <a:gd name="connsiteX1" fmla="*/ 1517374 w 3017769"/>
              <a:gd name="connsiteY1" fmla="*/ 78 h 3618546"/>
              <a:gd name="connsiteX2" fmla="*/ 3017769 w 3017769"/>
              <a:gd name="connsiteY2" fmla="*/ 1292165 h 3618546"/>
              <a:gd name="connsiteX3" fmla="*/ 1517374 w 3017769"/>
              <a:gd name="connsiteY3" fmla="*/ 3617922 h 3618546"/>
              <a:gd name="connsiteX4" fmla="*/ 0 w 3017769"/>
              <a:gd name="connsiteY4" fmla="*/ 1265660 h 361854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604266"/>
              <a:gd name="connsiteX1" fmla="*/ 1522136 w 3017769"/>
              <a:gd name="connsiteY1" fmla="*/ 85 h 3604266"/>
              <a:gd name="connsiteX2" fmla="*/ 3017769 w 3017769"/>
              <a:gd name="connsiteY2" fmla="*/ 1277885 h 3604266"/>
              <a:gd name="connsiteX3" fmla="*/ 1517374 w 3017769"/>
              <a:gd name="connsiteY3" fmla="*/ 3603642 h 3604266"/>
              <a:gd name="connsiteX4" fmla="*/ 0 w 3017769"/>
              <a:gd name="connsiteY4" fmla="*/ 1251380 h 3604266"/>
              <a:gd name="connsiteX0" fmla="*/ 0 w 3017769"/>
              <a:gd name="connsiteY0" fmla="*/ 1251380 h 3557933"/>
              <a:gd name="connsiteX1" fmla="*/ 1522136 w 3017769"/>
              <a:gd name="connsiteY1" fmla="*/ 85 h 3557933"/>
              <a:gd name="connsiteX2" fmla="*/ 3017769 w 3017769"/>
              <a:gd name="connsiteY2" fmla="*/ 1277885 h 3557933"/>
              <a:gd name="connsiteX3" fmla="*/ 1517374 w 3017769"/>
              <a:gd name="connsiteY3" fmla="*/ 3557278 h 3557933"/>
              <a:gd name="connsiteX4" fmla="*/ 0 w 3017769"/>
              <a:gd name="connsiteY4" fmla="*/ 1251380 h 3557933"/>
              <a:gd name="connsiteX0" fmla="*/ 0 w 3017769"/>
              <a:gd name="connsiteY0" fmla="*/ 1251380 h 3557933"/>
              <a:gd name="connsiteX1" fmla="*/ 1522136 w 3017769"/>
              <a:gd name="connsiteY1" fmla="*/ 85 h 3557933"/>
              <a:gd name="connsiteX2" fmla="*/ 3017769 w 3017769"/>
              <a:gd name="connsiteY2" fmla="*/ 1277885 h 3557933"/>
              <a:gd name="connsiteX3" fmla="*/ 1517374 w 3017769"/>
              <a:gd name="connsiteY3" fmla="*/ 3557278 h 3557933"/>
              <a:gd name="connsiteX4" fmla="*/ 0 w 3017769"/>
              <a:gd name="connsiteY4" fmla="*/ 1251380 h 3557933"/>
              <a:gd name="connsiteX0" fmla="*/ 0 w 3017769"/>
              <a:gd name="connsiteY0" fmla="*/ 1251380 h 3557278"/>
              <a:gd name="connsiteX1" fmla="*/ 1522136 w 3017769"/>
              <a:gd name="connsiteY1" fmla="*/ 85 h 3557278"/>
              <a:gd name="connsiteX2" fmla="*/ 3017769 w 3017769"/>
              <a:gd name="connsiteY2" fmla="*/ 1277885 h 3557278"/>
              <a:gd name="connsiteX3" fmla="*/ 1517374 w 3017769"/>
              <a:gd name="connsiteY3" fmla="*/ 3557278 h 3557278"/>
              <a:gd name="connsiteX4" fmla="*/ 0 w 3017769"/>
              <a:gd name="connsiteY4" fmla="*/ 1251380 h 3557278"/>
              <a:gd name="connsiteX0" fmla="*/ 0 w 3017769"/>
              <a:gd name="connsiteY0" fmla="*/ 1251380 h 3534096"/>
              <a:gd name="connsiteX1" fmla="*/ 1522136 w 3017769"/>
              <a:gd name="connsiteY1" fmla="*/ 85 h 3534096"/>
              <a:gd name="connsiteX2" fmla="*/ 3017769 w 3017769"/>
              <a:gd name="connsiteY2" fmla="*/ 1277885 h 3534096"/>
              <a:gd name="connsiteX3" fmla="*/ 1517374 w 3017769"/>
              <a:gd name="connsiteY3" fmla="*/ 3534096 h 3534096"/>
              <a:gd name="connsiteX4" fmla="*/ 0 w 3017769"/>
              <a:gd name="connsiteY4" fmla="*/ 1251380 h 353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7769" h="3534096">
                <a:moveTo>
                  <a:pt x="0" y="1251380"/>
                </a:moveTo>
                <a:cubicBezTo>
                  <a:pt x="28119" y="161738"/>
                  <a:pt x="990600" y="-4332"/>
                  <a:pt x="1522136" y="85"/>
                </a:cubicBezTo>
                <a:cubicBezTo>
                  <a:pt x="2096535" y="-260"/>
                  <a:pt x="3004517" y="186080"/>
                  <a:pt x="3017769" y="1277885"/>
                </a:cubicBezTo>
                <a:cubicBezTo>
                  <a:pt x="2992300" y="2618583"/>
                  <a:pt x="1968252" y="3522158"/>
                  <a:pt x="1517374" y="3534096"/>
                </a:cubicBezTo>
                <a:cubicBezTo>
                  <a:pt x="1062365" y="3528245"/>
                  <a:pt x="30853" y="2653576"/>
                  <a:pt x="0" y="12513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鼻"/>
          <p:cNvSpPr/>
          <p:nvPr/>
        </p:nvSpPr>
        <p:spPr>
          <a:xfrm>
            <a:off x="5779621" y="2274344"/>
            <a:ext cx="632759" cy="400278"/>
          </a:xfrm>
          <a:custGeom>
            <a:avLst/>
            <a:gdLst>
              <a:gd name="connsiteX0" fmla="*/ 0 w 650153"/>
              <a:gd name="connsiteY0" fmla="*/ 202283 h 404565"/>
              <a:gd name="connsiteX1" fmla="*/ 325077 w 650153"/>
              <a:gd name="connsiteY1" fmla="*/ 0 h 404565"/>
              <a:gd name="connsiteX2" fmla="*/ 650154 w 650153"/>
              <a:gd name="connsiteY2" fmla="*/ 202283 h 404565"/>
              <a:gd name="connsiteX3" fmla="*/ 325077 w 650153"/>
              <a:gd name="connsiteY3" fmla="*/ 404566 h 404565"/>
              <a:gd name="connsiteX4" fmla="*/ 0 w 650153"/>
              <a:gd name="connsiteY4" fmla="*/ 202283 h 404565"/>
              <a:gd name="connsiteX0" fmla="*/ 2203 w 652357"/>
              <a:gd name="connsiteY0" fmla="*/ 202283 h 405205"/>
              <a:gd name="connsiteX1" fmla="*/ 327280 w 652357"/>
              <a:gd name="connsiteY1" fmla="*/ 0 h 405205"/>
              <a:gd name="connsiteX2" fmla="*/ 652357 w 652357"/>
              <a:gd name="connsiteY2" fmla="*/ 202283 h 405205"/>
              <a:gd name="connsiteX3" fmla="*/ 327280 w 652357"/>
              <a:gd name="connsiteY3" fmla="*/ 404566 h 405205"/>
              <a:gd name="connsiteX4" fmla="*/ 191548 w 652357"/>
              <a:gd name="connsiteY4" fmla="*/ 264070 h 405205"/>
              <a:gd name="connsiteX5" fmla="*/ 2203 w 652357"/>
              <a:gd name="connsiteY5" fmla="*/ 202283 h 405205"/>
              <a:gd name="connsiteX0" fmla="*/ 2203 w 657356"/>
              <a:gd name="connsiteY0" fmla="*/ 202283 h 404592"/>
              <a:gd name="connsiteX1" fmla="*/ 327280 w 657356"/>
              <a:gd name="connsiteY1" fmla="*/ 0 h 404592"/>
              <a:gd name="connsiteX2" fmla="*/ 652357 w 657356"/>
              <a:gd name="connsiteY2" fmla="*/ 202283 h 404592"/>
              <a:gd name="connsiteX3" fmla="*/ 489204 w 657356"/>
              <a:gd name="connsiteY3" fmla="*/ 252164 h 404592"/>
              <a:gd name="connsiteX4" fmla="*/ 327280 w 657356"/>
              <a:gd name="connsiteY4" fmla="*/ 404566 h 404592"/>
              <a:gd name="connsiteX5" fmla="*/ 191548 w 657356"/>
              <a:gd name="connsiteY5" fmla="*/ 264070 h 404592"/>
              <a:gd name="connsiteX6" fmla="*/ 2203 w 657356"/>
              <a:gd name="connsiteY6" fmla="*/ 202283 h 404592"/>
              <a:gd name="connsiteX0" fmla="*/ 2203 w 648129"/>
              <a:gd name="connsiteY0" fmla="*/ 202420 h 404729"/>
              <a:gd name="connsiteX1" fmla="*/ 327280 w 648129"/>
              <a:gd name="connsiteY1" fmla="*/ 137 h 404729"/>
              <a:gd name="connsiteX2" fmla="*/ 642832 w 648129"/>
              <a:gd name="connsiteY2" fmla="*/ 235757 h 404729"/>
              <a:gd name="connsiteX3" fmla="*/ 489204 w 648129"/>
              <a:gd name="connsiteY3" fmla="*/ 252301 h 404729"/>
              <a:gd name="connsiteX4" fmla="*/ 327280 w 648129"/>
              <a:gd name="connsiteY4" fmla="*/ 404703 h 404729"/>
              <a:gd name="connsiteX5" fmla="*/ 191548 w 648129"/>
              <a:gd name="connsiteY5" fmla="*/ 264207 h 404729"/>
              <a:gd name="connsiteX6" fmla="*/ 2203 w 648129"/>
              <a:gd name="connsiteY6" fmla="*/ 202420 h 404729"/>
              <a:gd name="connsiteX0" fmla="*/ 2203 w 648129"/>
              <a:gd name="connsiteY0" fmla="*/ 202420 h 404729"/>
              <a:gd name="connsiteX1" fmla="*/ 327280 w 648129"/>
              <a:gd name="connsiteY1" fmla="*/ 137 h 404729"/>
              <a:gd name="connsiteX2" fmla="*/ 642832 w 648129"/>
              <a:gd name="connsiteY2" fmla="*/ 235757 h 404729"/>
              <a:gd name="connsiteX3" fmla="*/ 489204 w 648129"/>
              <a:gd name="connsiteY3" fmla="*/ 252301 h 404729"/>
              <a:gd name="connsiteX4" fmla="*/ 327280 w 648129"/>
              <a:gd name="connsiteY4" fmla="*/ 404703 h 404729"/>
              <a:gd name="connsiteX5" fmla="*/ 191548 w 648129"/>
              <a:gd name="connsiteY5" fmla="*/ 264207 h 404729"/>
              <a:gd name="connsiteX6" fmla="*/ 2203 w 648129"/>
              <a:gd name="connsiteY6" fmla="*/ 202420 h 404729"/>
              <a:gd name="connsiteX0" fmla="*/ 2203 w 646363"/>
              <a:gd name="connsiteY0" fmla="*/ 202420 h 404729"/>
              <a:gd name="connsiteX1" fmla="*/ 327280 w 646363"/>
              <a:gd name="connsiteY1" fmla="*/ 137 h 404729"/>
              <a:gd name="connsiteX2" fmla="*/ 642832 w 646363"/>
              <a:gd name="connsiteY2" fmla="*/ 235757 h 404729"/>
              <a:gd name="connsiteX3" fmla="*/ 489204 w 646363"/>
              <a:gd name="connsiteY3" fmla="*/ 252301 h 404729"/>
              <a:gd name="connsiteX4" fmla="*/ 327280 w 646363"/>
              <a:gd name="connsiteY4" fmla="*/ 404703 h 404729"/>
              <a:gd name="connsiteX5" fmla="*/ 191548 w 646363"/>
              <a:gd name="connsiteY5" fmla="*/ 264207 h 404729"/>
              <a:gd name="connsiteX6" fmla="*/ 2203 w 646363"/>
              <a:gd name="connsiteY6" fmla="*/ 202420 h 404729"/>
              <a:gd name="connsiteX0" fmla="*/ 2364 w 634593"/>
              <a:gd name="connsiteY0" fmla="*/ 242777 h 404605"/>
              <a:gd name="connsiteX1" fmla="*/ 315535 w 634593"/>
              <a:gd name="connsiteY1" fmla="*/ 13 h 404605"/>
              <a:gd name="connsiteX2" fmla="*/ 631087 w 634593"/>
              <a:gd name="connsiteY2" fmla="*/ 235633 h 404605"/>
              <a:gd name="connsiteX3" fmla="*/ 477459 w 634593"/>
              <a:gd name="connsiteY3" fmla="*/ 252177 h 404605"/>
              <a:gd name="connsiteX4" fmla="*/ 315535 w 634593"/>
              <a:gd name="connsiteY4" fmla="*/ 404579 h 404605"/>
              <a:gd name="connsiteX5" fmla="*/ 179803 w 634593"/>
              <a:gd name="connsiteY5" fmla="*/ 264083 h 404605"/>
              <a:gd name="connsiteX6" fmla="*/ 2364 w 634593"/>
              <a:gd name="connsiteY6" fmla="*/ 242777 h 404605"/>
              <a:gd name="connsiteX0" fmla="*/ 7144 w 639373"/>
              <a:gd name="connsiteY0" fmla="*/ 242777 h 404605"/>
              <a:gd name="connsiteX1" fmla="*/ 320315 w 639373"/>
              <a:gd name="connsiteY1" fmla="*/ 13 h 404605"/>
              <a:gd name="connsiteX2" fmla="*/ 635867 w 639373"/>
              <a:gd name="connsiteY2" fmla="*/ 235633 h 404605"/>
              <a:gd name="connsiteX3" fmla="*/ 482239 w 639373"/>
              <a:gd name="connsiteY3" fmla="*/ 252177 h 404605"/>
              <a:gd name="connsiteX4" fmla="*/ 320315 w 639373"/>
              <a:gd name="connsiteY4" fmla="*/ 404579 h 404605"/>
              <a:gd name="connsiteX5" fmla="*/ 184583 w 639373"/>
              <a:gd name="connsiteY5" fmla="*/ 264083 h 404605"/>
              <a:gd name="connsiteX6" fmla="*/ 7144 w 639373"/>
              <a:gd name="connsiteY6" fmla="*/ 242777 h 404605"/>
              <a:gd name="connsiteX0" fmla="*/ 7144 w 639373"/>
              <a:gd name="connsiteY0" fmla="*/ 242777 h 404605"/>
              <a:gd name="connsiteX1" fmla="*/ 320315 w 639373"/>
              <a:gd name="connsiteY1" fmla="*/ 13 h 404605"/>
              <a:gd name="connsiteX2" fmla="*/ 635867 w 639373"/>
              <a:gd name="connsiteY2" fmla="*/ 235633 h 404605"/>
              <a:gd name="connsiteX3" fmla="*/ 482239 w 639373"/>
              <a:gd name="connsiteY3" fmla="*/ 252177 h 404605"/>
              <a:gd name="connsiteX4" fmla="*/ 320315 w 639373"/>
              <a:gd name="connsiteY4" fmla="*/ 404579 h 404605"/>
              <a:gd name="connsiteX5" fmla="*/ 184583 w 639373"/>
              <a:gd name="connsiteY5" fmla="*/ 264083 h 404605"/>
              <a:gd name="connsiteX6" fmla="*/ 7144 w 639373"/>
              <a:gd name="connsiteY6" fmla="*/ 242777 h 404605"/>
              <a:gd name="connsiteX0" fmla="*/ 7144 w 639373"/>
              <a:gd name="connsiteY0" fmla="*/ 242777 h 404605"/>
              <a:gd name="connsiteX1" fmla="*/ 320315 w 639373"/>
              <a:gd name="connsiteY1" fmla="*/ 13 h 404605"/>
              <a:gd name="connsiteX2" fmla="*/ 635867 w 639373"/>
              <a:gd name="connsiteY2" fmla="*/ 235633 h 404605"/>
              <a:gd name="connsiteX3" fmla="*/ 482239 w 639373"/>
              <a:gd name="connsiteY3" fmla="*/ 252177 h 404605"/>
              <a:gd name="connsiteX4" fmla="*/ 320315 w 639373"/>
              <a:gd name="connsiteY4" fmla="*/ 404579 h 404605"/>
              <a:gd name="connsiteX5" fmla="*/ 184583 w 639373"/>
              <a:gd name="connsiteY5" fmla="*/ 264083 h 404605"/>
              <a:gd name="connsiteX6" fmla="*/ 7144 w 639373"/>
              <a:gd name="connsiteY6" fmla="*/ 242777 h 404605"/>
              <a:gd name="connsiteX0" fmla="*/ 7144 w 639373"/>
              <a:gd name="connsiteY0" fmla="*/ 242777 h 406088"/>
              <a:gd name="connsiteX1" fmla="*/ 320315 w 639373"/>
              <a:gd name="connsiteY1" fmla="*/ 13 h 406088"/>
              <a:gd name="connsiteX2" fmla="*/ 635867 w 639373"/>
              <a:gd name="connsiteY2" fmla="*/ 235633 h 406088"/>
              <a:gd name="connsiteX3" fmla="*/ 482239 w 639373"/>
              <a:gd name="connsiteY3" fmla="*/ 252177 h 406088"/>
              <a:gd name="connsiteX4" fmla="*/ 320315 w 639373"/>
              <a:gd name="connsiteY4" fmla="*/ 404579 h 406088"/>
              <a:gd name="connsiteX5" fmla="*/ 184583 w 639373"/>
              <a:gd name="connsiteY5" fmla="*/ 264083 h 406088"/>
              <a:gd name="connsiteX6" fmla="*/ 7144 w 639373"/>
              <a:gd name="connsiteY6" fmla="*/ 242777 h 406088"/>
              <a:gd name="connsiteX0" fmla="*/ 7144 w 639373"/>
              <a:gd name="connsiteY0" fmla="*/ 242777 h 406088"/>
              <a:gd name="connsiteX1" fmla="*/ 320315 w 639373"/>
              <a:gd name="connsiteY1" fmla="*/ 13 h 406088"/>
              <a:gd name="connsiteX2" fmla="*/ 635867 w 639373"/>
              <a:gd name="connsiteY2" fmla="*/ 235633 h 406088"/>
              <a:gd name="connsiteX3" fmla="*/ 482239 w 639373"/>
              <a:gd name="connsiteY3" fmla="*/ 252177 h 406088"/>
              <a:gd name="connsiteX4" fmla="*/ 320315 w 639373"/>
              <a:gd name="connsiteY4" fmla="*/ 404579 h 406088"/>
              <a:gd name="connsiteX5" fmla="*/ 184583 w 639373"/>
              <a:gd name="connsiteY5" fmla="*/ 264083 h 406088"/>
              <a:gd name="connsiteX6" fmla="*/ 7144 w 639373"/>
              <a:gd name="connsiteY6" fmla="*/ 242777 h 406088"/>
              <a:gd name="connsiteX0" fmla="*/ 7144 w 639373"/>
              <a:gd name="connsiteY0" fmla="*/ 242777 h 406088"/>
              <a:gd name="connsiteX1" fmla="*/ 320315 w 639373"/>
              <a:gd name="connsiteY1" fmla="*/ 13 h 406088"/>
              <a:gd name="connsiteX2" fmla="*/ 635867 w 639373"/>
              <a:gd name="connsiteY2" fmla="*/ 235633 h 406088"/>
              <a:gd name="connsiteX3" fmla="*/ 482239 w 639373"/>
              <a:gd name="connsiteY3" fmla="*/ 252177 h 406088"/>
              <a:gd name="connsiteX4" fmla="*/ 320315 w 639373"/>
              <a:gd name="connsiteY4" fmla="*/ 404579 h 406088"/>
              <a:gd name="connsiteX5" fmla="*/ 184583 w 639373"/>
              <a:gd name="connsiteY5" fmla="*/ 264083 h 406088"/>
              <a:gd name="connsiteX6" fmla="*/ 7144 w 639373"/>
              <a:gd name="connsiteY6" fmla="*/ 242777 h 406088"/>
              <a:gd name="connsiteX0" fmla="*/ 7144 w 639373"/>
              <a:gd name="connsiteY0" fmla="*/ 242777 h 406088"/>
              <a:gd name="connsiteX1" fmla="*/ 320315 w 639373"/>
              <a:gd name="connsiteY1" fmla="*/ 13 h 406088"/>
              <a:gd name="connsiteX2" fmla="*/ 635867 w 639373"/>
              <a:gd name="connsiteY2" fmla="*/ 235633 h 406088"/>
              <a:gd name="connsiteX3" fmla="*/ 501289 w 639373"/>
              <a:gd name="connsiteY3" fmla="*/ 245033 h 406088"/>
              <a:gd name="connsiteX4" fmla="*/ 320315 w 639373"/>
              <a:gd name="connsiteY4" fmla="*/ 404579 h 406088"/>
              <a:gd name="connsiteX5" fmla="*/ 184583 w 639373"/>
              <a:gd name="connsiteY5" fmla="*/ 264083 h 406088"/>
              <a:gd name="connsiteX6" fmla="*/ 7144 w 639373"/>
              <a:gd name="connsiteY6" fmla="*/ 242777 h 406088"/>
              <a:gd name="connsiteX0" fmla="*/ 7144 w 639373"/>
              <a:gd name="connsiteY0" fmla="*/ 242777 h 406088"/>
              <a:gd name="connsiteX1" fmla="*/ 320315 w 639373"/>
              <a:gd name="connsiteY1" fmla="*/ 13 h 406088"/>
              <a:gd name="connsiteX2" fmla="*/ 635867 w 639373"/>
              <a:gd name="connsiteY2" fmla="*/ 235633 h 406088"/>
              <a:gd name="connsiteX3" fmla="*/ 501289 w 639373"/>
              <a:gd name="connsiteY3" fmla="*/ 245033 h 406088"/>
              <a:gd name="connsiteX4" fmla="*/ 320315 w 639373"/>
              <a:gd name="connsiteY4" fmla="*/ 404579 h 406088"/>
              <a:gd name="connsiteX5" fmla="*/ 184583 w 639373"/>
              <a:gd name="connsiteY5" fmla="*/ 264083 h 406088"/>
              <a:gd name="connsiteX6" fmla="*/ 7144 w 639373"/>
              <a:gd name="connsiteY6" fmla="*/ 242777 h 406088"/>
              <a:gd name="connsiteX0" fmla="*/ 7144 w 639373"/>
              <a:gd name="connsiteY0" fmla="*/ 242777 h 406088"/>
              <a:gd name="connsiteX1" fmla="*/ 320315 w 639373"/>
              <a:gd name="connsiteY1" fmla="*/ 13 h 406088"/>
              <a:gd name="connsiteX2" fmla="*/ 635867 w 639373"/>
              <a:gd name="connsiteY2" fmla="*/ 235633 h 406088"/>
              <a:gd name="connsiteX3" fmla="*/ 501289 w 639373"/>
              <a:gd name="connsiteY3" fmla="*/ 245033 h 406088"/>
              <a:gd name="connsiteX4" fmla="*/ 320315 w 639373"/>
              <a:gd name="connsiteY4" fmla="*/ 404579 h 406088"/>
              <a:gd name="connsiteX5" fmla="*/ 184583 w 639373"/>
              <a:gd name="connsiteY5" fmla="*/ 264083 h 406088"/>
              <a:gd name="connsiteX6" fmla="*/ 7144 w 639373"/>
              <a:gd name="connsiteY6" fmla="*/ 242777 h 406088"/>
              <a:gd name="connsiteX0" fmla="*/ 7144 w 639373"/>
              <a:gd name="connsiteY0" fmla="*/ 242777 h 406088"/>
              <a:gd name="connsiteX1" fmla="*/ 320315 w 639373"/>
              <a:gd name="connsiteY1" fmla="*/ 13 h 406088"/>
              <a:gd name="connsiteX2" fmla="*/ 635867 w 639373"/>
              <a:gd name="connsiteY2" fmla="*/ 235633 h 406088"/>
              <a:gd name="connsiteX3" fmla="*/ 501289 w 639373"/>
              <a:gd name="connsiteY3" fmla="*/ 245033 h 406088"/>
              <a:gd name="connsiteX4" fmla="*/ 320315 w 639373"/>
              <a:gd name="connsiteY4" fmla="*/ 404579 h 406088"/>
              <a:gd name="connsiteX5" fmla="*/ 184583 w 639373"/>
              <a:gd name="connsiteY5" fmla="*/ 264083 h 406088"/>
              <a:gd name="connsiteX6" fmla="*/ 7144 w 639373"/>
              <a:gd name="connsiteY6" fmla="*/ 242777 h 406088"/>
              <a:gd name="connsiteX0" fmla="*/ 7144 w 639373"/>
              <a:gd name="connsiteY0" fmla="*/ 242777 h 406088"/>
              <a:gd name="connsiteX1" fmla="*/ 320315 w 639373"/>
              <a:gd name="connsiteY1" fmla="*/ 13 h 406088"/>
              <a:gd name="connsiteX2" fmla="*/ 635867 w 639373"/>
              <a:gd name="connsiteY2" fmla="*/ 235633 h 406088"/>
              <a:gd name="connsiteX3" fmla="*/ 501289 w 639373"/>
              <a:gd name="connsiteY3" fmla="*/ 245033 h 406088"/>
              <a:gd name="connsiteX4" fmla="*/ 320315 w 639373"/>
              <a:gd name="connsiteY4" fmla="*/ 404579 h 406088"/>
              <a:gd name="connsiteX5" fmla="*/ 184583 w 639373"/>
              <a:gd name="connsiteY5" fmla="*/ 264083 h 406088"/>
              <a:gd name="connsiteX6" fmla="*/ 7144 w 639373"/>
              <a:gd name="connsiteY6" fmla="*/ 242777 h 406088"/>
              <a:gd name="connsiteX0" fmla="*/ 7144 w 639803"/>
              <a:gd name="connsiteY0" fmla="*/ 242777 h 406088"/>
              <a:gd name="connsiteX1" fmla="*/ 320315 w 639803"/>
              <a:gd name="connsiteY1" fmla="*/ 13 h 406088"/>
              <a:gd name="connsiteX2" fmla="*/ 635867 w 639803"/>
              <a:gd name="connsiteY2" fmla="*/ 235633 h 406088"/>
              <a:gd name="connsiteX3" fmla="*/ 501289 w 639803"/>
              <a:gd name="connsiteY3" fmla="*/ 245033 h 406088"/>
              <a:gd name="connsiteX4" fmla="*/ 320315 w 639803"/>
              <a:gd name="connsiteY4" fmla="*/ 404579 h 406088"/>
              <a:gd name="connsiteX5" fmla="*/ 184583 w 639803"/>
              <a:gd name="connsiteY5" fmla="*/ 264083 h 406088"/>
              <a:gd name="connsiteX6" fmla="*/ 7144 w 639803"/>
              <a:gd name="connsiteY6" fmla="*/ 242777 h 406088"/>
              <a:gd name="connsiteX0" fmla="*/ 7144 w 639560"/>
              <a:gd name="connsiteY0" fmla="*/ 242764 h 406075"/>
              <a:gd name="connsiteX1" fmla="*/ 320315 w 639560"/>
              <a:gd name="connsiteY1" fmla="*/ 0 h 406075"/>
              <a:gd name="connsiteX2" fmla="*/ 635867 w 639560"/>
              <a:gd name="connsiteY2" fmla="*/ 235620 h 406075"/>
              <a:gd name="connsiteX3" fmla="*/ 501289 w 639560"/>
              <a:gd name="connsiteY3" fmla="*/ 245020 h 406075"/>
              <a:gd name="connsiteX4" fmla="*/ 320315 w 639560"/>
              <a:gd name="connsiteY4" fmla="*/ 404566 h 406075"/>
              <a:gd name="connsiteX5" fmla="*/ 184583 w 639560"/>
              <a:gd name="connsiteY5" fmla="*/ 264070 h 406075"/>
              <a:gd name="connsiteX6" fmla="*/ 7144 w 639560"/>
              <a:gd name="connsiteY6" fmla="*/ 242764 h 406075"/>
              <a:gd name="connsiteX0" fmla="*/ 7662 w 640078"/>
              <a:gd name="connsiteY0" fmla="*/ 242764 h 406075"/>
              <a:gd name="connsiteX1" fmla="*/ 320833 w 640078"/>
              <a:gd name="connsiteY1" fmla="*/ 0 h 406075"/>
              <a:gd name="connsiteX2" fmla="*/ 636385 w 640078"/>
              <a:gd name="connsiteY2" fmla="*/ 235620 h 406075"/>
              <a:gd name="connsiteX3" fmla="*/ 501807 w 640078"/>
              <a:gd name="connsiteY3" fmla="*/ 245020 h 406075"/>
              <a:gd name="connsiteX4" fmla="*/ 320833 w 640078"/>
              <a:gd name="connsiteY4" fmla="*/ 404566 h 406075"/>
              <a:gd name="connsiteX5" fmla="*/ 185101 w 640078"/>
              <a:gd name="connsiteY5" fmla="*/ 264070 h 406075"/>
              <a:gd name="connsiteX6" fmla="*/ 7662 w 640078"/>
              <a:gd name="connsiteY6" fmla="*/ 242764 h 406075"/>
              <a:gd name="connsiteX0" fmla="*/ 7599 w 642397"/>
              <a:gd name="connsiteY0" fmla="*/ 221332 h 406075"/>
              <a:gd name="connsiteX1" fmla="*/ 323152 w 642397"/>
              <a:gd name="connsiteY1" fmla="*/ 0 h 406075"/>
              <a:gd name="connsiteX2" fmla="*/ 638704 w 642397"/>
              <a:gd name="connsiteY2" fmla="*/ 235620 h 406075"/>
              <a:gd name="connsiteX3" fmla="*/ 504126 w 642397"/>
              <a:gd name="connsiteY3" fmla="*/ 245020 h 406075"/>
              <a:gd name="connsiteX4" fmla="*/ 323152 w 642397"/>
              <a:gd name="connsiteY4" fmla="*/ 404566 h 406075"/>
              <a:gd name="connsiteX5" fmla="*/ 187420 w 642397"/>
              <a:gd name="connsiteY5" fmla="*/ 264070 h 406075"/>
              <a:gd name="connsiteX6" fmla="*/ 7599 w 642397"/>
              <a:gd name="connsiteY6" fmla="*/ 221332 h 406075"/>
              <a:gd name="connsiteX0" fmla="*/ 256 w 635054"/>
              <a:gd name="connsiteY0" fmla="*/ 221332 h 406075"/>
              <a:gd name="connsiteX1" fmla="*/ 315809 w 635054"/>
              <a:gd name="connsiteY1" fmla="*/ 0 h 406075"/>
              <a:gd name="connsiteX2" fmla="*/ 631361 w 635054"/>
              <a:gd name="connsiteY2" fmla="*/ 235620 h 406075"/>
              <a:gd name="connsiteX3" fmla="*/ 496783 w 635054"/>
              <a:gd name="connsiteY3" fmla="*/ 245020 h 406075"/>
              <a:gd name="connsiteX4" fmla="*/ 315809 w 635054"/>
              <a:gd name="connsiteY4" fmla="*/ 404566 h 406075"/>
              <a:gd name="connsiteX5" fmla="*/ 180077 w 635054"/>
              <a:gd name="connsiteY5" fmla="*/ 264070 h 406075"/>
              <a:gd name="connsiteX6" fmla="*/ 256 w 635054"/>
              <a:gd name="connsiteY6" fmla="*/ 221332 h 406075"/>
              <a:gd name="connsiteX0" fmla="*/ 256 w 635054"/>
              <a:gd name="connsiteY0" fmla="*/ 221332 h 406075"/>
              <a:gd name="connsiteX1" fmla="*/ 315809 w 635054"/>
              <a:gd name="connsiteY1" fmla="*/ 0 h 406075"/>
              <a:gd name="connsiteX2" fmla="*/ 631361 w 635054"/>
              <a:gd name="connsiteY2" fmla="*/ 235620 h 406075"/>
              <a:gd name="connsiteX3" fmla="*/ 496783 w 635054"/>
              <a:gd name="connsiteY3" fmla="*/ 245020 h 406075"/>
              <a:gd name="connsiteX4" fmla="*/ 315809 w 635054"/>
              <a:gd name="connsiteY4" fmla="*/ 404566 h 406075"/>
              <a:gd name="connsiteX5" fmla="*/ 180077 w 635054"/>
              <a:gd name="connsiteY5" fmla="*/ 264070 h 406075"/>
              <a:gd name="connsiteX6" fmla="*/ 256 w 635054"/>
              <a:gd name="connsiteY6" fmla="*/ 221332 h 406075"/>
              <a:gd name="connsiteX0" fmla="*/ 256 w 635054"/>
              <a:gd name="connsiteY0" fmla="*/ 221332 h 406075"/>
              <a:gd name="connsiteX1" fmla="*/ 315809 w 635054"/>
              <a:gd name="connsiteY1" fmla="*/ 0 h 406075"/>
              <a:gd name="connsiteX2" fmla="*/ 631361 w 635054"/>
              <a:gd name="connsiteY2" fmla="*/ 209426 h 406075"/>
              <a:gd name="connsiteX3" fmla="*/ 496783 w 635054"/>
              <a:gd name="connsiteY3" fmla="*/ 245020 h 406075"/>
              <a:gd name="connsiteX4" fmla="*/ 315809 w 635054"/>
              <a:gd name="connsiteY4" fmla="*/ 404566 h 406075"/>
              <a:gd name="connsiteX5" fmla="*/ 180077 w 635054"/>
              <a:gd name="connsiteY5" fmla="*/ 264070 h 406075"/>
              <a:gd name="connsiteX6" fmla="*/ 256 w 635054"/>
              <a:gd name="connsiteY6" fmla="*/ 221332 h 406075"/>
              <a:gd name="connsiteX0" fmla="*/ 256 w 631361"/>
              <a:gd name="connsiteY0" fmla="*/ 221332 h 406075"/>
              <a:gd name="connsiteX1" fmla="*/ 315809 w 631361"/>
              <a:gd name="connsiteY1" fmla="*/ 0 h 406075"/>
              <a:gd name="connsiteX2" fmla="*/ 631361 w 631361"/>
              <a:gd name="connsiteY2" fmla="*/ 209426 h 406075"/>
              <a:gd name="connsiteX3" fmla="*/ 496783 w 631361"/>
              <a:gd name="connsiteY3" fmla="*/ 245020 h 406075"/>
              <a:gd name="connsiteX4" fmla="*/ 315809 w 631361"/>
              <a:gd name="connsiteY4" fmla="*/ 404566 h 406075"/>
              <a:gd name="connsiteX5" fmla="*/ 180077 w 631361"/>
              <a:gd name="connsiteY5" fmla="*/ 264070 h 406075"/>
              <a:gd name="connsiteX6" fmla="*/ 256 w 631361"/>
              <a:gd name="connsiteY6" fmla="*/ 221332 h 406075"/>
              <a:gd name="connsiteX0" fmla="*/ 256 w 631651"/>
              <a:gd name="connsiteY0" fmla="*/ 221332 h 406075"/>
              <a:gd name="connsiteX1" fmla="*/ 315809 w 631651"/>
              <a:gd name="connsiteY1" fmla="*/ 0 h 406075"/>
              <a:gd name="connsiteX2" fmla="*/ 631361 w 631651"/>
              <a:gd name="connsiteY2" fmla="*/ 209426 h 406075"/>
              <a:gd name="connsiteX3" fmla="*/ 496783 w 631651"/>
              <a:gd name="connsiteY3" fmla="*/ 245020 h 406075"/>
              <a:gd name="connsiteX4" fmla="*/ 315809 w 631651"/>
              <a:gd name="connsiteY4" fmla="*/ 404566 h 406075"/>
              <a:gd name="connsiteX5" fmla="*/ 180077 w 631651"/>
              <a:gd name="connsiteY5" fmla="*/ 264070 h 406075"/>
              <a:gd name="connsiteX6" fmla="*/ 256 w 631651"/>
              <a:gd name="connsiteY6" fmla="*/ 221332 h 406075"/>
              <a:gd name="connsiteX0" fmla="*/ 256 w 631651"/>
              <a:gd name="connsiteY0" fmla="*/ 221332 h 406075"/>
              <a:gd name="connsiteX1" fmla="*/ 315809 w 631651"/>
              <a:gd name="connsiteY1" fmla="*/ 0 h 406075"/>
              <a:gd name="connsiteX2" fmla="*/ 631361 w 631651"/>
              <a:gd name="connsiteY2" fmla="*/ 209426 h 406075"/>
              <a:gd name="connsiteX3" fmla="*/ 496783 w 631651"/>
              <a:gd name="connsiteY3" fmla="*/ 245020 h 406075"/>
              <a:gd name="connsiteX4" fmla="*/ 315809 w 631651"/>
              <a:gd name="connsiteY4" fmla="*/ 404566 h 406075"/>
              <a:gd name="connsiteX5" fmla="*/ 180077 w 631651"/>
              <a:gd name="connsiteY5" fmla="*/ 264070 h 406075"/>
              <a:gd name="connsiteX6" fmla="*/ 256 w 631651"/>
              <a:gd name="connsiteY6" fmla="*/ 221332 h 406075"/>
              <a:gd name="connsiteX0" fmla="*/ 256 w 631651"/>
              <a:gd name="connsiteY0" fmla="*/ 221332 h 406075"/>
              <a:gd name="connsiteX1" fmla="*/ 315809 w 631651"/>
              <a:gd name="connsiteY1" fmla="*/ 0 h 406075"/>
              <a:gd name="connsiteX2" fmla="*/ 631361 w 631651"/>
              <a:gd name="connsiteY2" fmla="*/ 209426 h 406075"/>
              <a:gd name="connsiteX3" fmla="*/ 496783 w 631651"/>
              <a:gd name="connsiteY3" fmla="*/ 245020 h 406075"/>
              <a:gd name="connsiteX4" fmla="*/ 315809 w 631651"/>
              <a:gd name="connsiteY4" fmla="*/ 404566 h 406075"/>
              <a:gd name="connsiteX5" fmla="*/ 180077 w 631651"/>
              <a:gd name="connsiteY5" fmla="*/ 264070 h 406075"/>
              <a:gd name="connsiteX6" fmla="*/ 256 w 631651"/>
              <a:gd name="connsiteY6" fmla="*/ 221332 h 406075"/>
              <a:gd name="connsiteX0" fmla="*/ 1364 w 632759"/>
              <a:gd name="connsiteY0" fmla="*/ 221332 h 406075"/>
              <a:gd name="connsiteX1" fmla="*/ 316917 w 632759"/>
              <a:gd name="connsiteY1" fmla="*/ 0 h 406075"/>
              <a:gd name="connsiteX2" fmla="*/ 632469 w 632759"/>
              <a:gd name="connsiteY2" fmla="*/ 209426 h 406075"/>
              <a:gd name="connsiteX3" fmla="*/ 497891 w 632759"/>
              <a:gd name="connsiteY3" fmla="*/ 245020 h 406075"/>
              <a:gd name="connsiteX4" fmla="*/ 316917 w 632759"/>
              <a:gd name="connsiteY4" fmla="*/ 404566 h 406075"/>
              <a:gd name="connsiteX5" fmla="*/ 181185 w 632759"/>
              <a:gd name="connsiteY5" fmla="*/ 264070 h 406075"/>
              <a:gd name="connsiteX6" fmla="*/ 1364 w 632759"/>
              <a:gd name="connsiteY6" fmla="*/ 221332 h 406075"/>
              <a:gd name="connsiteX0" fmla="*/ 1364 w 632759"/>
              <a:gd name="connsiteY0" fmla="*/ 221332 h 406075"/>
              <a:gd name="connsiteX1" fmla="*/ 316917 w 632759"/>
              <a:gd name="connsiteY1" fmla="*/ 0 h 406075"/>
              <a:gd name="connsiteX2" fmla="*/ 632469 w 632759"/>
              <a:gd name="connsiteY2" fmla="*/ 209426 h 406075"/>
              <a:gd name="connsiteX3" fmla="*/ 497891 w 632759"/>
              <a:gd name="connsiteY3" fmla="*/ 245020 h 406075"/>
              <a:gd name="connsiteX4" fmla="*/ 316917 w 632759"/>
              <a:gd name="connsiteY4" fmla="*/ 404566 h 406075"/>
              <a:gd name="connsiteX5" fmla="*/ 181185 w 632759"/>
              <a:gd name="connsiteY5" fmla="*/ 264070 h 406075"/>
              <a:gd name="connsiteX6" fmla="*/ 1364 w 632759"/>
              <a:gd name="connsiteY6" fmla="*/ 221332 h 406075"/>
              <a:gd name="connsiteX0" fmla="*/ 1364 w 632759"/>
              <a:gd name="connsiteY0" fmla="*/ 221332 h 405481"/>
              <a:gd name="connsiteX1" fmla="*/ 316917 w 632759"/>
              <a:gd name="connsiteY1" fmla="*/ 0 h 405481"/>
              <a:gd name="connsiteX2" fmla="*/ 632469 w 632759"/>
              <a:gd name="connsiteY2" fmla="*/ 209426 h 405481"/>
              <a:gd name="connsiteX3" fmla="*/ 497891 w 632759"/>
              <a:gd name="connsiteY3" fmla="*/ 245020 h 405481"/>
              <a:gd name="connsiteX4" fmla="*/ 316917 w 632759"/>
              <a:gd name="connsiteY4" fmla="*/ 404566 h 405481"/>
              <a:gd name="connsiteX5" fmla="*/ 181185 w 632759"/>
              <a:gd name="connsiteY5" fmla="*/ 264070 h 405481"/>
              <a:gd name="connsiteX6" fmla="*/ 1364 w 632759"/>
              <a:gd name="connsiteY6" fmla="*/ 221332 h 405481"/>
              <a:gd name="connsiteX0" fmla="*/ 1364 w 632759"/>
              <a:gd name="connsiteY0" fmla="*/ 221332 h 405481"/>
              <a:gd name="connsiteX1" fmla="*/ 316917 w 632759"/>
              <a:gd name="connsiteY1" fmla="*/ 0 h 405481"/>
              <a:gd name="connsiteX2" fmla="*/ 632469 w 632759"/>
              <a:gd name="connsiteY2" fmla="*/ 209426 h 405481"/>
              <a:gd name="connsiteX3" fmla="*/ 497891 w 632759"/>
              <a:gd name="connsiteY3" fmla="*/ 245020 h 405481"/>
              <a:gd name="connsiteX4" fmla="*/ 316917 w 632759"/>
              <a:gd name="connsiteY4" fmla="*/ 404566 h 405481"/>
              <a:gd name="connsiteX5" fmla="*/ 181185 w 632759"/>
              <a:gd name="connsiteY5" fmla="*/ 264070 h 405481"/>
              <a:gd name="connsiteX6" fmla="*/ 1364 w 632759"/>
              <a:gd name="connsiteY6" fmla="*/ 221332 h 405481"/>
              <a:gd name="connsiteX0" fmla="*/ 1364 w 632759"/>
              <a:gd name="connsiteY0" fmla="*/ 221332 h 405481"/>
              <a:gd name="connsiteX1" fmla="*/ 316917 w 632759"/>
              <a:gd name="connsiteY1" fmla="*/ 0 h 405481"/>
              <a:gd name="connsiteX2" fmla="*/ 632469 w 632759"/>
              <a:gd name="connsiteY2" fmla="*/ 209426 h 405481"/>
              <a:gd name="connsiteX3" fmla="*/ 497891 w 632759"/>
              <a:gd name="connsiteY3" fmla="*/ 245020 h 405481"/>
              <a:gd name="connsiteX4" fmla="*/ 316917 w 632759"/>
              <a:gd name="connsiteY4" fmla="*/ 404566 h 405481"/>
              <a:gd name="connsiteX5" fmla="*/ 181185 w 632759"/>
              <a:gd name="connsiteY5" fmla="*/ 264070 h 405481"/>
              <a:gd name="connsiteX6" fmla="*/ 1364 w 632759"/>
              <a:gd name="connsiteY6" fmla="*/ 221332 h 405481"/>
              <a:gd name="connsiteX0" fmla="*/ 1364 w 632759"/>
              <a:gd name="connsiteY0" fmla="*/ 221332 h 405041"/>
              <a:gd name="connsiteX1" fmla="*/ 316917 w 632759"/>
              <a:gd name="connsiteY1" fmla="*/ 0 h 405041"/>
              <a:gd name="connsiteX2" fmla="*/ 632469 w 632759"/>
              <a:gd name="connsiteY2" fmla="*/ 209426 h 405041"/>
              <a:gd name="connsiteX3" fmla="*/ 497891 w 632759"/>
              <a:gd name="connsiteY3" fmla="*/ 245020 h 405041"/>
              <a:gd name="connsiteX4" fmla="*/ 316917 w 632759"/>
              <a:gd name="connsiteY4" fmla="*/ 404566 h 405041"/>
              <a:gd name="connsiteX5" fmla="*/ 181185 w 632759"/>
              <a:gd name="connsiteY5" fmla="*/ 264070 h 405041"/>
              <a:gd name="connsiteX6" fmla="*/ 1364 w 632759"/>
              <a:gd name="connsiteY6" fmla="*/ 221332 h 405041"/>
              <a:gd name="connsiteX0" fmla="*/ 1364 w 632759"/>
              <a:gd name="connsiteY0" fmla="*/ 216569 h 400278"/>
              <a:gd name="connsiteX1" fmla="*/ 316917 w 632759"/>
              <a:gd name="connsiteY1" fmla="*/ 0 h 400278"/>
              <a:gd name="connsiteX2" fmla="*/ 632469 w 632759"/>
              <a:gd name="connsiteY2" fmla="*/ 204663 h 400278"/>
              <a:gd name="connsiteX3" fmla="*/ 497891 w 632759"/>
              <a:gd name="connsiteY3" fmla="*/ 240257 h 400278"/>
              <a:gd name="connsiteX4" fmla="*/ 316917 w 632759"/>
              <a:gd name="connsiteY4" fmla="*/ 399803 h 400278"/>
              <a:gd name="connsiteX5" fmla="*/ 181185 w 632759"/>
              <a:gd name="connsiteY5" fmla="*/ 259307 h 400278"/>
              <a:gd name="connsiteX6" fmla="*/ 1364 w 632759"/>
              <a:gd name="connsiteY6" fmla="*/ 216569 h 40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2759" h="400278">
                <a:moveTo>
                  <a:pt x="1364" y="216569"/>
                </a:moveTo>
                <a:cubicBezTo>
                  <a:pt x="-18876" y="72544"/>
                  <a:pt x="190698" y="1191"/>
                  <a:pt x="316917" y="0"/>
                </a:cubicBezTo>
                <a:cubicBezTo>
                  <a:pt x="435992" y="1190"/>
                  <a:pt x="620563" y="60243"/>
                  <a:pt x="632469" y="204663"/>
                </a:cubicBezTo>
                <a:cubicBezTo>
                  <a:pt x="637231" y="282409"/>
                  <a:pt x="583027" y="223212"/>
                  <a:pt x="497891" y="240257"/>
                </a:cubicBezTo>
                <a:cubicBezTo>
                  <a:pt x="417519" y="247777"/>
                  <a:pt x="392720" y="409725"/>
                  <a:pt x="316917" y="399803"/>
                </a:cubicBezTo>
                <a:cubicBezTo>
                  <a:pt x="248259" y="406549"/>
                  <a:pt x="263940" y="340646"/>
                  <a:pt x="181185" y="259307"/>
                </a:cubicBezTo>
                <a:cubicBezTo>
                  <a:pt x="91288" y="197018"/>
                  <a:pt x="19223" y="296300"/>
                  <a:pt x="1364" y="2165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9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100"/>
    </mc:Choice>
    <mc:Fallback xmlns="">
      <p:transition advClick="0" advTm="3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2000" decel="24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0" y="98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2000" decel="2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2000" decel="2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01263 0.00648 C 0.01536 0.00833 0.0194 0.00949 0.0237 0.00949 C 0.02852 0.00949 0.03229 0.00833 0.03503 0.00648 L 0.04818 3.7037E-7 " pathEditMode="relative" rAng="0" ptsTypes="AAAAA">
                                      <p:cBhvr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46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23 L 0.01094 0.00578 C 0.01328 0.0074 0.01667 0.00879 0.02044 0.00879 C 0.02461 0.00879 0.02799 0.0074 0.03021 0.00578 L 0.04167 -0.00023 " pathEditMode="relative" rAng="0" ptsTypes="AAAAA">
                                      <p:cBhvr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44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</p:cBhvr>
                                      <p:by x="88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59259E-6 L 0.00404 0.0044 C 0.00482 0.00579 0.00612 0.00672 0.00742 0.00672 C 0.00898 0.00672 0.01015 0.00579 0.01107 0.0044 L 0.01523 -2.59259E-6 " pathEditMode="relative" rAng="0" ptsTypes="AAAAA">
                                      <p:cBhvr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" y="32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59259E-6 L 0.0069 0.0051 C 0.00846 0.00672 0.01094 0.00787 0.01315 0.00787 C 0.01588 0.00787 0.01823 0.00672 0.01966 0.0051 L 0.0276 -2.59259E-6 " pathEditMode="relative" rAng="0" ptsTypes="AAAAA">
                                      <p:cBhvr>
                                        <p:cTn id="2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39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repeatCount="2000" autoRev="1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Scale>
                                      <p:cBhvr>
                                        <p:cTn id="26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repeatCount="2000" autoRev="1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repeatCount="2000" decel="2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0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0" y="98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2000" autoRev="1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88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repeatCount="2000" autoRev="1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0000" y="88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6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37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167 -0.00023 L 0.01875 0.00833 C 0.01406 0.01041 0.0069 0.01157 -0.00039 0.01157 C -0.00898 0.01157 -0.01576 0.01041 -0.02044 0.00833 L -0.0431 -0.00023 " pathEditMode="relative" rAng="0" ptsTypes="AAAAA">
                                      <p:cBhvr>
                                        <p:cTn id="4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57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7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523 -2.59259E-6 L 0.00351 0.00579 C 0.00104 0.00695 -0.00261 0.00787 -0.00638 0.00787 C -0.01068 0.00787 -0.01407 0.00695 -0.01654 0.00579 L -0.028 -2.59259E-6 " pathEditMode="relative" rAng="0" ptsTypes="AAAAA">
                                      <p:cBhvr>
                                        <p:cTn id="4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" y="39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7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76 -2.59259E-6 L 0.0168 0.00556 C 0.01458 0.00672 0.01081 0.00787 0.00755 0.00787 C 0.00312 0.00787 1.04167E-6 0.00672 -0.00208 0.00556 L -0.01224 -2.59259E-6 " pathEditMode="relative" rAng="0" ptsTypes="AAAAA">
                                      <p:cBhvr>
                                        <p:cTn id="4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39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" presetClass="emph" presetSubtype="0" repeatCount="2000" autoRev="1" fill="hold" grpId="3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2000" autoRev="1" fill="hold" grpId="3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8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repeatCount="2000" autoRev="1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50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0" y="98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repeatCount="2000" autoRev="1" fill="hold" grpId="4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88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repeatCount="2000" autoRev="1" fill="hold" grpId="4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54" dur="1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0000" y="88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5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56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8000" y="118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5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58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37" presetClass="path" presetSubtype="0" accel="50000" decel="50000" fill="hold" grpId="3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431 -0.00023 L -0.03164 0.00602 C -0.0293 0.00764 -0.02565 0.00879 -0.02187 0.00879 C -0.01758 0.00879 -0.01406 0.00764 -0.01172 0.00602 L 0 -0.00023 " pathEditMode="relative" rAng="0" ptsTypes="AAAAA">
                                      <p:cBhvr>
                                        <p:cTn id="6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" y="44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" presetClass="emph" presetSubtype="0" fill="hold" grpId="4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62" dur="250" fill="hold"/>
                                        <p:tgtEl>
                                          <p:spTgt spid="8"/>
                                        </p:tgtEl>
                                      </p:cBhvr>
                                      <p:by x="114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42" presetClass="path" presetSubtype="0" repeatCount="2000" accel="50000" decel="5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4818 3.7037E-7 L 0.04818 0.0125 " pathEditMode="relative" rAng="0" ptsTypes="AA">
                                      <p:cBhvr>
                                        <p:cTn id="64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7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818 3.7037E-7 L 0.02135 0.01319 C 0.01602 0.0162 0.00755 0.01782 -0.00117 0.01782 C -0.01107 0.01782 -0.01914 0.0162 -0.02448 0.01319 L -0.05091 3.7037E-7 " pathEditMode="relative" rAng="0" ptsTypes="AAAAA">
                                      <p:cBhvr>
                                        <p:cTn id="6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1" y="88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repeatCount="2000" accel="50000" decel="50000" autoRev="1" fill="hold" grpId="3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5091 3.7037E-7 L -0.05091 0.01273 " pathEditMode="relative" rAng="0" ptsTypes="AA">
                                      <p:cBhvr>
                                        <p:cTn id="68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5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7" presetClass="path" presetSubtype="0" accel="50000" decel="50000" fill="hold" grpId="4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5091 3.7037E-7 L -0.0375 0.00764 C -0.03464 0.00926 -0.03034 0.01042 -0.02591 0.01042 C -0.02083 0.01042 -0.0168 0.00926 -0.01393 0.00764 L -0.00026 3.7037E-7 " pathEditMode="relative" rAng="0" ptsTypes="AAAAA">
                                      <p:cBhvr>
                                        <p:cTn id="7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" y="509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7" presetClass="path" presetSubtype="0" accel="50000" decel="50000" fill="hold" grpId="4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28 -2.59259E-6 L -0.02057 0.00579 C -0.01901 0.00695 -0.01667 0.00787 -0.01432 0.00787 C -0.01146 0.00787 -0.00912 0.00695 -0.00768 0.00579 L 1.45833E-6 -2.59259E-6 " pathEditMode="relative" rAng="0" ptsTypes="AAAAA">
                                      <p:cBhvr>
                                        <p:cTn id="7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39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7" presetClass="path" presetSubtype="0" accel="50000" decel="50000" fill="hold" grpId="4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1224 -2.59259E-6 L -0.00912 0.00579 C -0.00833 0.00695 -0.00729 0.00787 -0.00625 0.00787 C -0.00508 0.00787 -0.00404 0.00695 -0.00339 0.00579 L 1.04167E-6 -2.59259E-6 " pathEditMode="relative" rAng="0" ptsTypes="AAAAA">
                                      <p:cBhvr>
                                        <p:cTn id="7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39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8" presetClass="emph" presetSubtype="0" repeatCount="3000" autoRev="1" fill="hold" grpId="6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960000">
                                      <p:cBhvr>
                                        <p:cTn id="76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6" presetClass="emph" presetSubtype="0" decel="8000" autoRev="1" fill="hold" grpId="5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8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decel="8000" autoRev="1" fill="hold" grpId="5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0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decel="20000" autoRev="1" fill="hold" grpId="6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20000" autoRev="1" fill="hold" grpId="6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84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8" grpId="0" animBg="1"/>
      <p:bldP spid="8" grpId="1" animBg="1"/>
      <p:bldP spid="8" grpId="2" animBg="1"/>
      <p:bldP spid="8" grpId="3" animBg="1"/>
      <p:bldP spid="8" grpId="4" animBg="1"/>
      <p:bldP spid="12" grpId="0" animBg="1"/>
      <p:bldP spid="12" grpId="1" animBg="1"/>
      <p:bldP spid="12" grpId="2" animBg="1"/>
      <p:bldP spid="12" grpId="3" animBg="1"/>
      <p:bldP spid="12" grpId="4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571296" y="1521169"/>
            <a:ext cx="3049409" cy="3760764"/>
            <a:chOff x="4571296" y="1521169"/>
            <a:chExt cx="3049409" cy="3760764"/>
          </a:xfrm>
        </p:grpSpPr>
        <p:grpSp>
          <p:nvGrpSpPr>
            <p:cNvPr id="14" name="组合 13"/>
            <p:cNvGrpSpPr/>
            <p:nvPr/>
          </p:nvGrpSpPr>
          <p:grpSpPr>
            <a:xfrm>
              <a:off x="4571296" y="1521169"/>
              <a:ext cx="3049409" cy="3760764"/>
              <a:chOff x="4571296" y="1521169"/>
              <a:chExt cx="3049409" cy="3760764"/>
            </a:xfrm>
          </p:grpSpPr>
          <p:grpSp>
            <p:nvGrpSpPr>
              <p:cNvPr id="2" name="头"/>
              <p:cNvGrpSpPr/>
              <p:nvPr/>
            </p:nvGrpSpPr>
            <p:grpSpPr>
              <a:xfrm>
                <a:off x="4571296" y="1521169"/>
                <a:ext cx="3049409" cy="3760764"/>
                <a:chOff x="4571296" y="1521169"/>
                <a:chExt cx="3049409" cy="3760764"/>
              </a:xfrm>
            </p:grpSpPr>
            <p:sp>
              <p:nvSpPr>
                <p:cNvPr id="7" name="椭圆 2"/>
                <p:cNvSpPr/>
                <p:nvPr/>
              </p:nvSpPr>
              <p:spPr>
                <a:xfrm>
                  <a:off x="4587116" y="1677667"/>
                  <a:ext cx="3017769" cy="3604266"/>
                </a:xfrm>
                <a:custGeom>
                  <a:avLst/>
                  <a:gdLst>
                    <a:gd name="connsiteX0" fmla="*/ 0 w 3140766"/>
                    <a:gd name="connsiteY0" fmla="*/ 1808922 h 3617844"/>
                    <a:gd name="connsiteX1" fmla="*/ 1570383 w 3140766"/>
                    <a:gd name="connsiteY1" fmla="*/ 0 h 3617844"/>
                    <a:gd name="connsiteX2" fmla="*/ 3140766 w 3140766"/>
                    <a:gd name="connsiteY2" fmla="*/ 1808922 h 3617844"/>
                    <a:gd name="connsiteX3" fmla="*/ 1570383 w 3140766"/>
                    <a:gd name="connsiteY3" fmla="*/ 3617844 h 3617844"/>
                    <a:gd name="connsiteX4" fmla="*/ 0 w 3140766"/>
                    <a:gd name="connsiteY4" fmla="*/ 1808922 h 3617844"/>
                    <a:gd name="connsiteX0" fmla="*/ 0 w 3140766"/>
                    <a:gd name="connsiteY0" fmla="*/ 1808922 h 3617844"/>
                    <a:gd name="connsiteX1" fmla="*/ 1570383 w 3140766"/>
                    <a:gd name="connsiteY1" fmla="*/ 0 h 3617844"/>
                    <a:gd name="connsiteX2" fmla="*/ 3140766 w 3140766"/>
                    <a:gd name="connsiteY2" fmla="*/ 1808922 h 3617844"/>
                    <a:gd name="connsiteX3" fmla="*/ 1570383 w 3140766"/>
                    <a:gd name="connsiteY3" fmla="*/ 3617844 h 3617844"/>
                    <a:gd name="connsiteX4" fmla="*/ 0 w 3140766"/>
                    <a:gd name="connsiteY4" fmla="*/ 1808922 h 3617844"/>
                    <a:gd name="connsiteX0" fmla="*/ 0 w 3140766"/>
                    <a:gd name="connsiteY0" fmla="*/ 1808922 h 3617844"/>
                    <a:gd name="connsiteX1" fmla="*/ 1570383 w 3140766"/>
                    <a:gd name="connsiteY1" fmla="*/ 0 h 3617844"/>
                    <a:gd name="connsiteX2" fmla="*/ 3140766 w 3140766"/>
                    <a:gd name="connsiteY2" fmla="*/ 1808922 h 3617844"/>
                    <a:gd name="connsiteX3" fmla="*/ 1570383 w 3140766"/>
                    <a:gd name="connsiteY3" fmla="*/ 3617844 h 3617844"/>
                    <a:gd name="connsiteX4" fmla="*/ 0 w 3140766"/>
                    <a:gd name="connsiteY4" fmla="*/ 1808922 h 3617844"/>
                    <a:gd name="connsiteX0" fmla="*/ 0 w 3140766"/>
                    <a:gd name="connsiteY0" fmla="*/ 1812452 h 3621374"/>
                    <a:gd name="connsiteX1" fmla="*/ 1570383 w 3140766"/>
                    <a:gd name="connsiteY1" fmla="*/ 3530 h 3621374"/>
                    <a:gd name="connsiteX2" fmla="*/ 3140766 w 3140766"/>
                    <a:gd name="connsiteY2" fmla="*/ 1812452 h 3621374"/>
                    <a:gd name="connsiteX3" fmla="*/ 1570383 w 3140766"/>
                    <a:gd name="connsiteY3" fmla="*/ 3621374 h 3621374"/>
                    <a:gd name="connsiteX4" fmla="*/ 0 w 3140766"/>
                    <a:gd name="connsiteY4" fmla="*/ 1812452 h 3621374"/>
                    <a:gd name="connsiteX0" fmla="*/ 0 w 3140766"/>
                    <a:gd name="connsiteY0" fmla="*/ 1795675 h 3617853"/>
                    <a:gd name="connsiteX1" fmla="*/ 1570383 w 3140766"/>
                    <a:gd name="connsiteY1" fmla="*/ 5 h 3617853"/>
                    <a:gd name="connsiteX2" fmla="*/ 3140766 w 3140766"/>
                    <a:gd name="connsiteY2" fmla="*/ 1808927 h 3617853"/>
                    <a:gd name="connsiteX3" fmla="*/ 1570383 w 3140766"/>
                    <a:gd name="connsiteY3" fmla="*/ 3617849 h 3617853"/>
                    <a:gd name="connsiteX4" fmla="*/ 0 w 3140766"/>
                    <a:gd name="connsiteY4" fmla="*/ 1795675 h 3617853"/>
                    <a:gd name="connsiteX0" fmla="*/ 0 w 3061252"/>
                    <a:gd name="connsiteY0" fmla="*/ 1795675 h 3617853"/>
                    <a:gd name="connsiteX1" fmla="*/ 1490869 w 3061252"/>
                    <a:gd name="connsiteY1" fmla="*/ 5 h 3617853"/>
                    <a:gd name="connsiteX2" fmla="*/ 3061252 w 3061252"/>
                    <a:gd name="connsiteY2" fmla="*/ 1808927 h 3617853"/>
                    <a:gd name="connsiteX3" fmla="*/ 1490869 w 3061252"/>
                    <a:gd name="connsiteY3" fmla="*/ 3617849 h 3617853"/>
                    <a:gd name="connsiteX4" fmla="*/ 0 w 3061252"/>
                    <a:gd name="connsiteY4" fmla="*/ 1795675 h 3617853"/>
                    <a:gd name="connsiteX0" fmla="*/ 0 w 2968487"/>
                    <a:gd name="connsiteY0" fmla="*/ 1795670 h 3617844"/>
                    <a:gd name="connsiteX1" fmla="*/ 1490869 w 2968487"/>
                    <a:gd name="connsiteY1" fmla="*/ 0 h 3617844"/>
                    <a:gd name="connsiteX2" fmla="*/ 2968487 w 2968487"/>
                    <a:gd name="connsiteY2" fmla="*/ 1795670 h 3617844"/>
                    <a:gd name="connsiteX3" fmla="*/ 1490869 w 2968487"/>
                    <a:gd name="connsiteY3" fmla="*/ 3617844 h 3617844"/>
                    <a:gd name="connsiteX4" fmla="*/ 0 w 2968487"/>
                    <a:gd name="connsiteY4" fmla="*/ 1795670 h 3617844"/>
                    <a:gd name="connsiteX0" fmla="*/ 0 w 3008244"/>
                    <a:gd name="connsiteY0" fmla="*/ 1804815 h 3631628"/>
                    <a:gd name="connsiteX1" fmla="*/ 1490869 w 3008244"/>
                    <a:gd name="connsiteY1" fmla="*/ 9145 h 3631628"/>
                    <a:gd name="connsiteX2" fmla="*/ 3008244 w 3008244"/>
                    <a:gd name="connsiteY2" fmla="*/ 1340988 h 3631628"/>
                    <a:gd name="connsiteX3" fmla="*/ 1490869 w 3008244"/>
                    <a:gd name="connsiteY3" fmla="*/ 3626989 h 3631628"/>
                    <a:gd name="connsiteX4" fmla="*/ 0 w 3008244"/>
                    <a:gd name="connsiteY4" fmla="*/ 1804815 h 3631628"/>
                    <a:gd name="connsiteX0" fmla="*/ 0 w 3034749"/>
                    <a:gd name="connsiteY0" fmla="*/ 1226702 h 3618897"/>
                    <a:gd name="connsiteX1" fmla="*/ 1517374 w 3034749"/>
                    <a:gd name="connsiteY1" fmla="*/ 876 h 3618897"/>
                    <a:gd name="connsiteX2" fmla="*/ 3034749 w 3034749"/>
                    <a:gd name="connsiteY2" fmla="*/ 1332719 h 3618897"/>
                    <a:gd name="connsiteX3" fmla="*/ 1517374 w 3034749"/>
                    <a:gd name="connsiteY3" fmla="*/ 3618720 h 3618897"/>
                    <a:gd name="connsiteX4" fmla="*/ 0 w 3034749"/>
                    <a:gd name="connsiteY4" fmla="*/ 1226702 h 3618897"/>
                    <a:gd name="connsiteX0" fmla="*/ 0 w 3048001"/>
                    <a:gd name="connsiteY0" fmla="*/ 1226189 h 3618274"/>
                    <a:gd name="connsiteX1" fmla="*/ 1517374 w 3048001"/>
                    <a:gd name="connsiteY1" fmla="*/ 363 h 3618274"/>
                    <a:gd name="connsiteX2" fmla="*/ 3048001 w 3048001"/>
                    <a:gd name="connsiteY2" fmla="*/ 1292450 h 3618274"/>
                    <a:gd name="connsiteX3" fmla="*/ 1517374 w 3048001"/>
                    <a:gd name="connsiteY3" fmla="*/ 3618207 h 3618274"/>
                    <a:gd name="connsiteX4" fmla="*/ 0 w 3048001"/>
                    <a:gd name="connsiteY4" fmla="*/ 1226189 h 3618274"/>
                    <a:gd name="connsiteX0" fmla="*/ 0 w 3048001"/>
                    <a:gd name="connsiteY0" fmla="*/ 1226189 h 3618316"/>
                    <a:gd name="connsiteX1" fmla="*/ 1517374 w 3048001"/>
                    <a:gd name="connsiteY1" fmla="*/ 363 h 3618316"/>
                    <a:gd name="connsiteX2" fmla="*/ 3048001 w 3048001"/>
                    <a:gd name="connsiteY2" fmla="*/ 1292450 h 3618316"/>
                    <a:gd name="connsiteX3" fmla="*/ 1517374 w 3048001"/>
                    <a:gd name="connsiteY3" fmla="*/ 3618207 h 3618316"/>
                    <a:gd name="connsiteX4" fmla="*/ 0 w 3048001"/>
                    <a:gd name="connsiteY4" fmla="*/ 1226189 h 3618316"/>
                    <a:gd name="connsiteX0" fmla="*/ 5510 w 3053511"/>
                    <a:gd name="connsiteY0" fmla="*/ 1228325 h 3620452"/>
                    <a:gd name="connsiteX1" fmla="*/ 1522884 w 3053511"/>
                    <a:gd name="connsiteY1" fmla="*/ 2499 h 3620452"/>
                    <a:gd name="connsiteX2" fmla="*/ 3053511 w 3053511"/>
                    <a:gd name="connsiteY2" fmla="*/ 1294586 h 3620452"/>
                    <a:gd name="connsiteX3" fmla="*/ 1522884 w 3053511"/>
                    <a:gd name="connsiteY3" fmla="*/ 3620343 h 3620452"/>
                    <a:gd name="connsiteX4" fmla="*/ 5510 w 3053511"/>
                    <a:gd name="connsiteY4" fmla="*/ 1228325 h 3620452"/>
                    <a:gd name="connsiteX0" fmla="*/ 2927 w 3050928"/>
                    <a:gd name="connsiteY0" fmla="*/ 1226309 h 3618436"/>
                    <a:gd name="connsiteX1" fmla="*/ 1520301 w 3050928"/>
                    <a:gd name="connsiteY1" fmla="*/ 483 h 3618436"/>
                    <a:gd name="connsiteX2" fmla="*/ 3050928 w 3050928"/>
                    <a:gd name="connsiteY2" fmla="*/ 1292570 h 3618436"/>
                    <a:gd name="connsiteX3" fmla="*/ 1520301 w 3050928"/>
                    <a:gd name="connsiteY3" fmla="*/ 3618327 h 3618436"/>
                    <a:gd name="connsiteX4" fmla="*/ 2927 w 3050928"/>
                    <a:gd name="connsiteY4" fmla="*/ 1226309 h 3618436"/>
                    <a:gd name="connsiteX0" fmla="*/ 2927 w 3050928"/>
                    <a:gd name="connsiteY0" fmla="*/ 1265652 h 3617931"/>
                    <a:gd name="connsiteX1" fmla="*/ 1520301 w 3050928"/>
                    <a:gd name="connsiteY1" fmla="*/ 70 h 3617931"/>
                    <a:gd name="connsiteX2" fmla="*/ 3050928 w 3050928"/>
                    <a:gd name="connsiteY2" fmla="*/ 1292157 h 3617931"/>
                    <a:gd name="connsiteX3" fmla="*/ 1520301 w 3050928"/>
                    <a:gd name="connsiteY3" fmla="*/ 3617914 h 3617931"/>
                    <a:gd name="connsiteX4" fmla="*/ 2927 w 3050928"/>
                    <a:gd name="connsiteY4" fmla="*/ 1265652 h 3617931"/>
                    <a:gd name="connsiteX0" fmla="*/ 128 w 3048129"/>
                    <a:gd name="connsiteY0" fmla="*/ 1265641 h 3617920"/>
                    <a:gd name="connsiteX1" fmla="*/ 1517502 w 3048129"/>
                    <a:gd name="connsiteY1" fmla="*/ 59 h 3617920"/>
                    <a:gd name="connsiteX2" fmla="*/ 3048129 w 3048129"/>
                    <a:gd name="connsiteY2" fmla="*/ 1292146 h 3617920"/>
                    <a:gd name="connsiteX3" fmla="*/ 1517502 w 3048129"/>
                    <a:gd name="connsiteY3" fmla="*/ 3617903 h 3617920"/>
                    <a:gd name="connsiteX4" fmla="*/ 128 w 3048129"/>
                    <a:gd name="connsiteY4" fmla="*/ 1265641 h 3617920"/>
                    <a:gd name="connsiteX0" fmla="*/ 128 w 3048129"/>
                    <a:gd name="connsiteY0" fmla="*/ 1265641 h 3617919"/>
                    <a:gd name="connsiteX1" fmla="*/ 1517502 w 3048129"/>
                    <a:gd name="connsiteY1" fmla="*/ 59 h 3617919"/>
                    <a:gd name="connsiteX2" fmla="*/ 3048129 w 3048129"/>
                    <a:gd name="connsiteY2" fmla="*/ 1292146 h 3617919"/>
                    <a:gd name="connsiteX3" fmla="*/ 1517502 w 3048129"/>
                    <a:gd name="connsiteY3" fmla="*/ 3617903 h 3617919"/>
                    <a:gd name="connsiteX4" fmla="*/ 128 w 3048129"/>
                    <a:gd name="connsiteY4" fmla="*/ 1265641 h 3617919"/>
                    <a:gd name="connsiteX0" fmla="*/ 2926 w 3050927"/>
                    <a:gd name="connsiteY0" fmla="*/ 1265640 h 3617918"/>
                    <a:gd name="connsiteX1" fmla="*/ 1520300 w 3050927"/>
                    <a:gd name="connsiteY1" fmla="*/ 58 h 3617918"/>
                    <a:gd name="connsiteX2" fmla="*/ 3050927 w 3050927"/>
                    <a:gd name="connsiteY2" fmla="*/ 1292145 h 3617918"/>
                    <a:gd name="connsiteX3" fmla="*/ 1520300 w 3050927"/>
                    <a:gd name="connsiteY3" fmla="*/ 3617902 h 3617918"/>
                    <a:gd name="connsiteX4" fmla="*/ 2926 w 3050927"/>
                    <a:gd name="connsiteY4" fmla="*/ 1265640 h 3617918"/>
                    <a:gd name="connsiteX0" fmla="*/ 0 w 3048001"/>
                    <a:gd name="connsiteY0" fmla="*/ 1265640 h 3617918"/>
                    <a:gd name="connsiteX1" fmla="*/ 1517374 w 3048001"/>
                    <a:gd name="connsiteY1" fmla="*/ 58 h 3617918"/>
                    <a:gd name="connsiteX2" fmla="*/ 3048001 w 3048001"/>
                    <a:gd name="connsiteY2" fmla="*/ 1292145 h 3617918"/>
                    <a:gd name="connsiteX3" fmla="*/ 1517374 w 3048001"/>
                    <a:gd name="connsiteY3" fmla="*/ 3617902 h 3617918"/>
                    <a:gd name="connsiteX4" fmla="*/ 0 w 3048001"/>
                    <a:gd name="connsiteY4" fmla="*/ 1265640 h 3617918"/>
                    <a:gd name="connsiteX0" fmla="*/ 0 w 3048001"/>
                    <a:gd name="connsiteY0" fmla="*/ 1265659 h 3617937"/>
                    <a:gd name="connsiteX1" fmla="*/ 1517374 w 3048001"/>
                    <a:gd name="connsiteY1" fmla="*/ 77 h 3617937"/>
                    <a:gd name="connsiteX2" fmla="*/ 3048001 w 3048001"/>
                    <a:gd name="connsiteY2" fmla="*/ 1292164 h 3617937"/>
                    <a:gd name="connsiteX3" fmla="*/ 1517374 w 3048001"/>
                    <a:gd name="connsiteY3" fmla="*/ 3617921 h 3617937"/>
                    <a:gd name="connsiteX4" fmla="*/ 0 w 3048001"/>
                    <a:gd name="connsiteY4" fmla="*/ 1265659 h 3617937"/>
                    <a:gd name="connsiteX0" fmla="*/ 0 w 3048001"/>
                    <a:gd name="connsiteY0" fmla="*/ 1265659 h 3617937"/>
                    <a:gd name="connsiteX1" fmla="*/ 1517374 w 3048001"/>
                    <a:gd name="connsiteY1" fmla="*/ 77 h 3617937"/>
                    <a:gd name="connsiteX2" fmla="*/ 3048001 w 3048001"/>
                    <a:gd name="connsiteY2" fmla="*/ 1292164 h 3617937"/>
                    <a:gd name="connsiteX3" fmla="*/ 1517374 w 3048001"/>
                    <a:gd name="connsiteY3" fmla="*/ 3617921 h 3617937"/>
                    <a:gd name="connsiteX4" fmla="*/ 0 w 3048001"/>
                    <a:gd name="connsiteY4" fmla="*/ 1265659 h 3617937"/>
                    <a:gd name="connsiteX0" fmla="*/ 0 w 3048001"/>
                    <a:gd name="connsiteY0" fmla="*/ 1265659 h 3617938"/>
                    <a:gd name="connsiteX1" fmla="*/ 1517374 w 3048001"/>
                    <a:gd name="connsiteY1" fmla="*/ 77 h 3617938"/>
                    <a:gd name="connsiteX2" fmla="*/ 3048001 w 3048001"/>
                    <a:gd name="connsiteY2" fmla="*/ 1292164 h 3617938"/>
                    <a:gd name="connsiteX3" fmla="*/ 1517374 w 3048001"/>
                    <a:gd name="connsiteY3" fmla="*/ 3617921 h 3617938"/>
                    <a:gd name="connsiteX4" fmla="*/ 0 w 3048001"/>
                    <a:gd name="connsiteY4" fmla="*/ 1265659 h 3617938"/>
                    <a:gd name="connsiteX0" fmla="*/ 0 w 2981740"/>
                    <a:gd name="connsiteY0" fmla="*/ 1265660 h 3617939"/>
                    <a:gd name="connsiteX1" fmla="*/ 1517374 w 2981740"/>
                    <a:gd name="connsiteY1" fmla="*/ 78 h 3617939"/>
                    <a:gd name="connsiteX2" fmla="*/ 2981740 w 2981740"/>
                    <a:gd name="connsiteY2" fmla="*/ 1292165 h 3617939"/>
                    <a:gd name="connsiteX3" fmla="*/ 1517374 w 2981740"/>
                    <a:gd name="connsiteY3" fmla="*/ 3617922 h 3617939"/>
                    <a:gd name="connsiteX4" fmla="*/ 0 w 2981740"/>
                    <a:gd name="connsiteY4" fmla="*/ 1265660 h 3617939"/>
                    <a:gd name="connsiteX0" fmla="*/ 0 w 3008244"/>
                    <a:gd name="connsiteY0" fmla="*/ 1265660 h 3617939"/>
                    <a:gd name="connsiteX1" fmla="*/ 1517374 w 3008244"/>
                    <a:gd name="connsiteY1" fmla="*/ 78 h 3617939"/>
                    <a:gd name="connsiteX2" fmla="*/ 3008244 w 3008244"/>
                    <a:gd name="connsiteY2" fmla="*/ 1292165 h 3617939"/>
                    <a:gd name="connsiteX3" fmla="*/ 1517374 w 3008244"/>
                    <a:gd name="connsiteY3" fmla="*/ 3617922 h 3617939"/>
                    <a:gd name="connsiteX4" fmla="*/ 0 w 3008244"/>
                    <a:gd name="connsiteY4" fmla="*/ 1265660 h 3617939"/>
                    <a:gd name="connsiteX0" fmla="*/ 0 w 3008244"/>
                    <a:gd name="connsiteY0" fmla="*/ 1265660 h 3617937"/>
                    <a:gd name="connsiteX1" fmla="*/ 1517374 w 3008244"/>
                    <a:gd name="connsiteY1" fmla="*/ 78 h 3617937"/>
                    <a:gd name="connsiteX2" fmla="*/ 3008244 w 3008244"/>
                    <a:gd name="connsiteY2" fmla="*/ 1292165 h 3617937"/>
                    <a:gd name="connsiteX3" fmla="*/ 1517374 w 3008244"/>
                    <a:gd name="connsiteY3" fmla="*/ 3617922 h 3617937"/>
                    <a:gd name="connsiteX4" fmla="*/ 0 w 3008244"/>
                    <a:gd name="connsiteY4" fmla="*/ 1265660 h 3617937"/>
                    <a:gd name="connsiteX0" fmla="*/ 0 w 3008244"/>
                    <a:gd name="connsiteY0" fmla="*/ 1265660 h 3617939"/>
                    <a:gd name="connsiteX1" fmla="*/ 1517374 w 3008244"/>
                    <a:gd name="connsiteY1" fmla="*/ 78 h 3617939"/>
                    <a:gd name="connsiteX2" fmla="*/ 3008244 w 3008244"/>
                    <a:gd name="connsiteY2" fmla="*/ 1292165 h 3617939"/>
                    <a:gd name="connsiteX3" fmla="*/ 1517374 w 3008244"/>
                    <a:gd name="connsiteY3" fmla="*/ 3617922 h 3617939"/>
                    <a:gd name="connsiteX4" fmla="*/ 0 w 3008244"/>
                    <a:gd name="connsiteY4" fmla="*/ 1265660 h 3617939"/>
                    <a:gd name="connsiteX0" fmla="*/ 0 w 3008244"/>
                    <a:gd name="connsiteY0" fmla="*/ 1265660 h 3617939"/>
                    <a:gd name="connsiteX1" fmla="*/ 1517374 w 3008244"/>
                    <a:gd name="connsiteY1" fmla="*/ 78 h 3617939"/>
                    <a:gd name="connsiteX2" fmla="*/ 3008244 w 3008244"/>
                    <a:gd name="connsiteY2" fmla="*/ 1292165 h 3617939"/>
                    <a:gd name="connsiteX3" fmla="*/ 1517374 w 3008244"/>
                    <a:gd name="connsiteY3" fmla="*/ 3617922 h 3617939"/>
                    <a:gd name="connsiteX4" fmla="*/ 0 w 3008244"/>
                    <a:gd name="connsiteY4" fmla="*/ 1265660 h 3617939"/>
                    <a:gd name="connsiteX0" fmla="*/ 0 w 3008244"/>
                    <a:gd name="connsiteY0" fmla="*/ 1265660 h 3617939"/>
                    <a:gd name="connsiteX1" fmla="*/ 1517374 w 3008244"/>
                    <a:gd name="connsiteY1" fmla="*/ 78 h 3617939"/>
                    <a:gd name="connsiteX2" fmla="*/ 3008244 w 3008244"/>
                    <a:gd name="connsiteY2" fmla="*/ 1292165 h 3617939"/>
                    <a:gd name="connsiteX3" fmla="*/ 1517374 w 3008244"/>
                    <a:gd name="connsiteY3" fmla="*/ 3617922 h 3617939"/>
                    <a:gd name="connsiteX4" fmla="*/ 0 w 3008244"/>
                    <a:gd name="connsiteY4" fmla="*/ 1265660 h 3617939"/>
                    <a:gd name="connsiteX0" fmla="*/ 0 w 3008244"/>
                    <a:gd name="connsiteY0" fmla="*/ 1265660 h 3617939"/>
                    <a:gd name="connsiteX1" fmla="*/ 1517374 w 3008244"/>
                    <a:gd name="connsiteY1" fmla="*/ 78 h 3617939"/>
                    <a:gd name="connsiteX2" fmla="*/ 3008244 w 3008244"/>
                    <a:gd name="connsiteY2" fmla="*/ 1292165 h 3617939"/>
                    <a:gd name="connsiteX3" fmla="*/ 1517374 w 3008244"/>
                    <a:gd name="connsiteY3" fmla="*/ 3617922 h 3617939"/>
                    <a:gd name="connsiteX4" fmla="*/ 0 w 3008244"/>
                    <a:gd name="connsiteY4" fmla="*/ 1265660 h 3617939"/>
                    <a:gd name="connsiteX0" fmla="*/ 0 w 3008244"/>
                    <a:gd name="connsiteY0" fmla="*/ 1265660 h 3618546"/>
                    <a:gd name="connsiteX1" fmla="*/ 1517374 w 3008244"/>
                    <a:gd name="connsiteY1" fmla="*/ 78 h 3618546"/>
                    <a:gd name="connsiteX2" fmla="*/ 3008244 w 3008244"/>
                    <a:gd name="connsiteY2" fmla="*/ 1292165 h 3618546"/>
                    <a:gd name="connsiteX3" fmla="*/ 1517374 w 3008244"/>
                    <a:gd name="connsiteY3" fmla="*/ 3617922 h 3618546"/>
                    <a:gd name="connsiteX4" fmla="*/ 0 w 3008244"/>
                    <a:gd name="connsiteY4" fmla="*/ 1265660 h 3618546"/>
                    <a:gd name="connsiteX0" fmla="*/ 0 w 3008244"/>
                    <a:gd name="connsiteY0" fmla="*/ 1265660 h 3618546"/>
                    <a:gd name="connsiteX1" fmla="*/ 1517374 w 3008244"/>
                    <a:gd name="connsiteY1" fmla="*/ 78 h 3618546"/>
                    <a:gd name="connsiteX2" fmla="*/ 3008244 w 3008244"/>
                    <a:gd name="connsiteY2" fmla="*/ 1292165 h 3618546"/>
                    <a:gd name="connsiteX3" fmla="*/ 1517374 w 3008244"/>
                    <a:gd name="connsiteY3" fmla="*/ 3617922 h 3618546"/>
                    <a:gd name="connsiteX4" fmla="*/ 0 w 3008244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51380 h 3604266"/>
                    <a:gd name="connsiteX1" fmla="*/ 1522136 w 3017769"/>
                    <a:gd name="connsiteY1" fmla="*/ 85 h 3604266"/>
                    <a:gd name="connsiteX2" fmla="*/ 3017769 w 3017769"/>
                    <a:gd name="connsiteY2" fmla="*/ 1277885 h 3604266"/>
                    <a:gd name="connsiteX3" fmla="*/ 1517374 w 3017769"/>
                    <a:gd name="connsiteY3" fmla="*/ 3603642 h 3604266"/>
                    <a:gd name="connsiteX4" fmla="*/ 0 w 3017769"/>
                    <a:gd name="connsiteY4" fmla="*/ 1251380 h 3604266"/>
                    <a:gd name="connsiteX0" fmla="*/ 0 w 3017769"/>
                    <a:gd name="connsiteY0" fmla="*/ 1251380 h 3604266"/>
                    <a:gd name="connsiteX1" fmla="*/ 1522136 w 3017769"/>
                    <a:gd name="connsiteY1" fmla="*/ 85 h 3604266"/>
                    <a:gd name="connsiteX2" fmla="*/ 3017769 w 3017769"/>
                    <a:gd name="connsiteY2" fmla="*/ 1277885 h 3604266"/>
                    <a:gd name="connsiteX3" fmla="*/ 1517374 w 3017769"/>
                    <a:gd name="connsiteY3" fmla="*/ 3603642 h 3604266"/>
                    <a:gd name="connsiteX4" fmla="*/ 0 w 3017769"/>
                    <a:gd name="connsiteY4" fmla="*/ 1251380 h 3604266"/>
                    <a:gd name="connsiteX0" fmla="*/ 0 w 3017769"/>
                    <a:gd name="connsiteY0" fmla="*/ 1251380 h 3604266"/>
                    <a:gd name="connsiteX1" fmla="*/ 1522136 w 3017769"/>
                    <a:gd name="connsiteY1" fmla="*/ 85 h 3604266"/>
                    <a:gd name="connsiteX2" fmla="*/ 3017769 w 3017769"/>
                    <a:gd name="connsiteY2" fmla="*/ 1277885 h 3604266"/>
                    <a:gd name="connsiteX3" fmla="*/ 1517374 w 3017769"/>
                    <a:gd name="connsiteY3" fmla="*/ 3603642 h 3604266"/>
                    <a:gd name="connsiteX4" fmla="*/ 0 w 3017769"/>
                    <a:gd name="connsiteY4" fmla="*/ 1251380 h 3604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17769" h="3604266">
                      <a:moveTo>
                        <a:pt x="0" y="1251380"/>
                      </a:moveTo>
                      <a:cubicBezTo>
                        <a:pt x="28119" y="161738"/>
                        <a:pt x="990600" y="-4332"/>
                        <a:pt x="1522136" y="85"/>
                      </a:cubicBezTo>
                      <a:cubicBezTo>
                        <a:pt x="2096535" y="-260"/>
                        <a:pt x="3004517" y="186080"/>
                        <a:pt x="3017769" y="1277885"/>
                      </a:cubicBezTo>
                      <a:cubicBezTo>
                        <a:pt x="2992300" y="2618583"/>
                        <a:pt x="2037798" y="3603297"/>
                        <a:pt x="1517374" y="3603642"/>
                      </a:cubicBezTo>
                      <a:cubicBezTo>
                        <a:pt x="1016000" y="3632563"/>
                        <a:pt x="30853" y="2653576"/>
                        <a:pt x="0" y="125138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2"/>
                <p:cNvSpPr/>
                <p:nvPr/>
              </p:nvSpPr>
              <p:spPr>
                <a:xfrm rot="8494448">
                  <a:off x="4571296" y="1539368"/>
                  <a:ext cx="374443" cy="447215"/>
                </a:xfrm>
                <a:custGeom>
                  <a:avLst/>
                  <a:gdLst>
                    <a:gd name="connsiteX0" fmla="*/ 0 w 3140766"/>
                    <a:gd name="connsiteY0" fmla="*/ 1808922 h 3617844"/>
                    <a:gd name="connsiteX1" fmla="*/ 1570383 w 3140766"/>
                    <a:gd name="connsiteY1" fmla="*/ 0 h 3617844"/>
                    <a:gd name="connsiteX2" fmla="*/ 3140766 w 3140766"/>
                    <a:gd name="connsiteY2" fmla="*/ 1808922 h 3617844"/>
                    <a:gd name="connsiteX3" fmla="*/ 1570383 w 3140766"/>
                    <a:gd name="connsiteY3" fmla="*/ 3617844 h 3617844"/>
                    <a:gd name="connsiteX4" fmla="*/ 0 w 3140766"/>
                    <a:gd name="connsiteY4" fmla="*/ 1808922 h 3617844"/>
                    <a:gd name="connsiteX0" fmla="*/ 0 w 3140766"/>
                    <a:gd name="connsiteY0" fmla="*/ 1808922 h 3617844"/>
                    <a:gd name="connsiteX1" fmla="*/ 1570383 w 3140766"/>
                    <a:gd name="connsiteY1" fmla="*/ 0 h 3617844"/>
                    <a:gd name="connsiteX2" fmla="*/ 3140766 w 3140766"/>
                    <a:gd name="connsiteY2" fmla="*/ 1808922 h 3617844"/>
                    <a:gd name="connsiteX3" fmla="*/ 1570383 w 3140766"/>
                    <a:gd name="connsiteY3" fmla="*/ 3617844 h 3617844"/>
                    <a:gd name="connsiteX4" fmla="*/ 0 w 3140766"/>
                    <a:gd name="connsiteY4" fmla="*/ 1808922 h 3617844"/>
                    <a:gd name="connsiteX0" fmla="*/ 0 w 3140766"/>
                    <a:gd name="connsiteY0" fmla="*/ 1808922 h 3617844"/>
                    <a:gd name="connsiteX1" fmla="*/ 1570383 w 3140766"/>
                    <a:gd name="connsiteY1" fmla="*/ 0 h 3617844"/>
                    <a:gd name="connsiteX2" fmla="*/ 3140766 w 3140766"/>
                    <a:gd name="connsiteY2" fmla="*/ 1808922 h 3617844"/>
                    <a:gd name="connsiteX3" fmla="*/ 1570383 w 3140766"/>
                    <a:gd name="connsiteY3" fmla="*/ 3617844 h 3617844"/>
                    <a:gd name="connsiteX4" fmla="*/ 0 w 3140766"/>
                    <a:gd name="connsiteY4" fmla="*/ 1808922 h 3617844"/>
                    <a:gd name="connsiteX0" fmla="*/ 0 w 3140766"/>
                    <a:gd name="connsiteY0" fmla="*/ 1812452 h 3621374"/>
                    <a:gd name="connsiteX1" fmla="*/ 1570383 w 3140766"/>
                    <a:gd name="connsiteY1" fmla="*/ 3530 h 3621374"/>
                    <a:gd name="connsiteX2" fmla="*/ 3140766 w 3140766"/>
                    <a:gd name="connsiteY2" fmla="*/ 1812452 h 3621374"/>
                    <a:gd name="connsiteX3" fmla="*/ 1570383 w 3140766"/>
                    <a:gd name="connsiteY3" fmla="*/ 3621374 h 3621374"/>
                    <a:gd name="connsiteX4" fmla="*/ 0 w 3140766"/>
                    <a:gd name="connsiteY4" fmla="*/ 1812452 h 3621374"/>
                    <a:gd name="connsiteX0" fmla="*/ 0 w 3140766"/>
                    <a:gd name="connsiteY0" fmla="*/ 1795675 h 3617853"/>
                    <a:gd name="connsiteX1" fmla="*/ 1570383 w 3140766"/>
                    <a:gd name="connsiteY1" fmla="*/ 5 h 3617853"/>
                    <a:gd name="connsiteX2" fmla="*/ 3140766 w 3140766"/>
                    <a:gd name="connsiteY2" fmla="*/ 1808927 h 3617853"/>
                    <a:gd name="connsiteX3" fmla="*/ 1570383 w 3140766"/>
                    <a:gd name="connsiteY3" fmla="*/ 3617849 h 3617853"/>
                    <a:gd name="connsiteX4" fmla="*/ 0 w 3140766"/>
                    <a:gd name="connsiteY4" fmla="*/ 1795675 h 3617853"/>
                    <a:gd name="connsiteX0" fmla="*/ 0 w 3061252"/>
                    <a:gd name="connsiteY0" fmla="*/ 1795675 h 3617853"/>
                    <a:gd name="connsiteX1" fmla="*/ 1490869 w 3061252"/>
                    <a:gd name="connsiteY1" fmla="*/ 5 h 3617853"/>
                    <a:gd name="connsiteX2" fmla="*/ 3061252 w 3061252"/>
                    <a:gd name="connsiteY2" fmla="*/ 1808927 h 3617853"/>
                    <a:gd name="connsiteX3" fmla="*/ 1490869 w 3061252"/>
                    <a:gd name="connsiteY3" fmla="*/ 3617849 h 3617853"/>
                    <a:gd name="connsiteX4" fmla="*/ 0 w 3061252"/>
                    <a:gd name="connsiteY4" fmla="*/ 1795675 h 3617853"/>
                    <a:gd name="connsiteX0" fmla="*/ 0 w 2968487"/>
                    <a:gd name="connsiteY0" fmla="*/ 1795670 h 3617844"/>
                    <a:gd name="connsiteX1" fmla="*/ 1490869 w 2968487"/>
                    <a:gd name="connsiteY1" fmla="*/ 0 h 3617844"/>
                    <a:gd name="connsiteX2" fmla="*/ 2968487 w 2968487"/>
                    <a:gd name="connsiteY2" fmla="*/ 1795670 h 3617844"/>
                    <a:gd name="connsiteX3" fmla="*/ 1490869 w 2968487"/>
                    <a:gd name="connsiteY3" fmla="*/ 3617844 h 3617844"/>
                    <a:gd name="connsiteX4" fmla="*/ 0 w 2968487"/>
                    <a:gd name="connsiteY4" fmla="*/ 1795670 h 3617844"/>
                    <a:gd name="connsiteX0" fmla="*/ 0 w 3008244"/>
                    <a:gd name="connsiteY0" fmla="*/ 1804815 h 3631628"/>
                    <a:gd name="connsiteX1" fmla="*/ 1490869 w 3008244"/>
                    <a:gd name="connsiteY1" fmla="*/ 9145 h 3631628"/>
                    <a:gd name="connsiteX2" fmla="*/ 3008244 w 3008244"/>
                    <a:gd name="connsiteY2" fmla="*/ 1340988 h 3631628"/>
                    <a:gd name="connsiteX3" fmla="*/ 1490869 w 3008244"/>
                    <a:gd name="connsiteY3" fmla="*/ 3626989 h 3631628"/>
                    <a:gd name="connsiteX4" fmla="*/ 0 w 3008244"/>
                    <a:gd name="connsiteY4" fmla="*/ 1804815 h 3631628"/>
                    <a:gd name="connsiteX0" fmla="*/ 0 w 3034749"/>
                    <a:gd name="connsiteY0" fmla="*/ 1226702 h 3618897"/>
                    <a:gd name="connsiteX1" fmla="*/ 1517374 w 3034749"/>
                    <a:gd name="connsiteY1" fmla="*/ 876 h 3618897"/>
                    <a:gd name="connsiteX2" fmla="*/ 3034749 w 3034749"/>
                    <a:gd name="connsiteY2" fmla="*/ 1332719 h 3618897"/>
                    <a:gd name="connsiteX3" fmla="*/ 1517374 w 3034749"/>
                    <a:gd name="connsiteY3" fmla="*/ 3618720 h 3618897"/>
                    <a:gd name="connsiteX4" fmla="*/ 0 w 3034749"/>
                    <a:gd name="connsiteY4" fmla="*/ 1226702 h 3618897"/>
                    <a:gd name="connsiteX0" fmla="*/ 0 w 3048001"/>
                    <a:gd name="connsiteY0" fmla="*/ 1226189 h 3618274"/>
                    <a:gd name="connsiteX1" fmla="*/ 1517374 w 3048001"/>
                    <a:gd name="connsiteY1" fmla="*/ 363 h 3618274"/>
                    <a:gd name="connsiteX2" fmla="*/ 3048001 w 3048001"/>
                    <a:gd name="connsiteY2" fmla="*/ 1292450 h 3618274"/>
                    <a:gd name="connsiteX3" fmla="*/ 1517374 w 3048001"/>
                    <a:gd name="connsiteY3" fmla="*/ 3618207 h 3618274"/>
                    <a:gd name="connsiteX4" fmla="*/ 0 w 3048001"/>
                    <a:gd name="connsiteY4" fmla="*/ 1226189 h 3618274"/>
                    <a:gd name="connsiteX0" fmla="*/ 0 w 3048001"/>
                    <a:gd name="connsiteY0" fmla="*/ 1226189 h 3618316"/>
                    <a:gd name="connsiteX1" fmla="*/ 1517374 w 3048001"/>
                    <a:gd name="connsiteY1" fmla="*/ 363 h 3618316"/>
                    <a:gd name="connsiteX2" fmla="*/ 3048001 w 3048001"/>
                    <a:gd name="connsiteY2" fmla="*/ 1292450 h 3618316"/>
                    <a:gd name="connsiteX3" fmla="*/ 1517374 w 3048001"/>
                    <a:gd name="connsiteY3" fmla="*/ 3618207 h 3618316"/>
                    <a:gd name="connsiteX4" fmla="*/ 0 w 3048001"/>
                    <a:gd name="connsiteY4" fmla="*/ 1226189 h 3618316"/>
                    <a:gd name="connsiteX0" fmla="*/ 5510 w 3053511"/>
                    <a:gd name="connsiteY0" fmla="*/ 1228325 h 3620452"/>
                    <a:gd name="connsiteX1" fmla="*/ 1522884 w 3053511"/>
                    <a:gd name="connsiteY1" fmla="*/ 2499 h 3620452"/>
                    <a:gd name="connsiteX2" fmla="*/ 3053511 w 3053511"/>
                    <a:gd name="connsiteY2" fmla="*/ 1294586 h 3620452"/>
                    <a:gd name="connsiteX3" fmla="*/ 1522884 w 3053511"/>
                    <a:gd name="connsiteY3" fmla="*/ 3620343 h 3620452"/>
                    <a:gd name="connsiteX4" fmla="*/ 5510 w 3053511"/>
                    <a:gd name="connsiteY4" fmla="*/ 1228325 h 3620452"/>
                    <a:gd name="connsiteX0" fmla="*/ 2927 w 3050928"/>
                    <a:gd name="connsiteY0" fmla="*/ 1226309 h 3618436"/>
                    <a:gd name="connsiteX1" fmla="*/ 1520301 w 3050928"/>
                    <a:gd name="connsiteY1" fmla="*/ 483 h 3618436"/>
                    <a:gd name="connsiteX2" fmla="*/ 3050928 w 3050928"/>
                    <a:gd name="connsiteY2" fmla="*/ 1292570 h 3618436"/>
                    <a:gd name="connsiteX3" fmla="*/ 1520301 w 3050928"/>
                    <a:gd name="connsiteY3" fmla="*/ 3618327 h 3618436"/>
                    <a:gd name="connsiteX4" fmla="*/ 2927 w 3050928"/>
                    <a:gd name="connsiteY4" fmla="*/ 1226309 h 3618436"/>
                    <a:gd name="connsiteX0" fmla="*/ 2927 w 3050928"/>
                    <a:gd name="connsiteY0" fmla="*/ 1265652 h 3617931"/>
                    <a:gd name="connsiteX1" fmla="*/ 1520301 w 3050928"/>
                    <a:gd name="connsiteY1" fmla="*/ 70 h 3617931"/>
                    <a:gd name="connsiteX2" fmla="*/ 3050928 w 3050928"/>
                    <a:gd name="connsiteY2" fmla="*/ 1292157 h 3617931"/>
                    <a:gd name="connsiteX3" fmla="*/ 1520301 w 3050928"/>
                    <a:gd name="connsiteY3" fmla="*/ 3617914 h 3617931"/>
                    <a:gd name="connsiteX4" fmla="*/ 2927 w 3050928"/>
                    <a:gd name="connsiteY4" fmla="*/ 1265652 h 3617931"/>
                    <a:gd name="connsiteX0" fmla="*/ 128 w 3048129"/>
                    <a:gd name="connsiteY0" fmla="*/ 1265641 h 3617920"/>
                    <a:gd name="connsiteX1" fmla="*/ 1517502 w 3048129"/>
                    <a:gd name="connsiteY1" fmla="*/ 59 h 3617920"/>
                    <a:gd name="connsiteX2" fmla="*/ 3048129 w 3048129"/>
                    <a:gd name="connsiteY2" fmla="*/ 1292146 h 3617920"/>
                    <a:gd name="connsiteX3" fmla="*/ 1517502 w 3048129"/>
                    <a:gd name="connsiteY3" fmla="*/ 3617903 h 3617920"/>
                    <a:gd name="connsiteX4" fmla="*/ 128 w 3048129"/>
                    <a:gd name="connsiteY4" fmla="*/ 1265641 h 3617920"/>
                    <a:gd name="connsiteX0" fmla="*/ 128 w 3048129"/>
                    <a:gd name="connsiteY0" fmla="*/ 1265641 h 3617919"/>
                    <a:gd name="connsiteX1" fmla="*/ 1517502 w 3048129"/>
                    <a:gd name="connsiteY1" fmla="*/ 59 h 3617919"/>
                    <a:gd name="connsiteX2" fmla="*/ 3048129 w 3048129"/>
                    <a:gd name="connsiteY2" fmla="*/ 1292146 h 3617919"/>
                    <a:gd name="connsiteX3" fmla="*/ 1517502 w 3048129"/>
                    <a:gd name="connsiteY3" fmla="*/ 3617903 h 3617919"/>
                    <a:gd name="connsiteX4" fmla="*/ 128 w 3048129"/>
                    <a:gd name="connsiteY4" fmla="*/ 1265641 h 3617919"/>
                    <a:gd name="connsiteX0" fmla="*/ 2926 w 3050927"/>
                    <a:gd name="connsiteY0" fmla="*/ 1265640 h 3617918"/>
                    <a:gd name="connsiteX1" fmla="*/ 1520300 w 3050927"/>
                    <a:gd name="connsiteY1" fmla="*/ 58 h 3617918"/>
                    <a:gd name="connsiteX2" fmla="*/ 3050927 w 3050927"/>
                    <a:gd name="connsiteY2" fmla="*/ 1292145 h 3617918"/>
                    <a:gd name="connsiteX3" fmla="*/ 1520300 w 3050927"/>
                    <a:gd name="connsiteY3" fmla="*/ 3617902 h 3617918"/>
                    <a:gd name="connsiteX4" fmla="*/ 2926 w 3050927"/>
                    <a:gd name="connsiteY4" fmla="*/ 1265640 h 3617918"/>
                    <a:gd name="connsiteX0" fmla="*/ 0 w 3048001"/>
                    <a:gd name="connsiteY0" fmla="*/ 1265640 h 3617918"/>
                    <a:gd name="connsiteX1" fmla="*/ 1517374 w 3048001"/>
                    <a:gd name="connsiteY1" fmla="*/ 58 h 3617918"/>
                    <a:gd name="connsiteX2" fmla="*/ 3048001 w 3048001"/>
                    <a:gd name="connsiteY2" fmla="*/ 1292145 h 3617918"/>
                    <a:gd name="connsiteX3" fmla="*/ 1517374 w 3048001"/>
                    <a:gd name="connsiteY3" fmla="*/ 3617902 h 3617918"/>
                    <a:gd name="connsiteX4" fmla="*/ 0 w 3048001"/>
                    <a:gd name="connsiteY4" fmla="*/ 1265640 h 3617918"/>
                    <a:gd name="connsiteX0" fmla="*/ 0 w 3048001"/>
                    <a:gd name="connsiteY0" fmla="*/ 1265659 h 3617937"/>
                    <a:gd name="connsiteX1" fmla="*/ 1517374 w 3048001"/>
                    <a:gd name="connsiteY1" fmla="*/ 77 h 3617937"/>
                    <a:gd name="connsiteX2" fmla="*/ 3048001 w 3048001"/>
                    <a:gd name="connsiteY2" fmla="*/ 1292164 h 3617937"/>
                    <a:gd name="connsiteX3" fmla="*/ 1517374 w 3048001"/>
                    <a:gd name="connsiteY3" fmla="*/ 3617921 h 3617937"/>
                    <a:gd name="connsiteX4" fmla="*/ 0 w 3048001"/>
                    <a:gd name="connsiteY4" fmla="*/ 1265659 h 3617937"/>
                    <a:gd name="connsiteX0" fmla="*/ 0 w 3048001"/>
                    <a:gd name="connsiteY0" fmla="*/ 1265659 h 3617937"/>
                    <a:gd name="connsiteX1" fmla="*/ 1517374 w 3048001"/>
                    <a:gd name="connsiteY1" fmla="*/ 77 h 3617937"/>
                    <a:gd name="connsiteX2" fmla="*/ 3048001 w 3048001"/>
                    <a:gd name="connsiteY2" fmla="*/ 1292164 h 3617937"/>
                    <a:gd name="connsiteX3" fmla="*/ 1517374 w 3048001"/>
                    <a:gd name="connsiteY3" fmla="*/ 3617921 h 3617937"/>
                    <a:gd name="connsiteX4" fmla="*/ 0 w 3048001"/>
                    <a:gd name="connsiteY4" fmla="*/ 1265659 h 3617937"/>
                    <a:gd name="connsiteX0" fmla="*/ 0 w 3048001"/>
                    <a:gd name="connsiteY0" fmla="*/ 1265659 h 3617938"/>
                    <a:gd name="connsiteX1" fmla="*/ 1517374 w 3048001"/>
                    <a:gd name="connsiteY1" fmla="*/ 77 h 3617938"/>
                    <a:gd name="connsiteX2" fmla="*/ 3048001 w 3048001"/>
                    <a:gd name="connsiteY2" fmla="*/ 1292164 h 3617938"/>
                    <a:gd name="connsiteX3" fmla="*/ 1517374 w 3048001"/>
                    <a:gd name="connsiteY3" fmla="*/ 3617921 h 3617938"/>
                    <a:gd name="connsiteX4" fmla="*/ 0 w 3048001"/>
                    <a:gd name="connsiteY4" fmla="*/ 1265659 h 3617938"/>
                    <a:gd name="connsiteX0" fmla="*/ 0 w 2981740"/>
                    <a:gd name="connsiteY0" fmla="*/ 1265660 h 3617939"/>
                    <a:gd name="connsiteX1" fmla="*/ 1517374 w 2981740"/>
                    <a:gd name="connsiteY1" fmla="*/ 78 h 3617939"/>
                    <a:gd name="connsiteX2" fmla="*/ 2981740 w 2981740"/>
                    <a:gd name="connsiteY2" fmla="*/ 1292165 h 3617939"/>
                    <a:gd name="connsiteX3" fmla="*/ 1517374 w 2981740"/>
                    <a:gd name="connsiteY3" fmla="*/ 3617922 h 3617939"/>
                    <a:gd name="connsiteX4" fmla="*/ 0 w 2981740"/>
                    <a:gd name="connsiteY4" fmla="*/ 1265660 h 3617939"/>
                    <a:gd name="connsiteX0" fmla="*/ 0 w 3008244"/>
                    <a:gd name="connsiteY0" fmla="*/ 1265660 h 3617939"/>
                    <a:gd name="connsiteX1" fmla="*/ 1517374 w 3008244"/>
                    <a:gd name="connsiteY1" fmla="*/ 78 h 3617939"/>
                    <a:gd name="connsiteX2" fmla="*/ 3008244 w 3008244"/>
                    <a:gd name="connsiteY2" fmla="*/ 1292165 h 3617939"/>
                    <a:gd name="connsiteX3" fmla="*/ 1517374 w 3008244"/>
                    <a:gd name="connsiteY3" fmla="*/ 3617922 h 3617939"/>
                    <a:gd name="connsiteX4" fmla="*/ 0 w 3008244"/>
                    <a:gd name="connsiteY4" fmla="*/ 1265660 h 3617939"/>
                    <a:gd name="connsiteX0" fmla="*/ 0 w 3008244"/>
                    <a:gd name="connsiteY0" fmla="*/ 1265660 h 3617937"/>
                    <a:gd name="connsiteX1" fmla="*/ 1517374 w 3008244"/>
                    <a:gd name="connsiteY1" fmla="*/ 78 h 3617937"/>
                    <a:gd name="connsiteX2" fmla="*/ 3008244 w 3008244"/>
                    <a:gd name="connsiteY2" fmla="*/ 1292165 h 3617937"/>
                    <a:gd name="connsiteX3" fmla="*/ 1517374 w 3008244"/>
                    <a:gd name="connsiteY3" fmla="*/ 3617922 h 3617937"/>
                    <a:gd name="connsiteX4" fmla="*/ 0 w 3008244"/>
                    <a:gd name="connsiteY4" fmla="*/ 1265660 h 3617937"/>
                    <a:gd name="connsiteX0" fmla="*/ 0 w 3008244"/>
                    <a:gd name="connsiteY0" fmla="*/ 1265660 h 3617939"/>
                    <a:gd name="connsiteX1" fmla="*/ 1517374 w 3008244"/>
                    <a:gd name="connsiteY1" fmla="*/ 78 h 3617939"/>
                    <a:gd name="connsiteX2" fmla="*/ 3008244 w 3008244"/>
                    <a:gd name="connsiteY2" fmla="*/ 1292165 h 3617939"/>
                    <a:gd name="connsiteX3" fmla="*/ 1517374 w 3008244"/>
                    <a:gd name="connsiteY3" fmla="*/ 3617922 h 3617939"/>
                    <a:gd name="connsiteX4" fmla="*/ 0 w 3008244"/>
                    <a:gd name="connsiteY4" fmla="*/ 1265660 h 3617939"/>
                    <a:gd name="connsiteX0" fmla="*/ 0 w 3008244"/>
                    <a:gd name="connsiteY0" fmla="*/ 1265660 h 3617939"/>
                    <a:gd name="connsiteX1" fmla="*/ 1517374 w 3008244"/>
                    <a:gd name="connsiteY1" fmla="*/ 78 h 3617939"/>
                    <a:gd name="connsiteX2" fmla="*/ 3008244 w 3008244"/>
                    <a:gd name="connsiteY2" fmla="*/ 1292165 h 3617939"/>
                    <a:gd name="connsiteX3" fmla="*/ 1517374 w 3008244"/>
                    <a:gd name="connsiteY3" fmla="*/ 3617922 h 3617939"/>
                    <a:gd name="connsiteX4" fmla="*/ 0 w 3008244"/>
                    <a:gd name="connsiteY4" fmla="*/ 1265660 h 3617939"/>
                    <a:gd name="connsiteX0" fmla="*/ 0 w 3008244"/>
                    <a:gd name="connsiteY0" fmla="*/ 1265660 h 3617939"/>
                    <a:gd name="connsiteX1" fmla="*/ 1517374 w 3008244"/>
                    <a:gd name="connsiteY1" fmla="*/ 78 h 3617939"/>
                    <a:gd name="connsiteX2" fmla="*/ 3008244 w 3008244"/>
                    <a:gd name="connsiteY2" fmla="*/ 1292165 h 3617939"/>
                    <a:gd name="connsiteX3" fmla="*/ 1517374 w 3008244"/>
                    <a:gd name="connsiteY3" fmla="*/ 3617922 h 3617939"/>
                    <a:gd name="connsiteX4" fmla="*/ 0 w 3008244"/>
                    <a:gd name="connsiteY4" fmla="*/ 1265660 h 3617939"/>
                    <a:gd name="connsiteX0" fmla="*/ 0 w 3008244"/>
                    <a:gd name="connsiteY0" fmla="*/ 1265660 h 3617939"/>
                    <a:gd name="connsiteX1" fmla="*/ 1517374 w 3008244"/>
                    <a:gd name="connsiteY1" fmla="*/ 78 h 3617939"/>
                    <a:gd name="connsiteX2" fmla="*/ 3008244 w 3008244"/>
                    <a:gd name="connsiteY2" fmla="*/ 1292165 h 3617939"/>
                    <a:gd name="connsiteX3" fmla="*/ 1517374 w 3008244"/>
                    <a:gd name="connsiteY3" fmla="*/ 3617922 h 3617939"/>
                    <a:gd name="connsiteX4" fmla="*/ 0 w 3008244"/>
                    <a:gd name="connsiteY4" fmla="*/ 1265660 h 3617939"/>
                    <a:gd name="connsiteX0" fmla="*/ 0 w 3008244"/>
                    <a:gd name="connsiteY0" fmla="*/ 1265660 h 3618546"/>
                    <a:gd name="connsiteX1" fmla="*/ 1517374 w 3008244"/>
                    <a:gd name="connsiteY1" fmla="*/ 78 h 3618546"/>
                    <a:gd name="connsiteX2" fmla="*/ 3008244 w 3008244"/>
                    <a:gd name="connsiteY2" fmla="*/ 1292165 h 3618546"/>
                    <a:gd name="connsiteX3" fmla="*/ 1517374 w 3008244"/>
                    <a:gd name="connsiteY3" fmla="*/ 3617922 h 3618546"/>
                    <a:gd name="connsiteX4" fmla="*/ 0 w 3008244"/>
                    <a:gd name="connsiteY4" fmla="*/ 1265660 h 3618546"/>
                    <a:gd name="connsiteX0" fmla="*/ 0 w 3008244"/>
                    <a:gd name="connsiteY0" fmla="*/ 1265660 h 3618546"/>
                    <a:gd name="connsiteX1" fmla="*/ 1517374 w 3008244"/>
                    <a:gd name="connsiteY1" fmla="*/ 78 h 3618546"/>
                    <a:gd name="connsiteX2" fmla="*/ 3008244 w 3008244"/>
                    <a:gd name="connsiteY2" fmla="*/ 1292165 h 3618546"/>
                    <a:gd name="connsiteX3" fmla="*/ 1517374 w 3008244"/>
                    <a:gd name="connsiteY3" fmla="*/ 3617922 h 3618546"/>
                    <a:gd name="connsiteX4" fmla="*/ 0 w 3008244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51380 h 3604266"/>
                    <a:gd name="connsiteX1" fmla="*/ 1522136 w 3017769"/>
                    <a:gd name="connsiteY1" fmla="*/ 85 h 3604266"/>
                    <a:gd name="connsiteX2" fmla="*/ 3017769 w 3017769"/>
                    <a:gd name="connsiteY2" fmla="*/ 1277885 h 3604266"/>
                    <a:gd name="connsiteX3" fmla="*/ 1517374 w 3017769"/>
                    <a:gd name="connsiteY3" fmla="*/ 3603642 h 3604266"/>
                    <a:gd name="connsiteX4" fmla="*/ 0 w 3017769"/>
                    <a:gd name="connsiteY4" fmla="*/ 1251380 h 3604266"/>
                    <a:gd name="connsiteX0" fmla="*/ 0 w 3017769"/>
                    <a:gd name="connsiteY0" fmla="*/ 1251380 h 3604266"/>
                    <a:gd name="connsiteX1" fmla="*/ 1522136 w 3017769"/>
                    <a:gd name="connsiteY1" fmla="*/ 85 h 3604266"/>
                    <a:gd name="connsiteX2" fmla="*/ 3017769 w 3017769"/>
                    <a:gd name="connsiteY2" fmla="*/ 1277885 h 3604266"/>
                    <a:gd name="connsiteX3" fmla="*/ 1517374 w 3017769"/>
                    <a:gd name="connsiteY3" fmla="*/ 3603642 h 3604266"/>
                    <a:gd name="connsiteX4" fmla="*/ 0 w 3017769"/>
                    <a:gd name="connsiteY4" fmla="*/ 1251380 h 3604266"/>
                    <a:gd name="connsiteX0" fmla="*/ 0 w 3017769"/>
                    <a:gd name="connsiteY0" fmla="*/ 1251380 h 3604266"/>
                    <a:gd name="connsiteX1" fmla="*/ 1522136 w 3017769"/>
                    <a:gd name="connsiteY1" fmla="*/ 85 h 3604266"/>
                    <a:gd name="connsiteX2" fmla="*/ 3017769 w 3017769"/>
                    <a:gd name="connsiteY2" fmla="*/ 1277885 h 3604266"/>
                    <a:gd name="connsiteX3" fmla="*/ 1517374 w 3017769"/>
                    <a:gd name="connsiteY3" fmla="*/ 3603642 h 3604266"/>
                    <a:gd name="connsiteX4" fmla="*/ 0 w 3017769"/>
                    <a:gd name="connsiteY4" fmla="*/ 1251380 h 3604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17769" h="3604266">
                      <a:moveTo>
                        <a:pt x="0" y="1251380"/>
                      </a:moveTo>
                      <a:cubicBezTo>
                        <a:pt x="28119" y="161738"/>
                        <a:pt x="990600" y="-4332"/>
                        <a:pt x="1522136" y="85"/>
                      </a:cubicBezTo>
                      <a:cubicBezTo>
                        <a:pt x="2096535" y="-260"/>
                        <a:pt x="3004517" y="186080"/>
                        <a:pt x="3017769" y="1277885"/>
                      </a:cubicBezTo>
                      <a:cubicBezTo>
                        <a:pt x="2992300" y="2618583"/>
                        <a:pt x="2037798" y="3603297"/>
                        <a:pt x="1517374" y="3603642"/>
                      </a:cubicBezTo>
                      <a:cubicBezTo>
                        <a:pt x="1016000" y="3632563"/>
                        <a:pt x="30853" y="2653576"/>
                        <a:pt x="0" y="125138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2"/>
                <p:cNvSpPr/>
                <p:nvPr/>
              </p:nvSpPr>
              <p:spPr>
                <a:xfrm rot="13168781" flipH="1">
                  <a:off x="7246262" y="1521169"/>
                  <a:ext cx="374443" cy="447215"/>
                </a:xfrm>
                <a:custGeom>
                  <a:avLst/>
                  <a:gdLst>
                    <a:gd name="connsiteX0" fmla="*/ 0 w 3140766"/>
                    <a:gd name="connsiteY0" fmla="*/ 1808922 h 3617844"/>
                    <a:gd name="connsiteX1" fmla="*/ 1570383 w 3140766"/>
                    <a:gd name="connsiteY1" fmla="*/ 0 h 3617844"/>
                    <a:gd name="connsiteX2" fmla="*/ 3140766 w 3140766"/>
                    <a:gd name="connsiteY2" fmla="*/ 1808922 h 3617844"/>
                    <a:gd name="connsiteX3" fmla="*/ 1570383 w 3140766"/>
                    <a:gd name="connsiteY3" fmla="*/ 3617844 h 3617844"/>
                    <a:gd name="connsiteX4" fmla="*/ 0 w 3140766"/>
                    <a:gd name="connsiteY4" fmla="*/ 1808922 h 3617844"/>
                    <a:gd name="connsiteX0" fmla="*/ 0 w 3140766"/>
                    <a:gd name="connsiteY0" fmla="*/ 1808922 h 3617844"/>
                    <a:gd name="connsiteX1" fmla="*/ 1570383 w 3140766"/>
                    <a:gd name="connsiteY1" fmla="*/ 0 h 3617844"/>
                    <a:gd name="connsiteX2" fmla="*/ 3140766 w 3140766"/>
                    <a:gd name="connsiteY2" fmla="*/ 1808922 h 3617844"/>
                    <a:gd name="connsiteX3" fmla="*/ 1570383 w 3140766"/>
                    <a:gd name="connsiteY3" fmla="*/ 3617844 h 3617844"/>
                    <a:gd name="connsiteX4" fmla="*/ 0 w 3140766"/>
                    <a:gd name="connsiteY4" fmla="*/ 1808922 h 3617844"/>
                    <a:gd name="connsiteX0" fmla="*/ 0 w 3140766"/>
                    <a:gd name="connsiteY0" fmla="*/ 1808922 h 3617844"/>
                    <a:gd name="connsiteX1" fmla="*/ 1570383 w 3140766"/>
                    <a:gd name="connsiteY1" fmla="*/ 0 h 3617844"/>
                    <a:gd name="connsiteX2" fmla="*/ 3140766 w 3140766"/>
                    <a:gd name="connsiteY2" fmla="*/ 1808922 h 3617844"/>
                    <a:gd name="connsiteX3" fmla="*/ 1570383 w 3140766"/>
                    <a:gd name="connsiteY3" fmla="*/ 3617844 h 3617844"/>
                    <a:gd name="connsiteX4" fmla="*/ 0 w 3140766"/>
                    <a:gd name="connsiteY4" fmla="*/ 1808922 h 3617844"/>
                    <a:gd name="connsiteX0" fmla="*/ 0 w 3140766"/>
                    <a:gd name="connsiteY0" fmla="*/ 1812452 h 3621374"/>
                    <a:gd name="connsiteX1" fmla="*/ 1570383 w 3140766"/>
                    <a:gd name="connsiteY1" fmla="*/ 3530 h 3621374"/>
                    <a:gd name="connsiteX2" fmla="*/ 3140766 w 3140766"/>
                    <a:gd name="connsiteY2" fmla="*/ 1812452 h 3621374"/>
                    <a:gd name="connsiteX3" fmla="*/ 1570383 w 3140766"/>
                    <a:gd name="connsiteY3" fmla="*/ 3621374 h 3621374"/>
                    <a:gd name="connsiteX4" fmla="*/ 0 w 3140766"/>
                    <a:gd name="connsiteY4" fmla="*/ 1812452 h 3621374"/>
                    <a:gd name="connsiteX0" fmla="*/ 0 w 3140766"/>
                    <a:gd name="connsiteY0" fmla="*/ 1795675 h 3617853"/>
                    <a:gd name="connsiteX1" fmla="*/ 1570383 w 3140766"/>
                    <a:gd name="connsiteY1" fmla="*/ 5 h 3617853"/>
                    <a:gd name="connsiteX2" fmla="*/ 3140766 w 3140766"/>
                    <a:gd name="connsiteY2" fmla="*/ 1808927 h 3617853"/>
                    <a:gd name="connsiteX3" fmla="*/ 1570383 w 3140766"/>
                    <a:gd name="connsiteY3" fmla="*/ 3617849 h 3617853"/>
                    <a:gd name="connsiteX4" fmla="*/ 0 w 3140766"/>
                    <a:gd name="connsiteY4" fmla="*/ 1795675 h 3617853"/>
                    <a:gd name="connsiteX0" fmla="*/ 0 w 3061252"/>
                    <a:gd name="connsiteY0" fmla="*/ 1795675 h 3617853"/>
                    <a:gd name="connsiteX1" fmla="*/ 1490869 w 3061252"/>
                    <a:gd name="connsiteY1" fmla="*/ 5 h 3617853"/>
                    <a:gd name="connsiteX2" fmla="*/ 3061252 w 3061252"/>
                    <a:gd name="connsiteY2" fmla="*/ 1808927 h 3617853"/>
                    <a:gd name="connsiteX3" fmla="*/ 1490869 w 3061252"/>
                    <a:gd name="connsiteY3" fmla="*/ 3617849 h 3617853"/>
                    <a:gd name="connsiteX4" fmla="*/ 0 w 3061252"/>
                    <a:gd name="connsiteY4" fmla="*/ 1795675 h 3617853"/>
                    <a:gd name="connsiteX0" fmla="*/ 0 w 2968487"/>
                    <a:gd name="connsiteY0" fmla="*/ 1795670 h 3617844"/>
                    <a:gd name="connsiteX1" fmla="*/ 1490869 w 2968487"/>
                    <a:gd name="connsiteY1" fmla="*/ 0 h 3617844"/>
                    <a:gd name="connsiteX2" fmla="*/ 2968487 w 2968487"/>
                    <a:gd name="connsiteY2" fmla="*/ 1795670 h 3617844"/>
                    <a:gd name="connsiteX3" fmla="*/ 1490869 w 2968487"/>
                    <a:gd name="connsiteY3" fmla="*/ 3617844 h 3617844"/>
                    <a:gd name="connsiteX4" fmla="*/ 0 w 2968487"/>
                    <a:gd name="connsiteY4" fmla="*/ 1795670 h 3617844"/>
                    <a:gd name="connsiteX0" fmla="*/ 0 w 3008244"/>
                    <a:gd name="connsiteY0" fmla="*/ 1804815 h 3631628"/>
                    <a:gd name="connsiteX1" fmla="*/ 1490869 w 3008244"/>
                    <a:gd name="connsiteY1" fmla="*/ 9145 h 3631628"/>
                    <a:gd name="connsiteX2" fmla="*/ 3008244 w 3008244"/>
                    <a:gd name="connsiteY2" fmla="*/ 1340988 h 3631628"/>
                    <a:gd name="connsiteX3" fmla="*/ 1490869 w 3008244"/>
                    <a:gd name="connsiteY3" fmla="*/ 3626989 h 3631628"/>
                    <a:gd name="connsiteX4" fmla="*/ 0 w 3008244"/>
                    <a:gd name="connsiteY4" fmla="*/ 1804815 h 3631628"/>
                    <a:gd name="connsiteX0" fmla="*/ 0 w 3034749"/>
                    <a:gd name="connsiteY0" fmla="*/ 1226702 h 3618897"/>
                    <a:gd name="connsiteX1" fmla="*/ 1517374 w 3034749"/>
                    <a:gd name="connsiteY1" fmla="*/ 876 h 3618897"/>
                    <a:gd name="connsiteX2" fmla="*/ 3034749 w 3034749"/>
                    <a:gd name="connsiteY2" fmla="*/ 1332719 h 3618897"/>
                    <a:gd name="connsiteX3" fmla="*/ 1517374 w 3034749"/>
                    <a:gd name="connsiteY3" fmla="*/ 3618720 h 3618897"/>
                    <a:gd name="connsiteX4" fmla="*/ 0 w 3034749"/>
                    <a:gd name="connsiteY4" fmla="*/ 1226702 h 3618897"/>
                    <a:gd name="connsiteX0" fmla="*/ 0 w 3048001"/>
                    <a:gd name="connsiteY0" fmla="*/ 1226189 h 3618274"/>
                    <a:gd name="connsiteX1" fmla="*/ 1517374 w 3048001"/>
                    <a:gd name="connsiteY1" fmla="*/ 363 h 3618274"/>
                    <a:gd name="connsiteX2" fmla="*/ 3048001 w 3048001"/>
                    <a:gd name="connsiteY2" fmla="*/ 1292450 h 3618274"/>
                    <a:gd name="connsiteX3" fmla="*/ 1517374 w 3048001"/>
                    <a:gd name="connsiteY3" fmla="*/ 3618207 h 3618274"/>
                    <a:gd name="connsiteX4" fmla="*/ 0 w 3048001"/>
                    <a:gd name="connsiteY4" fmla="*/ 1226189 h 3618274"/>
                    <a:gd name="connsiteX0" fmla="*/ 0 w 3048001"/>
                    <a:gd name="connsiteY0" fmla="*/ 1226189 h 3618316"/>
                    <a:gd name="connsiteX1" fmla="*/ 1517374 w 3048001"/>
                    <a:gd name="connsiteY1" fmla="*/ 363 h 3618316"/>
                    <a:gd name="connsiteX2" fmla="*/ 3048001 w 3048001"/>
                    <a:gd name="connsiteY2" fmla="*/ 1292450 h 3618316"/>
                    <a:gd name="connsiteX3" fmla="*/ 1517374 w 3048001"/>
                    <a:gd name="connsiteY3" fmla="*/ 3618207 h 3618316"/>
                    <a:gd name="connsiteX4" fmla="*/ 0 w 3048001"/>
                    <a:gd name="connsiteY4" fmla="*/ 1226189 h 3618316"/>
                    <a:gd name="connsiteX0" fmla="*/ 5510 w 3053511"/>
                    <a:gd name="connsiteY0" fmla="*/ 1228325 h 3620452"/>
                    <a:gd name="connsiteX1" fmla="*/ 1522884 w 3053511"/>
                    <a:gd name="connsiteY1" fmla="*/ 2499 h 3620452"/>
                    <a:gd name="connsiteX2" fmla="*/ 3053511 w 3053511"/>
                    <a:gd name="connsiteY2" fmla="*/ 1294586 h 3620452"/>
                    <a:gd name="connsiteX3" fmla="*/ 1522884 w 3053511"/>
                    <a:gd name="connsiteY3" fmla="*/ 3620343 h 3620452"/>
                    <a:gd name="connsiteX4" fmla="*/ 5510 w 3053511"/>
                    <a:gd name="connsiteY4" fmla="*/ 1228325 h 3620452"/>
                    <a:gd name="connsiteX0" fmla="*/ 2927 w 3050928"/>
                    <a:gd name="connsiteY0" fmla="*/ 1226309 h 3618436"/>
                    <a:gd name="connsiteX1" fmla="*/ 1520301 w 3050928"/>
                    <a:gd name="connsiteY1" fmla="*/ 483 h 3618436"/>
                    <a:gd name="connsiteX2" fmla="*/ 3050928 w 3050928"/>
                    <a:gd name="connsiteY2" fmla="*/ 1292570 h 3618436"/>
                    <a:gd name="connsiteX3" fmla="*/ 1520301 w 3050928"/>
                    <a:gd name="connsiteY3" fmla="*/ 3618327 h 3618436"/>
                    <a:gd name="connsiteX4" fmla="*/ 2927 w 3050928"/>
                    <a:gd name="connsiteY4" fmla="*/ 1226309 h 3618436"/>
                    <a:gd name="connsiteX0" fmla="*/ 2927 w 3050928"/>
                    <a:gd name="connsiteY0" fmla="*/ 1265652 h 3617931"/>
                    <a:gd name="connsiteX1" fmla="*/ 1520301 w 3050928"/>
                    <a:gd name="connsiteY1" fmla="*/ 70 h 3617931"/>
                    <a:gd name="connsiteX2" fmla="*/ 3050928 w 3050928"/>
                    <a:gd name="connsiteY2" fmla="*/ 1292157 h 3617931"/>
                    <a:gd name="connsiteX3" fmla="*/ 1520301 w 3050928"/>
                    <a:gd name="connsiteY3" fmla="*/ 3617914 h 3617931"/>
                    <a:gd name="connsiteX4" fmla="*/ 2927 w 3050928"/>
                    <a:gd name="connsiteY4" fmla="*/ 1265652 h 3617931"/>
                    <a:gd name="connsiteX0" fmla="*/ 128 w 3048129"/>
                    <a:gd name="connsiteY0" fmla="*/ 1265641 h 3617920"/>
                    <a:gd name="connsiteX1" fmla="*/ 1517502 w 3048129"/>
                    <a:gd name="connsiteY1" fmla="*/ 59 h 3617920"/>
                    <a:gd name="connsiteX2" fmla="*/ 3048129 w 3048129"/>
                    <a:gd name="connsiteY2" fmla="*/ 1292146 h 3617920"/>
                    <a:gd name="connsiteX3" fmla="*/ 1517502 w 3048129"/>
                    <a:gd name="connsiteY3" fmla="*/ 3617903 h 3617920"/>
                    <a:gd name="connsiteX4" fmla="*/ 128 w 3048129"/>
                    <a:gd name="connsiteY4" fmla="*/ 1265641 h 3617920"/>
                    <a:gd name="connsiteX0" fmla="*/ 128 w 3048129"/>
                    <a:gd name="connsiteY0" fmla="*/ 1265641 h 3617919"/>
                    <a:gd name="connsiteX1" fmla="*/ 1517502 w 3048129"/>
                    <a:gd name="connsiteY1" fmla="*/ 59 h 3617919"/>
                    <a:gd name="connsiteX2" fmla="*/ 3048129 w 3048129"/>
                    <a:gd name="connsiteY2" fmla="*/ 1292146 h 3617919"/>
                    <a:gd name="connsiteX3" fmla="*/ 1517502 w 3048129"/>
                    <a:gd name="connsiteY3" fmla="*/ 3617903 h 3617919"/>
                    <a:gd name="connsiteX4" fmla="*/ 128 w 3048129"/>
                    <a:gd name="connsiteY4" fmla="*/ 1265641 h 3617919"/>
                    <a:gd name="connsiteX0" fmla="*/ 2926 w 3050927"/>
                    <a:gd name="connsiteY0" fmla="*/ 1265640 h 3617918"/>
                    <a:gd name="connsiteX1" fmla="*/ 1520300 w 3050927"/>
                    <a:gd name="connsiteY1" fmla="*/ 58 h 3617918"/>
                    <a:gd name="connsiteX2" fmla="*/ 3050927 w 3050927"/>
                    <a:gd name="connsiteY2" fmla="*/ 1292145 h 3617918"/>
                    <a:gd name="connsiteX3" fmla="*/ 1520300 w 3050927"/>
                    <a:gd name="connsiteY3" fmla="*/ 3617902 h 3617918"/>
                    <a:gd name="connsiteX4" fmla="*/ 2926 w 3050927"/>
                    <a:gd name="connsiteY4" fmla="*/ 1265640 h 3617918"/>
                    <a:gd name="connsiteX0" fmla="*/ 0 w 3048001"/>
                    <a:gd name="connsiteY0" fmla="*/ 1265640 h 3617918"/>
                    <a:gd name="connsiteX1" fmla="*/ 1517374 w 3048001"/>
                    <a:gd name="connsiteY1" fmla="*/ 58 h 3617918"/>
                    <a:gd name="connsiteX2" fmla="*/ 3048001 w 3048001"/>
                    <a:gd name="connsiteY2" fmla="*/ 1292145 h 3617918"/>
                    <a:gd name="connsiteX3" fmla="*/ 1517374 w 3048001"/>
                    <a:gd name="connsiteY3" fmla="*/ 3617902 h 3617918"/>
                    <a:gd name="connsiteX4" fmla="*/ 0 w 3048001"/>
                    <a:gd name="connsiteY4" fmla="*/ 1265640 h 3617918"/>
                    <a:gd name="connsiteX0" fmla="*/ 0 w 3048001"/>
                    <a:gd name="connsiteY0" fmla="*/ 1265659 h 3617937"/>
                    <a:gd name="connsiteX1" fmla="*/ 1517374 w 3048001"/>
                    <a:gd name="connsiteY1" fmla="*/ 77 h 3617937"/>
                    <a:gd name="connsiteX2" fmla="*/ 3048001 w 3048001"/>
                    <a:gd name="connsiteY2" fmla="*/ 1292164 h 3617937"/>
                    <a:gd name="connsiteX3" fmla="*/ 1517374 w 3048001"/>
                    <a:gd name="connsiteY3" fmla="*/ 3617921 h 3617937"/>
                    <a:gd name="connsiteX4" fmla="*/ 0 w 3048001"/>
                    <a:gd name="connsiteY4" fmla="*/ 1265659 h 3617937"/>
                    <a:gd name="connsiteX0" fmla="*/ 0 w 3048001"/>
                    <a:gd name="connsiteY0" fmla="*/ 1265659 h 3617937"/>
                    <a:gd name="connsiteX1" fmla="*/ 1517374 w 3048001"/>
                    <a:gd name="connsiteY1" fmla="*/ 77 h 3617937"/>
                    <a:gd name="connsiteX2" fmla="*/ 3048001 w 3048001"/>
                    <a:gd name="connsiteY2" fmla="*/ 1292164 h 3617937"/>
                    <a:gd name="connsiteX3" fmla="*/ 1517374 w 3048001"/>
                    <a:gd name="connsiteY3" fmla="*/ 3617921 h 3617937"/>
                    <a:gd name="connsiteX4" fmla="*/ 0 w 3048001"/>
                    <a:gd name="connsiteY4" fmla="*/ 1265659 h 3617937"/>
                    <a:gd name="connsiteX0" fmla="*/ 0 w 3048001"/>
                    <a:gd name="connsiteY0" fmla="*/ 1265659 h 3617938"/>
                    <a:gd name="connsiteX1" fmla="*/ 1517374 w 3048001"/>
                    <a:gd name="connsiteY1" fmla="*/ 77 h 3617938"/>
                    <a:gd name="connsiteX2" fmla="*/ 3048001 w 3048001"/>
                    <a:gd name="connsiteY2" fmla="*/ 1292164 h 3617938"/>
                    <a:gd name="connsiteX3" fmla="*/ 1517374 w 3048001"/>
                    <a:gd name="connsiteY3" fmla="*/ 3617921 h 3617938"/>
                    <a:gd name="connsiteX4" fmla="*/ 0 w 3048001"/>
                    <a:gd name="connsiteY4" fmla="*/ 1265659 h 3617938"/>
                    <a:gd name="connsiteX0" fmla="*/ 0 w 2981740"/>
                    <a:gd name="connsiteY0" fmla="*/ 1265660 h 3617939"/>
                    <a:gd name="connsiteX1" fmla="*/ 1517374 w 2981740"/>
                    <a:gd name="connsiteY1" fmla="*/ 78 h 3617939"/>
                    <a:gd name="connsiteX2" fmla="*/ 2981740 w 2981740"/>
                    <a:gd name="connsiteY2" fmla="*/ 1292165 h 3617939"/>
                    <a:gd name="connsiteX3" fmla="*/ 1517374 w 2981740"/>
                    <a:gd name="connsiteY3" fmla="*/ 3617922 h 3617939"/>
                    <a:gd name="connsiteX4" fmla="*/ 0 w 2981740"/>
                    <a:gd name="connsiteY4" fmla="*/ 1265660 h 3617939"/>
                    <a:gd name="connsiteX0" fmla="*/ 0 w 3008244"/>
                    <a:gd name="connsiteY0" fmla="*/ 1265660 h 3617939"/>
                    <a:gd name="connsiteX1" fmla="*/ 1517374 w 3008244"/>
                    <a:gd name="connsiteY1" fmla="*/ 78 h 3617939"/>
                    <a:gd name="connsiteX2" fmla="*/ 3008244 w 3008244"/>
                    <a:gd name="connsiteY2" fmla="*/ 1292165 h 3617939"/>
                    <a:gd name="connsiteX3" fmla="*/ 1517374 w 3008244"/>
                    <a:gd name="connsiteY3" fmla="*/ 3617922 h 3617939"/>
                    <a:gd name="connsiteX4" fmla="*/ 0 w 3008244"/>
                    <a:gd name="connsiteY4" fmla="*/ 1265660 h 3617939"/>
                    <a:gd name="connsiteX0" fmla="*/ 0 w 3008244"/>
                    <a:gd name="connsiteY0" fmla="*/ 1265660 h 3617937"/>
                    <a:gd name="connsiteX1" fmla="*/ 1517374 w 3008244"/>
                    <a:gd name="connsiteY1" fmla="*/ 78 h 3617937"/>
                    <a:gd name="connsiteX2" fmla="*/ 3008244 w 3008244"/>
                    <a:gd name="connsiteY2" fmla="*/ 1292165 h 3617937"/>
                    <a:gd name="connsiteX3" fmla="*/ 1517374 w 3008244"/>
                    <a:gd name="connsiteY3" fmla="*/ 3617922 h 3617937"/>
                    <a:gd name="connsiteX4" fmla="*/ 0 w 3008244"/>
                    <a:gd name="connsiteY4" fmla="*/ 1265660 h 3617937"/>
                    <a:gd name="connsiteX0" fmla="*/ 0 w 3008244"/>
                    <a:gd name="connsiteY0" fmla="*/ 1265660 h 3617939"/>
                    <a:gd name="connsiteX1" fmla="*/ 1517374 w 3008244"/>
                    <a:gd name="connsiteY1" fmla="*/ 78 h 3617939"/>
                    <a:gd name="connsiteX2" fmla="*/ 3008244 w 3008244"/>
                    <a:gd name="connsiteY2" fmla="*/ 1292165 h 3617939"/>
                    <a:gd name="connsiteX3" fmla="*/ 1517374 w 3008244"/>
                    <a:gd name="connsiteY3" fmla="*/ 3617922 h 3617939"/>
                    <a:gd name="connsiteX4" fmla="*/ 0 w 3008244"/>
                    <a:gd name="connsiteY4" fmla="*/ 1265660 h 3617939"/>
                    <a:gd name="connsiteX0" fmla="*/ 0 w 3008244"/>
                    <a:gd name="connsiteY0" fmla="*/ 1265660 h 3617939"/>
                    <a:gd name="connsiteX1" fmla="*/ 1517374 w 3008244"/>
                    <a:gd name="connsiteY1" fmla="*/ 78 h 3617939"/>
                    <a:gd name="connsiteX2" fmla="*/ 3008244 w 3008244"/>
                    <a:gd name="connsiteY2" fmla="*/ 1292165 h 3617939"/>
                    <a:gd name="connsiteX3" fmla="*/ 1517374 w 3008244"/>
                    <a:gd name="connsiteY3" fmla="*/ 3617922 h 3617939"/>
                    <a:gd name="connsiteX4" fmla="*/ 0 w 3008244"/>
                    <a:gd name="connsiteY4" fmla="*/ 1265660 h 3617939"/>
                    <a:gd name="connsiteX0" fmla="*/ 0 w 3008244"/>
                    <a:gd name="connsiteY0" fmla="*/ 1265660 h 3617939"/>
                    <a:gd name="connsiteX1" fmla="*/ 1517374 w 3008244"/>
                    <a:gd name="connsiteY1" fmla="*/ 78 h 3617939"/>
                    <a:gd name="connsiteX2" fmla="*/ 3008244 w 3008244"/>
                    <a:gd name="connsiteY2" fmla="*/ 1292165 h 3617939"/>
                    <a:gd name="connsiteX3" fmla="*/ 1517374 w 3008244"/>
                    <a:gd name="connsiteY3" fmla="*/ 3617922 h 3617939"/>
                    <a:gd name="connsiteX4" fmla="*/ 0 w 3008244"/>
                    <a:gd name="connsiteY4" fmla="*/ 1265660 h 3617939"/>
                    <a:gd name="connsiteX0" fmla="*/ 0 w 3008244"/>
                    <a:gd name="connsiteY0" fmla="*/ 1265660 h 3617939"/>
                    <a:gd name="connsiteX1" fmla="*/ 1517374 w 3008244"/>
                    <a:gd name="connsiteY1" fmla="*/ 78 h 3617939"/>
                    <a:gd name="connsiteX2" fmla="*/ 3008244 w 3008244"/>
                    <a:gd name="connsiteY2" fmla="*/ 1292165 h 3617939"/>
                    <a:gd name="connsiteX3" fmla="*/ 1517374 w 3008244"/>
                    <a:gd name="connsiteY3" fmla="*/ 3617922 h 3617939"/>
                    <a:gd name="connsiteX4" fmla="*/ 0 w 3008244"/>
                    <a:gd name="connsiteY4" fmla="*/ 1265660 h 3617939"/>
                    <a:gd name="connsiteX0" fmla="*/ 0 w 3008244"/>
                    <a:gd name="connsiteY0" fmla="*/ 1265660 h 3618546"/>
                    <a:gd name="connsiteX1" fmla="*/ 1517374 w 3008244"/>
                    <a:gd name="connsiteY1" fmla="*/ 78 h 3618546"/>
                    <a:gd name="connsiteX2" fmla="*/ 3008244 w 3008244"/>
                    <a:gd name="connsiteY2" fmla="*/ 1292165 h 3618546"/>
                    <a:gd name="connsiteX3" fmla="*/ 1517374 w 3008244"/>
                    <a:gd name="connsiteY3" fmla="*/ 3617922 h 3618546"/>
                    <a:gd name="connsiteX4" fmla="*/ 0 w 3008244"/>
                    <a:gd name="connsiteY4" fmla="*/ 1265660 h 3618546"/>
                    <a:gd name="connsiteX0" fmla="*/ 0 w 3008244"/>
                    <a:gd name="connsiteY0" fmla="*/ 1265660 h 3618546"/>
                    <a:gd name="connsiteX1" fmla="*/ 1517374 w 3008244"/>
                    <a:gd name="connsiteY1" fmla="*/ 78 h 3618546"/>
                    <a:gd name="connsiteX2" fmla="*/ 3008244 w 3008244"/>
                    <a:gd name="connsiteY2" fmla="*/ 1292165 h 3618546"/>
                    <a:gd name="connsiteX3" fmla="*/ 1517374 w 3008244"/>
                    <a:gd name="connsiteY3" fmla="*/ 3617922 h 3618546"/>
                    <a:gd name="connsiteX4" fmla="*/ 0 w 3008244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51380 h 3604266"/>
                    <a:gd name="connsiteX1" fmla="*/ 1522136 w 3017769"/>
                    <a:gd name="connsiteY1" fmla="*/ 85 h 3604266"/>
                    <a:gd name="connsiteX2" fmla="*/ 3017769 w 3017769"/>
                    <a:gd name="connsiteY2" fmla="*/ 1277885 h 3604266"/>
                    <a:gd name="connsiteX3" fmla="*/ 1517374 w 3017769"/>
                    <a:gd name="connsiteY3" fmla="*/ 3603642 h 3604266"/>
                    <a:gd name="connsiteX4" fmla="*/ 0 w 3017769"/>
                    <a:gd name="connsiteY4" fmla="*/ 1251380 h 3604266"/>
                    <a:gd name="connsiteX0" fmla="*/ 0 w 3017769"/>
                    <a:gd name="connsiteY0" fmla="*/ 1251380 h 3604266"/>
                    <a:gd name="connsiteX1" fmla="*/ 1522136 w 3017769"/>
                    <a:gd name="connsiteY1" fmla="*/ 85 h 3604266"/>
                    <a:gd name="connsiteX2" fmla="*/ 3017769 w 3017769"/>
                    <a:gd name="connsiteY2" fmla="*/ 1277885 h 3604266"/>
                    <a:gd name="connsiteX3" fmla="*/ 1517374 w 3017769"/>
                    <a:gd name="connsiteY3" fmla="*/ 3603642 h 3604266"/>
                    <a:gd name="connsiteX4" fmla="*/ 0 w 3017769"/>
                    <a:gd name="connsiteY4" fmla="*/ 1251380 h 3604266"/>
                    <a:gd name="connsiteX0" fmla="*/ 0 w 3017769"/>
                    <a:gd name="connsiteY0" fmla="*/ 1251380 h 3604266"/>
                    <a:gd name="connsiteX1" fmla="*/ 1522136 w 3017769"/>
                    <a:gd name="connsiteY1" fmla="*/ 85 h 3604266"/>
                    <a:gd name="connsiteX2" fmla="*/ 3017769 w 3017769"/>
                    <a:gd name="connsiteY2" fmla="*/ 1277885 h 3604266"/>
                    <a:gd name="connsiteX3" fmla="*/ 1517374 w 3017769"/>
                    <a:gd name="connsiteY3" fmla="*/ 3603642 h 3604266"/>
                    <a:gd name="connsiteX4" fmla="*/ 0 w 3017769"/>
                    <a:gd name="connsiteY4" fmla="*/ 1251380 h 3604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17769" h="3604266">
                      <a:moveTo>
                        <a:pt x="0" y="1251380"/>
                      </a:moveTo>
                      <a:cubicBezTo>
                        <a:pt x="28119" y="161738"/>
                        <a:pt x="990600" y="-4332"/>
                        <a:pt x="1522136" y="85"/>
                      </a:cubicBezTo>
                      <a:cubicBezTo>
                        <a:pt x="2096535" y="-260"/>
                        <a:pt x="3004517" y="186080"/>
                        <a:pt x="3017769" y="1277885"/>
                      </a:cubicBezTo>
                      <a:cubicBezTo>
                        <a:pt x="2992300" y="2618583"/>
                        <a:pt x="2037798" y="3603297"/>
                        <a:pt x="1517374" y="3603642"/>
                      </a:cubicBezTo>
                      <a:cubicBezTo>
                        <a:pt x="1016000" y="3632563"/>
                        <a:pt x="30853" y="2653576"/>
                        <a:pt x="0" y="125138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" name="组合 2"/>
              <p:cNvGrpSpPr/>
              <p:nvPr/>
            </p:nvGrpSpPr>
            <p:grpSpPr>
              <a:xfrm>
                <a:off x="5293828" y="2092146"/>
                <a:ext cx="1586698" cy="259321"/>
                <a:chOff x="5293828" y="2092146"/>
                <a:chExt cx="1586698" cy="259321"/>
              </a:xfrm>
            </p:grpSpPr>
            <p:sp>
              <p:nvSpPr>
                <p:cNvPr id="5" name="椭圆 2"/>
                <p:cNvSpPr/>
                <p:nvPr/>
              </p:nvSpPr>
              <p:spPr>
                <a:xfrm rot="8257300">
                  <a:off x="6663403" y="2092146"/>
                  <a:ext cx="217123" cy="259320"/>
                </a:xfrm>
                <a:custGeom>
                  <a:avLst/>
                  <a:gdLst>
                    <a:gd name="connsiteX0" fmla="*/ 0 w 3140766"/>
                    <a:gd name="connsiteY0" fmla="*/ 1808922 h 3617844"/>
                    <a:gd name="connsiteX1" fmla="*/ 1570383 w 3140766"/>
                    <a:gd name="connsiteY1" fmla="*/ 0 h 3617844"/>
                    <a:gd name="connsiteX2" fmla="*/ 3140766 w 3140766"/>
                    <a:gd name="connsiteY2" fmla="*/ 1808922 h 3617844"/>
                    <a:gd name="connsiteX3" fmla="*/ 1570383 w 3140766"/>
                    <a:gd name="connsiteY3" fmla="*/ 3617844 h 3617844"/>
                    <a:gd name="connsiteX4" fmla="*/ 0 w 3140766"/>
                    <a:gd name="connsiteY4" fmla="*/ 1808922 h 3617844"/>
                    <a:gd name="connsiteX0" fmla="*/ 0 w 3140766"/>
                    <a:gd name="connsiteY0" fmla="*/ 1808922 h 3617844"/>
                    <a:gd name="connsiteX1" fmla="*/ 1570383 w 3140766"/>
                    <a:gd name="connsiteY1" fmla="*/ 0 h 3617844"/>
                    <a:gd name="connsiteX2" fmla="*/ 3140766 w 3140766"/>
                    <a:gd name="connsiteY2" fmla="*/ 1808922 h 3617844"/>
                    <a:gd name="connsiteX3" fmla="*/ 1570383 w 3140766"/>
                    <a:gd name="connsiteY3" fmla="*/ 3617844 h 3617844"/>
                    <a:gd name="connsiteX4" fmla="*/ 0 w 3140766"/>
                    <a:gd name="connsiteY4" fmla="*/ 1808922 h 3617844"/>
                    <a:gd name="connsiteX0" fmla="*/ 0 w 3140766"/>
                    <a:gd name="connsiteY0" fmla="*/ 1808922 h 3617844"/>
                    <a:gd name="connsiteX1" fmla="*/ 1570383 w 3140766"/>
                    <a:gd name="connsiteY1" fmla="*/ 0 h 3617844"/>
                    <a:gd name="connsiteX2" fmla="*/ 3140766 w 3140766"/>
                    <a:gd name="connsiteY2" fmla="*/ 1808922 h 3617844"/>
                    <a:gd name="connsiteX3" fmla="*/ 1570383 w 3140766"/>
                    <a:gd name="connsiteY3" fmla="*/ 3617844 h 3617844"/>
                    <a:gd name="connsiteX4" fmla="*/ 0 w 3140766"/>
                    <a:gd name="connsiteY4" fmla="*/ 1808922 h 3617844"/>
                    <a:gd name="connsiteX0" fmla="*/ 0 w 3140766"/>
                    <a:gd name="connsiteY0" fmla="*/ 1812452 h 3621374"/>
                    <a:gd name="connsiteX1" fmla="*/ 1570383 w 3140766"/>
                    <a:gd name="connsiteY1" fmla="*/ 3530 h 3621374"/>
                    <a:gd name="connsiteX2" fmla="*/ 3140766 w 3140766"/>
                    <a:gd name="connsiteY2" fmla="*/ 1812452 h 3621374"/>
                    <a:gd name="connsiteX3" fmla="*/ 1570383 w 3140766"/>
                    <a:gd name="connsiteY3" fmla="*/ 3621374 h 3621374"/>
                    <a:gd name="connsiteX4" fmla="*/ 0 w 3140766"/>
                    <a:gd name="connsiteY4" fmla="*/ 1812452 h 3621374"/>
                    <a:gd name="connsiteX0" fmla="*/ 0 w 3140766"/>
                    <a:gd name="connsiteY0" fmla="*/ 1795675 h 3617853"/>
                    <a:gd name="connsiteX1" fmla="*/ 1570383 w 3140766"/>
                    <a:gd name="connsiteY1" fmla="*/ 5 h 3617853"/>
                    <a:gd name="connsiteX2" fmla="*/ 3140766 w 3140766"/>
                    <a:gd name="connsiteY2" fmla="*/ 1808927 h 3617853"/>
                    <a:gd name="connsiteX3" fmla="*/ 1570383 w 3140766"/>
                    <a:gd name="connsiteY3" fmla="*/ 3617849 h 3617853"/>
                    <a:gd name="connsiteX4" fmla="*/ 0 w 3140766"/>
                    <a:gd name="connsiteY4" fmla="*/ 1795675 h 3617853"/>
                    <a:gd name="connsiteX0" fmla="*/ 0 w 3061252"/>
                    <a:gd name="connsiteY0" fmla="*/ 1795675 h 3617853"/>
                    <a:gd name="connsiteX1" fmla="*/ 1490869 w 3061252"/>
                    <a:gd name="connsiteY1" fmla="*/ 5 h 3617853"/>
                    <a:gd name="connsiteX2" fmla="*/ 3061252 w 3061252"/>
                    <a:gd name="connsiteY2" fmla="*/ 1808927 h 3617853"/>
                    <a:gd name="connsiteX3" fmla="*/ 1490869 w 3061252"/>
                    <a:gd name="connsiteY3" fmla="*/ 3617849 h 3617853"/>
                    <a:gd name="connsiteX4" fmla="*/ 0 w 3061252"/>
                    <a:gd name="connsiteY4" fmla="*/ 1795675 h 3617853"/>
                    <a:gd name="connsiteX0" fmla="*/ 0 w 2968487"/>
                    <a:gd name="connsiteY0" fmla="*/ 1795670 h 3617844"/>
                    <a:gd name="connsiteX1" fmla="*/ 1490869 w 2968487"/>
                    <a:gd name="connsiteY1" fmla="*/ 0 h 3617844"/>
                    <a:gd name="connsiteX2" fmla="*/ 2968487 w 2968487"/>
                    <a:gd name="connsiteY2" fmla="*/ 1795670 h 3617844"/>
                    <a:gd name="connsiteX3" fmla="*/ 1490869 w 2968487"/>
                    <a:gd name="connsiteY3" fmla="*/ 3617844 h 3617844"/>
                    <a:gd name="connsiteX4" fmla="*/ 0 w 2968487"/>
                    <a:gd name="connsiteY4" fmla="*/ 1795670 h 3617844"/>
                    <a:gd name="connsiteX0" fmla="*/ 0 w 3008244"/>
                    <a:gd name="connsiteY0" fmla="*/ 1804815 h 3631628"/>
                    <a:gd name="connsiteX1" fmla="*/ 1490869 w 3008244"/>
                    <a:gd name="connsiteY1" fmla="*/ 9145 h 3631628"/>
                    <a:gd name="connsiteX2" fmla="*/ 3008244 w 3008244"/>
                    <a:gd name="connsiteY2" fmla="*/ 1340988 h 3631628"/>
                    <a:gd name="connsiteX3" fmla="*/ 1490869 w 3008244"/>
                    <a:gd name="connsiteY3" fmla="*/ 3626989 h 3631628"/>
                    <a:gd name="connsiteX4" fmla="*/ 0 w 3008244"/>
                    <a:gd name="connsiteY4" fmla="*/ 1804815 h 3631628"/>
                    <a:gd name="connsiteX0" fmla="*/ 0 w 3034749"/>
                    <a:gd name="connsiteY0" fmla="*/ 1226702 h 3618897"/>
                    <a:gd name="connsiteX1" fmla="*/ 1517374 w 3034749"/>
                    <a:gd name="connsiteY1" fmla="*/ 876 h 3618897"/>
                    <a:gd name="connsiteX2" fmla="*/ 3034749 w 3034749"/>
                    <a:gd name="connsiteY2" fmla="*/ 1332719 h 3618897"/>
                    <a:gd name="connsiteX3" fmla="*/ 1517374 w 3034749"/>
                    <a:gd name="connsiteY3" fmla="*/ 3618720 h 3618897"/>
                    <a:gd name="connsiteX4" fmla="*/ 0 w 3034749"/>
                    <a:gd name="connsiteY4" fmla="*/ 1226702 h 3618897"/>
                    <a:gd name="connsiteX0" fmla="*/ 0 w 3048001"/>
                    <a:gd name="connsiteY0" fmla="*/ 1226189 h 3618274"/>
                    <a:gd name="connsiteX1" fmla="*/ 1517374 w 3048001"/>
                    <a:gd name="connsiteY1" fmla="*/ 363 h 3618274"/>
                    <a:gd name="connsiteX2" fmla="*/ 3048001 w 3048001"/>
                    <a:gd name="connsiteY2" fmla="*/ 1292450 h 3618274"/>
                    <a:gd name="connsiteX3" fmla="*/ 1517374 w 3048001"/>
                    <a:gd name="connsiteY3" fmla="*/ 3618207 h 3618274"/>
                    <a:gd name="connsiteX4" fmla="*/ 0 w 3048001"/>
                    <a:gd name="connsiteY4" fmla="*/ 1226189 h 3618274"/>
                    <a:gd name="connsiteX0" fmla="*/ 0 w 3048001"/>
                    <a:gd name="connsiteY0" fmla="*/ 1226189 h 3618316"/>
                    <a:gd name="connsiteX1" fmla="*/ 1517374 w 3048001"/>
                    <a:gd name="connsiteY1" fmla="*/ 363 h 3618316"/>
                    <a:gd name="connsiteX2" fmla="*/ 3048001 w 3048001"/>
                    <a:gd name="connsiteY2" fmla="*/ 1292450 h 3618316"/>
                    <a:gd name="connsiteX3" fmla="*/ 1517374 w 3048001"/>
                    <a:gd name="connsiteY3" fmla="*/ 3618207 h 3618316"/>
                    <a:gd name="connsiteX4" fmla="*/ 0 w 3048001"/>
                    <a:gd name="connsiteY4" fmla="*/ 1226189 h 3618316"/>
                    <a:gd name="connsiteX0" fmla="*/ 5510 w 3053511"/>
                    <a:gd name="connsiteY0" fmla="*/ 1228325 h 3620452"/>
                    <a:gd name="connsiteX1" fmla="*/ 1522884 w 3053511"/>
                    <a:gd name="connsiteY1" fmla="*/ 2499 h 3620452"/>
                    <a:gd name="connsiteX2" fmla="*/ 3053511 w 3053511"/>
                    <a:gd name="connsiteY2" fmla="*/ 1294586 h 3620452"/>
                    <a:gd name="connsiteX3" fmla="*/ 1522884 w 3053511"/>
                    <a:gd name="connsiteY3" fmla="*/ 3620343 h 3620452"/>
                    <a:gd name="connsiteX4" fmla="*/ 5510 w 3053511"/>
                    <a:gd name="connsiteY4" fmla="*/ 1228325 h 3620452"/>
                    <a:gd name="connsiteX0" fmla="*/ 2927 w 3050928"/>
                    <a:gd name="connsiteY0" fmla="*/ 1226309 h 3618436"/>
                    <a:gd name="connsiteX1" fmla="*/ 1520301 w 3050928"/>
                    <a:gd name="connsiteY1" fmla="*/ 483 h 3618436"/>
                    <a:gd name="connsiteX2" fmla="*/ 3050928 w 3050928"/>
                    <a:gd name="connsiteY2" fmla="*/ 1292570 h 3618436"/>
                    <a:gd name="connsiteX3" fmla="*/ 1520301 w 3050928"/>
                    <a:gd name="connsiteY3" fmla="*/ 3618327 h 3618436"/>
                    <a:gd name="connsiteX4" fmla="*/ 2927 w 3050928"/>
                    <a:gd name="connsiteY4" fmla="*/ 1226309 h 3618436"/>
                    <a:gd name="connsiteX0" fmla="*/ 2927 w 3050928"/>
                    <a:gd name="connsiteY0" fmla="*/ 1265652 h 3617931"/>
                    <a:gd name="connsiteX1" fmla="*/ 1520301 w 3050928"/>
                    <a:gd name="connsiteY1" fmla="*/ 70 h 3617931"/>
                    <a:gd name="connsiteX2" fmla="*/ 3050928 w 3050928"/>
                    <a:gd name="connsiteY2" fmla="*/ 1292157 h 3617931"/>
                    <a:gd name="connsiteX3" fmla="*/ 1520301 w 3050928"/>
                    <a:gd name="connsiteY3" fmla="*/ 3617914 h 3617931"/>
                    <a:gd name="connsiteX4" fmla="*/ 2927 w 3050928"/>
                    <a:gd name="connsiteY4" fmla="*/ 1265652 h 3617931"/>
                    <a:gd name="connsiteX0" fmla="*/ 128 w 3048129"/>
                    <a:gd name="connsiteY0" fmla="*/ 1265641 h 3617920"/>
                    <a:gd name="connsiteX1" fmla="*/ 1517502 w 3048129"/>
                    <a:gd name="connsiteY1" fmla="*/ 59 h 3617920"/>
                    <a:gd name="connsiteX2" fmla="*/ 3048129 w 3048129"/>
                    <a:gd name="connsiteY2" fmla="*/ 1292146 h 3617920"/>
                    <a:gd name="connsiteX3" fmla="*/ 1517502 w 3048129"/>
                    <a:gd name="connsiteY3" fmla="*/ 3617903 h 3617920"/>
                    <a:gd name="connsiteX4" fmla="*/ 128 w 3048129"/>
                    <a:gd name="connsiteY4" fmla="*/ 1265641 h 3617920"/>
                    <a:gd name="connsiteX0" fmla="*/ 128 w 3048129"/>
                    <a:gd name="connsiteY0" fmla="*/ 1265641 h 3617919"/>
                    <a:gd name="connsiteX1" fmla="*/ 1517502 w 3048129"/>
                    <a:gd name="connsiteY1" fmla="*/ 59 h 3617919"/>
                    <a:gd name="connsiteX2" fmla="*/ 3048129 w 3048129"/>
                    <a:gd name="connsiteY2" fmla="*/ 1292146 h 3617919"/>
                    <a:gd name="connsiteX3" fmla="*/ 1517502 w 3048129"/>
                    <a:gd name="connsiteY3" fmla="*/ 3617903 h 3617919"/>
                    <a:gd name="connsiteX4" fmla="*/ 128 w 3048129"/>
                    <a:gd name="connsiteY4" fmla="*/ 1265641 h 3617919"/>
                    <a:gd name="connsiteX0" fmla="*/ 2926 w 3050927"/>
                    <a:gd name="connsiteY0" fmla="*/ 1265640 h 3617918"/>
                    <a:gd name="connsiteX1" fmla="*/ 1520300 w 3050927"/>
                    <a:gd name="connsiteY1" fmla="*/ 58 h 3617918"/>
                    <a:gd name="connsiteX2" fmla="*/ 3050927 w 3050927"/>
                    <a:gd name="connsiteY2" fmla="*/ 1292145 h 3617918"/>
                    <a:gd name="connsiteX3" fmla="*/ 1520300 w 3050927"/>
                    <a:gd name="connsiteY3" fmla="*/ 3617902 h 3617918"/>
                    <a:gd name="connsiteX4" fmla="*/ 2926 w 3050927"/>
                    <a:gd name="connsiteY4" fmla="*/ 1265640 h 3617918"/>
                    <a:gd name="connsiteX0" fmla="*/ 0 w 3048001"/>
                    <a:gd name="connsiteY0" fmla="*/ 1265640 h 3617918"/>
                    <a:gd name="connsiteX1" fmla="*/ 1517374 w 3048001"/>
                    <a:gd name="connsiteY1" fmla="*/ 58 h 3617918"/>
                    <a:gd name="connsiteX2" fmla="*/ 3048001 w 3048001"/>
                    <a:gd name="connsiteY2" fmla="*/ 1292145 h 3617918"/>
                    <a:gd name="connsiteX3" fmla="*/ 1517374 w 3048001"/>
                    <a:gd name="connsiteY3" fmla="*/ 3617902 h 3617918"/>
                    <a:gd name="connsiteX4" fmla="*/ 0 w 3048001"/>
                    <a:gd name="connsiteY4" fmla="*/ 1265640 h 3617918"/>
                    <a:gd name="connsiteX0" fmla="*/ 0 w 3048001"/>
                    <a:gd name="connsiteY0" fmla="*/ 1265659 h 3617937"/>
                    <a:gd name="connsiteX1" fmla="*/ 1517374 w 3048001"/>
                    <a:gd name="connsiteY1" fmla="*/ 77 h 3617937"/>
                    <a:gd name="connsiteX2" fmla="*/ 3048001 w 3048001"/>
                    <a:gd name="connsiteY2" fmla="*/ 1292164 h 3617937"/>
                    <a:gd name="connsiteX3" fmla="*/ 1517374 w 3048001"/>
                    <a:gd name="connsiteY3" fmla="*/ 3617921 h 3617937"/>
                    <a:gd name="connsiteX4" fmla="*/ 0 w 3048001"/>
                    <a:gd name="connsiteY4" fmla="*/ 1265659 h 3617937"/>
                    <a:gd name="connsiteX0" fmla="*/ 0 w 3048001"/>
                    <a:gd name="connsiteY0" fmla="*/ 1265659 h 3617937"/>
                    <a:gd name="connsiteX1" fmla="*/ 1517374 w 3048001"/>
                    <a:gd name="connsiteY1" fmla="*/ 77 h 3617937"/>
                    <a:gd name="connsiteX2" fmla="*/ 3048001 w 3048001"/>
                    <a:gd name="connsiteY2" fmla="*/ 1292164 h 3617937"/>
                    <a:gd name="connsiteX3" fmla="*/ 1517374 w 3048001"/>
                    <a:gd name="connsiteY3" fmla="*/ 3617921 h 3617937"/>
                    <a:gd name="connsiteX4" fmla="*/ 0 w 3048001"/>
                    <a:gd name="connsiteY4" fmla="*/ 1265659 h 3617937"/>
                    <a:gd name="connsiteX0" fmla="*/ 0 w 3048001"/>
                    <a:gd name="connsiteY0" fmla="*/ 1265659 h 3617938"/>
                    <a:gd name="connsiteX1" fmla="*/ 1517374 w 3048001"/>
                    <a:gd name="connsiteY1" fmla="*/ 77 h 3617938"/>
                    <a:gd name="connsiteX2" fmla="*/ 3048001 w 3048001"/>
                    <a:gd name="connsiteY2" fmla="*/ 1292164 h 3617938"/>
                    <a:gd name="connsiteX3" fmla="*/ 1517374 w 3048001"/>
                    <a:gd name="connsiteY3" fmla="*/ 3617921 h 3617938"/>
                    <a:gd name="connsiteX4" fmla="*/ 0 w 3048001"/>
                    <a:gd name="connsiteY4" fmla="*/ 1265659 h 3617938"/>
                    <a:gd name="connsiteX0" fmla="*/ 0 w 2981740"/>
                    <a:gd name="connsiteY0" fmla="*/ 1265660 h 3617939"/>
                    <a:gd name="connsiteX1" fmla="*/ 1517374 w 2981740"/>
                    <a:gd name="connsiteY1" fmla="*/ 78 h 3617939"/>
                    <a:gd name="connsiteX2" fmla="*/ 2981740 w 2981740"/>
                    <a:gd name="connsiteY2" fmla="*/ 1292165 h 3617939"/>
                    <a:gd name="connsiteX3" fmla="*/ 1517374 w 2981740"/>
                    <a:gd name="connsiteY3" fmla="*/ 3617922 h 3617939"/>
                    <a:gd name="connsiteX4" fmla="*/ 0 w 2981740"/>
                    <a:gd name="connsiteY4" fmla="*/ 1265660 h 3617939"/>
                    <a:gd name="connsiteX0" fmla="*/ 0 w 3008244"/>
                    <a:gd name="connsiteY0" fmla="*/ 1265660 h 3617939"/>
                    <a:gd name="connsiteX1" fmla="*/ 1517374 w 3008244"/>
                    <a:gd name="connsiteY1" fmla="*/ 78 h 3617939"/>
                    <a:gd name="connsiteX2" fmla="*/ 3008244 w 3008244"/>
                    <a:gd name="connsiteY2" fmla="*/ 1292165 h 3617939"/>
                    <a:gd name="connsiteX3" fmla="*/ 1517374 w 3008244"/>
                    <a:gd name="connsiteY3" fmla="*/ 3617922 h 3617939"/>
                    <a:gd name="connsiteX4" fmla="*/ 0 w 3008244"/>
                    <a:gd name="connsiteY4" fmla="*/ 1265660 h 3617939"/>
                    <a:gd name="connsiteX0" fmla="*/ 0 w 3008244"/>
                    <a:gd name="connsiteY0" fmla="*/ 1265660 h 3617937"/>
                    <a:gd name="connsiteX1" fmla="*/ 1517374 w 3008244"/>
                    <a:gd name="connsiteY1" fmla="*/ 78 h 3617937"/>
                    <a:gd name="connsiteX2" fmla="*/ 3008244 w 3008244"/>
                    <a:gd name="connsiteY2" fmla="*/ 1292165 h 3617937"/>
                    <a:gd name="connsiteX3" fmla="*/ 1517374 w 3008244"/>
                    <a:gd name="connsiteY3" fmla="*/ 3617922 h 3617937"/>
                    <a:gd name="connsiteX4" fmla="*/ 0 w 3008244"/>
                    <a:gd name="connsiteY4" fmla="*/ 1265660 h 3617937"/>
                    <a:gd name="connsiteX0" fmla="*/ 0 w 3008244"/>
                    <a:gd name="connsiteY0" fmla="*/ 1265660 h 3617939"/>
                    <a:gd name="connsiteX1" fmla="*/ 1517374 w 3008244"/>
                    <a:gd name="connsiteY1" fmla="*/ 78 h 3617939"/>
                    <a:gd name="connsiteX2" fmla="*/ 3008244 w 3008244"/>
                    <a:gd name="connsiteY2" fmla="*/ 1292165 h 3617939"/>
                    <a:gd name="connsiteX3" fmla="*/ 1517374 w 3008244"/>
                    <a:gd name="connsiteY3" fmla="*/ 3617922 h 3617939"/>
                    <a:gd name="connsiteX4" fmla="*/ 0 w 3008244"/>
                    <a:gd name="connsiteY4" fmla="*/ 1265660 h 3617939"/>
                    <a:gd name="connsiteX0" fmla="*/ 0 w 3008244"/>
                    <a:gd name="connsiteY0" fmla="*/ 1265660 h 3617939"/>
                    <a:gd name="connsiteX1" fmla="*/ 1517374 w 3008244"/>
                    <a:gd name="connsiteY1" fmla="*/ 78 h 3617939"/>
                    <a:gd name="connsiteX2" fmla="*/ 3008244 w 3008244"/>
                    <a:gd name="connsiteY2" fmla="*/ 1292165 h 3617939"/>
                    <a:gd name="connsiteX3" fmla="*/ 1517374 w 3008244"/>
                    <a:gd name="connsiteY3" fmla="*/ 3617922 h 3617939"/>
                    <a:gd name="connsiteX4" fmla="*/ 0 w 3008244"/>
                    <a:gd name="connsiteY4" fmla="*/ 1265660 h 3617939"/>
                    <a:gd name="connsiteX0" fmla="*/ 0 w 3008244"/>
                    <a:gd name="connsiteY0" fmla="*/ 1265660 h 3617939"/>
                    <a:gd name="connsiteX1" fmla="*/ 1517374 w 3008244"/>
                    <a:gd name="connsiteY1" fmla="*/ 78 h 3617939"/>
                    <a:gd name="connsiteX2" fmla="*/ 3008244 w 3008244"/>
                    <a:gd name="connsiteY2" fmla="*/ 1292165 h 3617939"/>
                    <a:gd name="connsiteX3" fmla="*/ 1517374 w 3008244"/>
                    <a:gd name="connsiteY3" fmla="*/ 3617922 h 3617939"/>
                    <a:gd name="connsiteX4" fmla="*/ 0 w 3008244"/>
                    <a:gd name="connsiteY4" fmla="*/ 1265660 h 3617939"/>
                    <a:gd name="connsiteX0" fmla="*/ 0 w 3008244"/>
                    <a:gd name="connsiteY0" fmla="*/ 1265660 h 3617939"/>
                    <a:gd name="connsiteX1" fmla="*/ 1517374 w 3008244"/>
                    <a:gd name="connsiteY1" fmla="*/ 78 h 3617939"/>
                    <a:gd name="connsiteX2" fmla="*/ 3008244 w 3008244"/>
                    <a:gd name="connsiteY2" fmla="*/ 1292165 h 3617939"/>
                    <a:gd name="connsiteX3" fmla="*/ 1517374 w 3008244"/>
                    <a:gd name="connsiteY3" fmla="*/ 3617922 h 3617939"/>
                    <a:gd name="connsiteX4" fmla="*/ 0 w 3008244"/>
                    <a:gd name="connsiteY4" fmla="*/ 1265660 h 3617939"/>
                    <a:gd name="connsiteX0" fmla="*/ 0 w 3008244"/>
                    <a:gd name="connsiteY0" fmla="*/ 1265660 h 3618546"/>
                    <a:gd name="connsiteX1" fmla="*/ 1517374 w 3008244"/>
                    <a:gd name="connsiteY1" fmla="*/ 78 h 3618546"/>
                    <a:gd name="connsiteX2" fmla="*/ 3008244 w 3008244"/>
                    <a:gd name="connsiteY2" fmla="*/ 1292165 h 3618546"/>
                    <a:gd name="connsiteX3" fmla="*/ 1517374 w 3008244"/>
                    <a:gd name="connsiteY3" fmla="*/ 3617922 h 3618546"/>
                    <a:gd name="connsiteX4" fmla="*/ 0 w 3008244"/>
                    <a:gd name="connsiteY4" fmla="*/ 1265660 h 3618546"/>
                    <a:gd name="connsiteX0" fmla="*/ 0 w 3008244"/>
                    <a:gd name="connsiteY0" fmla="*/ 1265660 h 3618546"/>
                    <a:gd name="connsiteX1" fmla="*/ 1517374 w 3008244"/>
                    <a:gd name="connsiteY1" fmla="*/ 78 h 3618546"/>
                    <a:gd name="connsiteX2" fmla="*/ 3008244 w 3008244"/>
                    <a:gd name="connsiteY2" fmla="*/ 1292165 h 3618546"/>
                    <a:gd name="connsiteX3" fmla="*/ 1517374 w 3008244"/>
                    <a:gd name="connsiteY3" fmla="*/ 3617922 h 3618546"/>
                    <a:gd name="connsiteX4" fmla="*/ 0 w 3008244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51380 h 3604266"/>
                    <a:gd name="connsiteX1" fmla="*/ 1522136 w 3017769"/>
                    <a:gd name="connsiteY1" fmla="*/ 85 h 3604266"/>
                    <a:gd name="connsiteX2" fmla="*/ 3017769 w 3017769"/>
                    <a:gd name="connsiteY2" fmla="*/ 1277885 h 3604266"/>
                    <a:gd name="connsiteX3" fmla="*/ 1517374 w 3017769"/>
                    <a:gd name="connsiteY3" fmla="*/ 3603642 h 3604266"/>
                    <a:gd name="connsiteX4" fmla="*/ 0 w 3017769"/>
                    <a:gd name="connsiteY4" fmla="*/ 1251380 h 3604266"/>
                    <a:gd name="connsiteX0" fmla="*/ 0 w 3017769"/>
                    <a:gd name="connsiteY0" fmla="*/ 1251380 h 3604266"/>
                    <a:gd name="connsiteX1" fmla="*/ 1522136 w 3017769"/>
                    <a:gd name="connsiteY1" fmla="*/ 85 h 3604266"/>
                    <a:gd name="connsiteX2" fmla="*/ 3017769 w 3017769"/>
                    <a:gd name="connsiteY2" fmla="*/ 1277885 h 3604266"/>
                    <a:gd name="connsiteX3" fmla="*/ 1517374 w 3017769"/>
                    <a:gd name="connsiteY3" fmla="*/ 3603642 h 3604266"/>
                    <a:gd name="connsiteX4" fmla="*/ 0 w 3017769"/>
                    <a:gd name="connsiteY4" fmla="*/ 1251380 h 3604266"/>
                    <a:gd name="connsiteX0" fmla="*/ 0 w 3017769"/>
                    <a:gd name="connsiteY0" fmla="*/ 1251380 h 3604266"/>
                    <a:gd name="connsiteX1" fmla="*/ 1522136 w 3017769"/>
                    <a:gd name="connsiteY1" fmla="*/ 85 h 3604266"/>
                    <a:gd name="connsiteX2" fmla="*/ 3017769 w 3017769"/>
                    <a:gd name="connsiteY2" fmla="*/ 1277885 h 3604266"/>
                    <a:gd name="connsiteX3" fmla="*/ 1517374 w 3017769"/>
                    <a:gd name="connsiteY3" fmla="*/ 3603642 h 3604266"/>
                    <a:gd name="connsiteX4" fmla="*/ 0 w 3017769"/>
                    <a:gd name="connsiteY4" fmla="*/ 1251380 h 3604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17769" h="3604266">
                      <a:moveTo>
                        <a:pt x="0" y="1251380"/>
                      </a:moveTo>
                      <a:cubicBezTo>
                        <a:pt x="28119" y="161738"/>
                        <a:pt x="990600" y="-4332"/>
                        <a:pt x="1522136" y="85"/>
                      </a:cubicBezTo>
                      <a:cubicBezTo>
                        <a:pt x="2096535" y="-260"/>
                        <a:pt x="3004517" y="186080"/>
                        <a:pt x="3017769" y="1277885"/>
                      </a:cubicBezTo>
                      <a:cubicBezTo>
                        <a:pt x="2992300" y="2618583"/>
                        <a:pt x="2037798" y="3603297"/>
                        <a:pt x="1517374" y="3603642"/>
                      </a:cubicBezTo>
                      <a:cubicBezTo>
                        <a:pt x="1016000" y="3632563"/>
                        <a:pt x="30853" y="2653576"/>
                        <a:pt x="0" y="125138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椭圆 2"/>
                <p:cNvSpPr/>
                <p:nvPr/>
              </p:nvSpPr>
              <p:spPr>
                <a:xfrm rot="13342700" flipH="1">
                  <a:off x="5293828" y="2092147"/>
                  <a:ext cx="217123" cy="259320"/>
                </a:xfrm>
                <a:custGeom>
                  <a:avLst/>
                  <a:gdLst>
                    <a:gd name="connsiteX0" fmla="*/ 0 w 3140766"/>
                    <a:gd name="connsiteY0" fmla="*/ 1808922 h 3617844"/>
                    <a:gd name="connsiteX1" fmla="*/ 1570383 w 3140766"/>
                    <a:gd name="connsiteY1" fmla="*/ 0 h 3617844"/>
                    <a:gd name="connsiteX2" fmla="*/ 3140766 w 3140766"/>
                    <a:gd name="connsiteY2" fmla="*/ 1808922 h 3617844"/>
                    <a:gd name="connsiteX3" fmla="*/ 1570383 w 3140766"/>
                    <a:gd name="connsiteY3" fmla="*/ 3617844 h 3617844"/>
                    <a:gd name="connsiteX4" fmla="*/ 0 w 3140766"/>
                    <a:gd name="connsiteY4" fmla="*/ 1808922 h 3617844"/>
                    <a:gd name="connsiteX0" fmla="*/ 0 w 3140766"/>
                    <a:gd name="connsiteY0" fmla="*/ 1808922 h 3617844"/>
                    <a:gd name="connsiteX1" fmla="*/ 1570383 w 3140766"/>
                    <a:gd name="connsiteY1" fmla="*/ 0 h 3617844"/>
                    <a:gd name="connsiteX2" fmla="*/ 3140766 w 3140766"/>
                    <a:gd name="connsiteY2" fmla="*/ 1808922 h 3617844"/>
                    <a:gd name="connsiteX3" fmla="*/ 1570383 w 3140766"/>
                    <a:gd name="connsiteY3" fmla="*/ 3617844 h 3617844"/>
                    <a:gd name="connsiteX4" fmla="*/ 0 w 3140766"/>
                    <a:gd name="connsiteY4" fmla="*/ 1808922 h 3617844"/>
                    <a:gd name="connsiteX0" fmla="*/ 0 w 3140766"/>
                    <a:gd name="connsiteY0" fmla="*/ 1808922 h 3617844"/>
                    <a:gd name="connsiteX1" fmla="*/ 1570383 w 3140766"/>
                    <a:gd name="connsiteY1" fmla="*/ 0 h 3617844"/>
                    <a:gd name="connsiteX2" fmla="*/ 3140766 w 3140766"/>
                    <a:gd name="connsiteY2" fmla="*/ 1808922 h 3617844"/>
                    <a:gd name="connsiteX3" fmla="*/ 1570383 w 3140766"/>
                    <a:gd name="connsiteY3" fmla="*/ 3617844 h 3617844"/>
                    <a:gd name="connsiteX4" fmla="*/ 0 w 3140766"/>
                    <a:gd name="connsiteY4" fmla="*/ 1808922 h 3617844"/>
                    <a:gd name="connsiteX0" fmla="*/ 0 w 3140766"/>
                    <a:gd name="connsiteY0" fmla="*/ 1812452 h 3621374"/>
                    <a:gd name="connsiteX1" fmla="*/ 1570383 w 3140766"/>
                    <a:gd name="connsiteY1" fmla="*/ 3530 h 3621374"/>
                    <a:gd name="connsiteX2" fmla="*/ 3140766 w 3140766"/>
                    <a:gd name="connsiteY2" fmla="*/ 1812452 h 3621374"/>
                    <a:gd name="connsiteX3" fmla="*/ 1570383 w 3140766"/>
                    <a:gd name="connsiteY3" fmla="*/ 3621374 h 3621374"/>
                    <a:gd name="connsiteX4" fmla="*/ 0 w 3140766"/>
                    <a:gd name="connsiteY4" fmla="*/ 1812452 h 3621374"/>
                    <a:gd name="connsiteX0" fmla="*/ 0 w 3140766"/>
                    <a:gd name="connsiteY0" fmla="*/ 1795675 h 3617853"/>
                    <a:gd name="connsiteX1" fmla="*/ 1570383 w 3140766"/>
                    <a:gd name="connsiteY1" fmla="*/ 5 h 3617853"/>
                    <a:gd name="connsiteX2" fmla="*/ 3140766 w 3140766"/>
                    <a:gd name="connsiteY2" fmla="*/ 1808927 h 3617853"/>
                    <a:gd name="connsiteX3" fmla="*/ 1570383 w 3140766"/>
                    <a:gd name="connsiteY3" fmla="*/ 3617849 h 3617853"/>
                    <a:gd name="connsiteX4" fmla="*/ 0 w 3140766"/>
                    <a:gd name="connsiteY4" fmla="*/ 1795675 h 3617853"/>
                    <a:gd name="connsiteX0" fmla="*/ 0 w 3061252"/>
                    <a:gd name="connsiteY0" fmla="*/ 1795675 h 3617853"/>
                    <a:gd name="connsiteX1" fmla="*/ 1490869 w 3061252"/>
                    <a:gd name="connsiteY1" fmla="*/ 5 h 3617853"/>
                    <a:gd name="connsiteX2" fmla="*/ 3061252 w 3061252"/>
                    <a:gd name="connsiteY2" fmla="*/ 1808927 h 3617853"/>
                    <a:gd name="connsiteX3" fmla="*/ 1490869 w 3061252"/>
                    <a:gd name="connsiteY3" fmla="*/ 3617849 h 3617853"/>
                    <a:gd name="connsiteX4" fmla="*/ 0 w 3061252"/>
                    <a:gd name="connsiteY4" fmla="*/ 1795675 h 3617853"/>
                    <a:gd name="connsiteX0" fmla="*/ 0 w 2968487"/>
                    <a:gd name="connsiteY0" fmla="*/ 1795670 h 3617844"/>
                    <a:gd name="connsiteX1" fmla="*/ 1490869 w 2968487"/>
                    <a:gd name="connsiteY1" fmla="*/ 0 h 3617844"/>
                    <a:gd name="connsiteX2" fmla="*/ 2968487 w 2968487"/>
                    <a:gd name="connsiteY2" fmla="*/ 1795670 h 3617844"/>
                    <a:gd name="connsiteX3" fmla="*/ 1490869 w 2968487"/>
                    <a:gd name="connsiteY3" fmla="*/ 3617844 h 3617844"/>
                    <a:gd name="connsiteX4" fmla="*/ 0 w 2968487"/>
                    <a:gd name="connsiteY4" fmla="*/ 1795670 h 3617844"/>
                    <a:gd name="connsiteX0" fmla="*/ 0 w 3008244"/>
                    <a:gd name="connsiteY0" fmla="*/ 1804815 h 3631628"/>
                    <a:gd name="connsiteX1" fmla="*/ 1490869 w 3008244"/>
                    <a:gd name="connsiteY1" fmla="*/ 9145 h 3631628"/>
                    <a:gd name="connsiteX2" fmla="*/ 3008244 w 3008244"/>
                    <a:gd name="connsiteY2" fmla="*/ 1340988 h 3631628"/>
                    <a:gd name="connsiteX3" fmla="*/ 1490869 w 3008244"/>
                    <a:gd name="connsiteY3" fmla="*/ 3626989 h 3631628"/>
                    <a:gd name="connsiteX4" fmla="*/ 0 w 3008244"/>
                    <a:gd name="connsiteY4" fmla="*/ 1804815 h 3631628"/>
                    <a:gd name="connsiteX0" fmla="*/ 0 w 3034749"/>
                    <a:gd name="connsiteY0" fmla="*/ 1226702 h 3618897"/>
                    <a:gd name="connsiteX1" fmla="*/ 1517374 w 3034749"/>
                    <a:gd name="connsiteY1" fmla="*/ 876 h 3618897"/>
                    <a:gd name="connsiteX2" fmla="*/ 3034749 w 3034749"/>
                    <a:gd name="connsiteY2" fmla="*/ 1332719 h 3618897"/>
                    <a:gd name="connsiteX3" fmla="*/ 1517374 w 3034749"/>
                    <a:gd name="connsiteY3" fmla="*/ 3618720 h 3618897"/>
                    <a:gd name="connsiteX4" fmla="*/ 0 w 3034749"/>
                    <a:gd name="connsiteY4" fmla="*/ 1226702 h 3618897"/>
                    <a:gd name="connsiteX0" fmla="*/ 0 w 3048001"/>
                    <a:gd name="connsiteY0" fmla="*/ 1226189 h 3618274"/>
                    <a:gd name="connsiteX1" fmla="*/ 1517374 w 3048001"/>
                    <a:gd name="connsiteY1" fmla="*/ 363 h 3618274"/>
                    <a:gd name="connsiteX2" fmla="*/ 3048001 w 3048001"/>
                    <a:gd name="connsiteY2" fmla="*/ 1292450 h 3618274"/>
                    <a:gd name="connsiteX3" fmla="*/ 1517374 w 3048001"/>
                    <a:gd name="connsiteY3" fmla="*/ 3618207 h 3618274"/>
                    <a:gd name="connsiteX4" fmla="*/ 0 w 3048001"/>
                    <a:gd name="connsiteY4" fmla="*/ 1226189 h 3618274"/>
                    <a:gd name="connsiteX0" fmla="*/ 0 w 3048001"/>
                    <a:gd name="connsiteY0" fmla="*/ 1226189 h 3618316"/>
                    <a:gd name="connsiteX1" fmla="*/ 1517374 w 3048001"/>
                    <a:gd name="connsiteY1" fmla="*/ 363 h 3618316"/>
                    <a:gd name="connsiteX2" fmla="*/ 3048001 w 3048001"/>
                    <a:gd name="connsiteY2" fmla="*/ 1292450 h 3618316"/>
                    <a:gd name="connsiteX3" fmla="*/ 1517374 w 3048001"/>
                    <a:gd name="connsiteY3" fmla="*/ 3618207 h 3618316"/>
                    <a:gd name="connsiteX4" fmla="*/ 0 w 3048001"/>
                    <a:gd name="connsiteY4" fmla="*/ 1226189 h 3618316"/>
                    <a:gd name="connsiteX0" fmla="*/ 5510 w 3053511"/>
                    <a:gd name="connsiteY0" fmla="*/ 1228325 h 3620452"/>
                    <a:gd name="connsiteX1" fmla="*/ 1522884 w 3053511"/>
                    <a:gd name="connsiteY1" fmla="*/ 2499 h 3620452"/>
                    <a:gd name="connsiteX2" fmla="*/ 3053511 w 3053511"/>
                    <a:gd name="connsiteY2" fmla="*/ 1294586 h 3620452"/>
                    <a:gd name="connsiteX3" fmla="*/ 1522884 w 3053511"/>
                    <a:gd name="connsiteY3" fmla="*/ 3620343 h 3620452"/>
                    <a:gd name="connsiteX4" fmla="*/ 5510 w 3053511"/>
                    <a:gd name="connsiteY4" fmla="*/ 1228325 h 3620452"/>
                    <a:gd name="connsiteX0" fmla="*/ 2927 w 3050928"/>
                    <a:gd name="connsiteY0" fmla="*/ 1226309 h 3618436"/>
                    <a:gd name="connsiteX1" fmla="*/ 1520301 w 3050928"/>
                    <a:gd name="connsiteY1" fmla="*/ 483 h 3618436"/>
                    <a:gd name="connsiteX2" fmla="*/ 3050928 w 3050928"/>
                    <a:gd name="connsiteY2" fmla="*/ 1292570 h 3618436"/>
                    <a:gd name="connsiteX3" fmla="*/ 1520301 w 3050928"/>
                    <a:gd name="connsiteY3" fmla="*/ 3618327 h 3618436"/>
                    <a:gd name="connsiteX4" fmla="*/ 2927 w 3050928"/>
                    <a:gd name="connsiteY4" fmla="*/ 1226309 h 3618436"/>
                    <a:gd name="connsiteX0" fmla="*/ 2927 w 3050928"/>
                    <a:gd name="connsiteY0" fmla="*/ 1265652 h 3617931"/>
                    <a:gd name="connsiteX1" fmla="*/ 1520301 w 3050928"/>
                    <a:gd name="connsiteY1" fmla="*/ 70 h 3617931"/>
                    <a:gd name="connsiteX2" fmla="*/ 3050928 w 3050928"/>
                    <a:gd name="connsiteY2" fmla="*/ 1292157 h 3617931"/>
                    <a:gd name="connsiteX3" fmla="*/ 1520301 w 3050928"/>
                    <a:gd name="connsiteY3" fmla="*/ 3617914 h 3617931"/>
                    <a:gd name="connsiteX4" fmla="*/ 2927 w 3050928"/>
                    <a:gd name="connsiteY4" fmla="*/ 1265652 h 3617931"/>
                    <a:gd name="connsiteX0" fmla="*/ 128 w 3048129"/>
                    <a:gd name="connsiteY0" fmla="*/ 1265641 h 3617920"/>
                    <a:gd name="connsiteX1" fmla="*/ 1517502 w 3048129"/>
                    <a:gd name="connsiteY1" fmla="*/ 59 h 3617920"/>
                    <a:gd name="connsiteX2" fmla="*/ 3048129 w 3048129"/>
                    <a:gd name="connsiteY2" fmla="*/ 1292146 h 3617920"/>
                    <a:gd name="connsiteX3" fmla="*/ 1517502 w 3048129"/>
                    <a:gd name="connsiteY3" fmla="*/ 3617903 h 3617920"/>
                    <a:gd name="connsiteX4" fmla="*/ 128 w 3048129"/>
                    <a:gd name="connsiteY4" fmla="*/ 1265641 h 3617920"/>
                    <a:gd name="connsiteX0" fmla="*/ 128 w 3048129"/>
                    <a:gd name="connsiteY0" fmla="*/ 1265641 h 3617919"/>
                    <a:gd name="connsiteX1" fmla="*/ 1517502 w 3048129"/>
                    <a:gd name="connsiteY1" fmla="*/ 59 h 3617919"/>
                    <a:gd name="connsiteX2" fmla="*/ 3048129 w 3048129"/>
                    <a:gd name="connsiteY2" fmla="*/ 1292146 h 3617919"/>
                    <a:gd name="connsiteX3" fmla="*/ 1517502 w 3048129"/>
                    <a:gd name="connsiteY3" fmla="*/ 3617903 h 3617919"/>
                    <a:gd name="connsiteX4" fmla="*/ 128 w 3048129"/>
                    <a:gd name="connsiteY4" fmla="*/ 1265641 h 3617919"/>
                    <a:gd name="connsiteX0" fmla="*/ 2926 w 3050927"/>
                    <a:gd name="connsiteY0" fmla="*/ 1265640 h 3617918"/>
                    <a:gd name="connsiteX1" fmla="*/ 1520300 w 3050927"/>
                    <a:gd name="connsiteY1" fmla="*/ 58 h 3617918"/>
                    <a:gd name="connsiteX2" fmla="*/ 3050927 w 3050927"/>
                    <a:gd name="connsiteY2" fmla="*/ 1292145 h 3617918"/>
                    <a:gd name="connsiteX3" fmla="*/ 1520300 w 3050927"/>
                    <a:gd name="connsiteY3" fmla="*/ 3617902 h 3617918"/>
                    <a:gd name="connsiteX4" fmla="*/ 2926 w 3050927"/>
                    <a:gd name="connsiteY4" fmla="*/ 1265640 h 3617918"/>
                    <a:gd name="connsiteX0" fmla="*/ 0 w 3048001"/>
                    <a:gd name="connsiteY0" fmla="*/ 1265640 h 3617918"/>
                    <a:gd name="connsiteX1" fmla="*/ 1517374 w 3048001"/>
                    <a:gd name="connsiteY1" fmla="*/ 58 h 3617918"/>
                    <a:gd name="connsiteX2" fmla="*/ 3048001 w 3048001"/>
                    <a:gd name="connsiteY2" fmla="*/ 1292145 h 3617918"/>
                    <a:gd name="connsiteX3" fmla="*/ 1517374 w 3048001"/>
                    <a:gd name="connsiteY3" fmla="*/ 3617902 h 3617918"/>
                    <a:gd name="connsiteX4" fmla="*/ 0 w 3048001"/>
                    <a:gd name="connsiteY4" fmla="*/ 1265640 h 3617918"/>
                    <a:gd name="connsiteX0" fmla="*/ 0 w 3048001"/>
                    <a:gd name="connsiteY0" fmla="*/ 1265659 h 3617937"/>
                    <a:gd name="connsiteX1" fmla="*/ 1517374 w 3048001"/>
                    <a:gd name="connsiteY1" fmla="*/ 77 h 3617937"/>
                    <a:gd name="connsiteX2" fmla="*/ 3048001 w 3048001"/>
                    <a:gd name="connsiteY2" fmla="*/ 1292164 h 3617937"/>
                    <a:gd name="connsiteX3" fmla="*/ 1517374 w 3048001"/>
                    <a:gd name="connsiteY3" fmla="*/ 3617921 h 3617937"/>
                    <a:gd name="connsiteX4" fmla="*/ 0 w 3048001"/>
                    <a:gd name="connsiteY4" fmla="*/ 1265659 h 3617937"/>
                    <a:gd name="connsiteX0" fmla="*/ 0 w 3048001"/>
                    <a:gd name="connsiteY0" fmla="*/ 1265659 h 3617937"/>
                    <a:gd name="connsiteX1" fmla="*/ 1517374 w 3048001"/>
                    <a:gd name="connsiteY1" fmla="*/ 77 h 3617937"/>
                    <a:gd name="connsiteX2" fmla="*/ 3048001 w 3048001"/>
                    <a:gd name="connsiteY2" fmla="*/ 1292164 h 3617937"/>
                    <a:gd name="connsiteX3" fmla="*/ 1517374 w 3048001"/>
                    <a:gd name="connsiteY3" fmla="*/ 3617921 h 3617937"/>
                    <a:gd name="connsiteX4" fmla="*/ 0 w 3048001"/>
                    <a:gd name="connsiteY4" fmla="*/ 1265659 h 3617937"/>
                    <a:gd name="connsiteX0" fmla="*/ 0 w 3048001"/>
                    <a:gd name="connsiteY0" fmla="*/ 1265659 h 3617938"/>
                    <a:gd name="connsiteX1" fmla="*/ 1517374 w 3048001"/>
                    <a:gd name="connsiteY1" fmla="*/ 77 h 3617938"/>
                    <a:gd name="connsiteX2" fmla="*/ 3048001 w 3048001"/>
                    <a:gd name="connsiteY2" fmla="*/ 1292164 h 3617938"/>
                    <a:gd name="connsiteX3" fmla="*/ 1517374 w 3048001"/>
                    <a:gd name="connsiteY3" fmla="*/ 3617921 h 3617938"/>
                    <a:gd name="connsiteX4" fmla="*/ 0 w 3048001"/>
                    <a:gd name="connsiteY4" fmla="*/ 1265659 h 3617938"/>
                    <a:gd name="connsiteX0" fmla="*/ 0 w 2981740"/>
                    <a:gd name="connsiteY0" fmla="*/ 1265660 h 3617939"/>
                    <a:gd name="connsiteX1" fmla="*/ 1517374 w 2981740"/>
                    <a:gd name="connsiteY1" fmla="*/ 78 h 3617939"/>
                    <a:gd name="connsiteX2" fmla="*/ 2981740 w 2981740"/>
                    <a:gd name="connsiteY2" fmla="*/ 1292165 h 3617939"/>
                    <a:gd name="connsiteX3" fmla="*/ 1517374 w 2981740"/>
                    <a:gd name="connsiteY3" fmla="*/ 3617922 h 3617939"/>
                    <a:gd name="connsiteX4" fmla="*/ 0 w 2981740"/>
                    <a:gd name="connsiteY4" fmla="*/ 1265660 h 3617939"/>
                    <a:gd name="connsiteX0" fmla="*/ 0 w 3008244"/>
                    <a:gd name="connsiteY0" fmla="*/ 1265660 h 3617939"/>
                    <a:gd name="connsiteX1" fmla="*/ 1517374 w 3008244"/>
                    <a:gd name="connsiteY1" fmla="*/ 78 h 3617939"/>
                    <a:gd name="connsiteX2" fmla="*/ 3008244 w 3008244"/>
                    <a:gd name="connsiteY2" fmla="*/ 1292165 h 3617939"/>
                    <a:gd name="connsiteX3" fmla="*/ 1517374 w 3008244"/>
                    <a:gd name="connsiteY3" fmla="*/ 3617922 h 3617939"/>
                    <a:gd name="connsiteX4" fmla="*/ 0 w 3008244"/>
                    <a:gd name="connsiteY4" fmla="*/ 1265660 h 3617939"/>
                    <a:gd name="connsiteX0" fmla="*/ 0 w 3008244"/>
                    <a:gd name="connsiteY0" fmla="*/ 1265660 h 3617937"/>
                    <a:gd name="connsiteX1" fmla="*/ 1517374 w 3008244"/>
                    <a:gd name="connsiteY1" fmla="*/ 78 h 3617937"/>
                    <a:gd name="connsiteX2" fmla="*/ 3008244 w 3008244"/>
                    <a:gd name="connsiteY2" fmla="*/ 1292165 h 3617937"/>
                    <a:gd name="connsiteX3" fmla="*/ 1517374 w 3008244"/>
                    <a:gd name="connsiteY3" fmla="*/ 3617922 h 3617937"/>
                    <a:gd name="connsiteX4" fmla="*/ 0 w 3008244"/>
                    <a:gd name="connsiteY4" fmla="*/ 1265660 h 3617937"/>
                    <a:gd name="connsiteX0" fmla="*/ 0 w 3008244"/>
                    <a:gd name="connsiteY0" fmla="*/ 1265660 h 3617939"/>
                    <a:gd name="connsiteX1" fmla="*/ 1517374 w 3008244"/>
                    <a:gd name="connsiteY1" fmla="*/ 78 h 3617939"/>
                    <a:gd name="connsiteX2" fmla="*/ 3008244 w 3008244"/>
                    <a:gd name="connsiteY2" fmla="*/ 1292165 h 3617939"/>
                    <a:gd name="connsiteX3" fmla="*/ 1517374 w 3008244"/>
                    <a:gd name="connsiteY3" fmla="*/ 3617922 h 3617939"/>
                    <a:gd name="connsiteX4" fmla="*/ 0 w 3008244"/>
                    <a:gd name="connsiteY4" fmla="*/ 1265660 h 3617939"/>
                    <a:gd name="connsiteX0" fmla="*/ 0 w 3008244"/>
                    <a:gd name="connsiteY0" fmla="*/ 1265660 h 3617939"/>
                    <a:gd name="connsiteX1" fmla="*/ 1517374 w 3008244"/>
                    <a:gd name="connsiteY1" fmla="*/ 78 h 3617939"/>
                    <a:gd name="connsiteX2" fmla="*/ 3008244 w 3008244"/>
                    <a:gd name="connsiteY2" fmla="*/ 1292165 h 3617939"/>
                    <a:gd name="connsiteX3" fmla="*/ 1517374 w 3008244"/>
                    <a:gd name="connsiteY3" fmla="*/ 3617922 h 3617939"/>
                    <a:gd name="connsiteX4" fmla="*/ 0 w 3008244"/>
                    <a:gd name="connsiteY4" fmla="*/ 1265660 h 3617939"/>
                    <a:gd name="connsiteX0" fmla="*/ 0 w 3008244"/>
                    <a:gd name="connsiteY0" fmla="*/ 1265660 h 3617939"/>
                    <a:gd name="connsiteX1" fmla="*/ 1517374 w 3008244"/>
                    <a:gd name="connsiteY1" fmla="*/ 78 h 3617939"/>
                    <a:gd name="connsiteX2" fmla="*/ 3008244 w 3008244"/>
                    <a:gd name="connsiteY2" fmla="*/ 1292165 h 3617939"/>
                    <a:gd name="connsiteX3" fmla="*/ 1517374 w 3008244"/>
                    <a:gd name="connsiteY3" fmla="*/ 3617922 h 3617939"/>
                    <a:gd name="connsiteX4" fmla="*/ 0 w 3008244"/>
                    <a:gd name="connsiteY4" fmla="*/ 1265660 h 3617939"/>
                    <a:gd name="connsiteX0" fmla="*/ 0 w 3008244"/>
                    <a:gd name="connsiteY0" fmla="*/ 1265660 h 3617939"/>
                    <a:gd name="connsiteX1" fmla="*/ 1517374 w 3008244"/>
                    <a:gd name="connsiteY1" fmla="*/ 78 h 3617939"/>
                    <a:gd name="connsiteX2" fmla="*/ 3008244 w 3008244"/>
                    <a:gd name="connsiteY2" fmla="*/ 1292165 h 3617939"/>
                    <a:gd name="connsiteX3" fmla="*/ 1517374 w 3008244"/>
                    <a:gd name="connsiteY3" fmla="*/ 3617922 h 3617939"/>
                    <a:gd name="connsiteX4" fmla="*/ 0 w 3008244"/>
                    <a:gd name="connsiteY4" fmla="*/ 1265660 h 3617939"/>
                    <a:gd name="connsiteX0" fmla="*/ 0 w 3008244"/>
                    <a:gd name="connsiteY0" fmla="*/ 1265660 h 3618546"/>
                    <a:gd name="connsiteX1" fmla="*/ 1517374 w 3008244"/>
                    <a:gd name="connsiteY1" fmla="*/ 78 h 3618546"/>
                    <a:gd name="connsiteX2" fmla="*/ 3008244 w 3008244"/>
                    <a:gd name="connsiteY2" fmla="*/ 1292165 h 3618546"/>
                    <a:gd name="connsiteX3" fmla="*/ 1517374 w 3008244"/>
                    <a:gd name="connsiteY3" fmla="*/ 3617922 h 3618546"/>
                    <a:gd name="connsiteX4" fmla="*/ 0 w 3008244"/>
                    <a:gd name="connsiteY4" fmla="*/ 1265660 h 3618546"/>
                    <a:gd name="connsiteX0" fmla="*/ 0 w 3008244"/>
                    <a:gd name="connsiteY0" fmla="*/ 1265660 h 3618546"/>
                    <a:gd name="connsiteX1" fmla="*/ 1517374 w 3008244"/>
                    <a:gd name="connsiteY1" fmla="*/ 78 h 3618546"/>
                    <a:gd name="connsiteX2" fmla="*/ 3008244 w 3008244"/>
                    <a:gd name="connsiteY2" fmla="*/ 1292165 h 3618546"/>
                    <a:gd name="connsiteX3" fmla="*/ 1517374 w 3008244"/>
                    <a:gd name="connsiteY3" fmla="*/ 3617922 h 3618546"/>
                    <a:gd name="connsiteX4" fmla="*/ 0 w 3008244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65660 h 3618546"/>
                    <a:gd name="connsiteX1" fmla="*/ 1517374 w 3017769"/>
                    <a:gd name="connsiteY1" fmla="*/ 78 h 3618546"/>
                    <a:gd name="connsiteX2" fmla="*/ 3017769 w 3017769"/>
                    <a:gd name="connsiteY2" fmla="*/ 1292165 h 3618546"/>
                    <a:gd name="connsiteX3" fmla="*/ 1517374 w 3017769"/>
                    <a:gd name="connsiteY3" fmla="*/ 3617922 h 3618546"/>
                    <a:gd name="connsiteX4" fmla="*/ 0 w 3017769"/>
                    <a:gd name="connsiteY4" fmla="*/ 1265660 h 3618546"/>
                    <a:gd name="connsiteX0" fmla="*/ 0 w 3017769"/>
                    <a:gd name="connsiteY0" fmla="*/ 1251380 h 3604266"/>
                    <a:gd name="connsiteX1" fmla="*/ 1522136 w 3017769"/>
                    <a:gd name="connsiteY1" fmla="*/ 85 h 3604266"/>
                    <a:gd name="connsiteX2" fmla="*/ 3017769 w 3017769"/>
                    <a:gd name="connsiteY2" fmla="*/ 1277885 h 3604266"/>
                    <a:gd name="connsiteX3" fmla="*/ 1517374 w 3017769"/>
                    <a:gd name="connsiteY3" fmla="*/ 3603642 h 3604266"/>
                    <a:gd name="connsiteX4" fmla="*/ 0 w 3017769"/>
                    <a:gd name="connsiteY4" fmla="*/ 1251380 h 3604266"/>
                    <a:gd name="connsiteX0" fmla="*/ 0 w 3017769"/>
                    <a:gd name="connsiteY0" fmla="*/ 1251380 h 3604266"/>
                    <a:gd name="connsiteX1" fmla="*/ 1522136 w 3017769"/>
                    <a:gd name="connsiteY1" fmla="*/ 85 h 3604266"/>
                    <a:gd name="connsiteX2" fmla="*/ 3017769 w 3017769"/>
                    <a:gd name="connsiteY2" fmla="*/ 1277885 h 3604266"/>
                    <a:gd name="connsiteX3" fmla="*/ 1517374 w 3017769"/>
                    <a:gd name="connsiteY3" fmla="*/ 3603642 h 3604266"/>
                    <a:gd name="connsiteX4" fmla="*/ 0 w 3017769"/>
                    <a:gd name="connsiteY4" fmla="*/ 1251380 h 3604266"/>
                    <a:gd name="connsiteX0" fmla="*/ 0 w 3017769"/>
                    <a:gd name="connsiteY0" fmla="*/ 1251380 h 3604266"/>
                    <a:gd name="connsiteX1" fmla="*/ 1522136 w 3017769"/>
                    <a:gd name="connsiteY1" fmla="*/ 85 h 3604266"/>
                    <a:gd name="connsiteX2" fmla="*/ 3017769 w 3017769"/>
                    <a:gd name="connsiteY2" fmla="*/ 1277885 h 3604266"/>
                    <a:gd name="connsiteX3" fmla="*/ 1517374 w 3017769"/>
                    <a:gd name="connsiteY3" fmla="*/ 3603642 h 3604266"/>
                    <a:gd name="connsiteX4" fmla="*/ 0 w 3017769"/>
                    <a:gd name="connsiteY4" fmla="*/ 1251380 h 3604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17769" h="3604266">
                      <a:moveTo>
                        <a:pt x="0" y="1251380"/>
                      </a:moveTo>
                      <a:cubicBezTo>
                        <a:pt x="28119" y="161738"/>
                        <a:pt x="990600" y="-4332"/>
                        <a:pt x="1522136" y="85"/>
                      </a:cubicBezTo>
                      <a:cubicBezTo>
                        <a:pt x="2096535" y="-260"/>
                        <a:pt x="3004517" y="186080"/>
                        <a:pt x="3017769" y="1277885"/>
                      </a:cubicBezTo>
                      <a:cubicBezTo>
                        <a:pt x="2992300" y="2618583"/>
                        <a:pt x="2037798" y="3603297"/>
                        <a:pt x="1517374" y="3603642"/>
                      </a:cubicBezTo>
                      <a:cubicBezTo>
                        <a:pt x="1016000" y="3632563"/>
                        <a:pt x="30853" y="2653576"/>
                        <a:pt x="0" y="125138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" name="脸鼻"/>
            <p:cNvGrpSpPr/>
            <p:nvPr/>
          </p:nvGrpSpPr>
          <p:grpSpPr>
            <a:xfrm>
              <a:off x="5476039" y="2015034"/>
              <a:ext cx="1239922" cy="1452067"/>
              <a:chOff x="5476039" y="2015034"/>
              <a:chExt cx="1239922" cy="1452067"/>
            </a:xfrm>
          </p:grpSpPr>
          <p:sp>
            <p:nvSpPr>
              <p:cNvPr id="8" name="脸"/>
              <p:cNvSpPr/>
              <p:nvPr/>
            </p:nvSpPr>
            <p:spPr>
              <a:xfrm rot="10800000">
                <a:off x="5476039" y="2015034"/>
                <a:ext cx="1239922" cy="1452067"/>
              </a:xfrm>
              <a:custGeom>
                <a:avLst/>
                <a:gdLst>
                  <a:gd name="connsiteX0" fmla="*/ 0 w 3140766"/>
                  <a:gd name="connsiteY0" fmla="*/ 1808922 h 3617844"/>
                  <a:gd name="connsiteX1" fmla="*/ 1570383 w 3140766"/>
                  <a:gd name="connsiteY1" fmla="*/ 0 h 3617844"/>
                  <a:gd name="connsiteX2" fmla="*/ 3140766 w 3140766"/>
                  <a:gd name="connsiteY2" fmla="*/ 1808922 h 3617844"/>
                  <a:gd name="connsiteX3" fmla="*/ 1570383 w 3140766"/>
                  <a:gd name="connsiteY3" fmla="*/ 3617844 h 3617844"/>
                  <a:gd name="connsiteX4" fmla="*/ 0 w 3140766"/>
                  <a:gd name="connsiteY4" fmla="*/ 1808922 h 3617844"/>
                  <a:gd name="connsiteX0" fmla="*/ 0 w 3140766"/>
                  <a:gd name="connsiteY0" fmla="*/ 1808922 h 3617844"/>
                  <a:gd name="connsiteX1" fmla="*/ 1570383 w 3140766"/>
                  <a:gd name="connsiteY1" fmla="*/ 0 h 3617844"/>
                  <a:gd name="connsiteX2" fmla="*/ 3140766 w 3140766"/>
                  <a:gd name="connsiteY2" fmla="*/ 1808922 h 3617844"/>
                  <a:gd name="connsiteX3" fmla="*/ 1570383 w 3140766"/>
                  <a:gd name="connsiteY3" fmla="*/ 3617844 h 3617844"/>
                  <a:gd name="connsiteX4" fmla="*/ 0 w 3140766"/>
                  <a:gd name="connsiteY4" fmla="*/ 1808922 h 3617844"/>
                  <a:gd name="connsiteX0" fmla="*/ 0 w 3140766"/>
                  <a:gd name="connsiteY0" fmla="*/ 1808922 h 3617844"/>
                  <a:gd name="connsiteX1" fmla="*/ 1570383 w 3140766"/>
                  <a:gd name="connsiteY1" fmla="*/ 0 h 3617844"/>
                  <a:gd name="connsiteX2" fmla="*/ 3140766 w 3140766"/>
                  <a:gd name="connsiteY2" fmla="*/ 1808922 h 3617844"/>
                  <a:gd name="connsiteX3" fmla="*/ 1570383 w 3140766"/>
                  <a:gd name="connsiteY3" fmla="*/ 3617844 h 3617844"/>
                  <a:gd name="connsiteX4" fmla="*/ 0 w 3140766"/>
                  <a:gd name="connsiteY4" fmla="*/ 1808922 h 3617844"/>
                  <a:gd name="connsiteX0" fmla="*/ 0 w 3140766"/>
                  <a:gd name="connsiteY0" fmla="*/ 1812452 h 3621374"/>
                  <a:gd name="connsiteX1" fmla="*/ 1570383 w 3140766"/>
                  <a:gd name="connsiteY1" fmla="*/ 3530 h 3621374"/>
                  <a:gd name="connsiteX2" fmla="*/ 3140766 w 3140766"/>
                  <a:gd name="connsiteY2" fmla="*/ 1812452 h 3621374"/>
                  <a:gd name="connsiteX3" fmla="*/ 1570383 w 3140766"/>
                  <a:gd name="connsiteY3" fmla="*/ 3621374 h 3621374"/>
                  <a:gd name="connsiteX4" fmla="*/ 0 w 3140766"/>
                  <a:gd name="connsiteY4" fmla="*/ 1812452 h 3621374"/>
                  <a:gd name="connsiteX0" fmla="*/ 0 w 3140766"/>
                  <a:gd name="connsiteY0" fmla="*/ 1795675 h 3617853"/>
                  <a:gd name="connsiteX1" fmla="*/ 1570383 w 3140766"/>
                  <a:gd name="connsiteY1" fmla="*/ 5 h 3617853"/>
                  <a:gd name="connsiteX2" fmla="*/ 3140766 w 3140766"/>
                  <a:gd name="connsiteY2" fmla="*/ 1808927 h 3617853"/>
                  <a:gd name="connsiteX3" fmla="*/ 1570383 w 3140766"/>
                  <a:gd name="connsiteY3" fmla="*/ 3617849 h 3617853"/>
                  <a:gd name="connsiteX4" fmla="*/ 0 w 3140766"/>
                  <a:gd name="connsiteY4" fmla="*/ 1795675 h 3617853"/>
                  <a:gd name="connsiteX0" fmla="*/ 0 w 3061252"/>
                  <a:gd name="connsiteY0" fmla="*/ 1795675 h 3617853"/>
                  <a:gd name="connsiteX1" fmla="*/ 1490869 w 3061252"/>
                  <a:gd name="connsiteY1" fmla="*/ 5 h 3617853"/>
                  <a:gd name="connsiteX2" fmla="*/ 3061252 w 3061252"/>
                  <a:gd name="connsiteY2" fmla="*/ 1808927 h 3617853"/>
                  <a:gd name="connsiteX3" fmla="*/ 1490869 w 3061252"/>
                  <a:gd name="connsiteY3" fmla="*/ 3617849 h 3617853"/>
                  <a:gd name="connsiteX4" fmla="*/ 0 w 3061252"/>
                  <a:gd name="connsiteY4" fmla="*/ 1795675 h 3617853"/>
                  <a:gd name="connsiteX0" fmla="*/ 0 w 2968487"/>
                  <a:gd name="connsiteY0" fmla="*/ 1795670 h 3617844"/>
                  <a:gd name="connsiteX1" fmla="*/ 1490869 w 2968487"/>
                  <a:gd name="connsiteY1" fmla="*/ 0 h 3617844"/>
                  <a:gd name="connsiteX2" fmla="*/ 2968487 w 2968487"/>
                  <a:gd name="connsiteY2" fmla="*/ 1795670 h 3617844"/>
                  <a:gd name="connsiteX3" fmla="*/ 1490869 w 2968487"/>
                  <a:gd name="connsiteY3" fmla="*/ 3617844 h 3617844"/>
                  <a:gd name="connsiteX4" fmla="*/ 0 w 2968487"/>
                  <a:gd name="connsiteY4" fmla="*/ 1795670 h 3617844"/>
                  <a:gd name="connsiteX0" fmla="*/ 0 w 3008244"/>
                  <a:gd name="connsiteY0" fmla="*/ 1804815 h 3631628"/>
                  <a:gd name="connsiteX1" fmla="*/ 1490869 w 3008244"/>
                  <a:gd name="connsiteY1" fmla="*/ 9145 h 3631628"/>
                  <a:gd name="connsiteX2" fmla="*/ 3008244 w 3008244"/>
                  <a:gd name="connsiteY2" fmla="*/ 1340988 h 3631628"/>
                  <a:gd name="connsiteX3" fmla="*/ 1490869 w 3008244"/>
                  <a:gd name="connsiteY3" fmla="*/ 3626989 h 3631628"/>
                  <a:gd name="connsiteX4" fmla="*/ 0 w 3008244"/>
                  <a:gd name="connsiteY4" fmla="*/ 1804815 h 3631628"/>
                  <a:gd name="connsiteX0" fmla="*/ 0 w 3034749"/>
                  <a:gd name="connsiteY0" fmla="*/ 1226702 h 3618897"/>
                  <a:gd name="connsiteX1" fmla="*/ 1517374 w 3034749"/>
                  <a:gd name="connsiteY1" fmla="*/ 876 h 3618897"/>
                  <a:gd name="connsiteX2" fmla="*/ 3034749 w 3034749"/>
                  <a:gd name="connsiteY2" fmla="*/ 1332719 h 3618897"/>
                  <a:gd name="connsiteX3" fmla="*/ 1517374 w 3034749"/>
                  <a:gd name="connsiteY3" fmla="*/ 3618720 h 3618897"/>
                  <a:gd name="connsiteX4" fmla="*/ 0 w 3034749"/>
                  <a:gd name="connsiteY4" fmla="*/ 1226702 h 3618897"/>
                  <a:gd name="connsiteX0" fmla="*/ 0 w 3048001"/>
                  <a:gd name="connsiteY0" fmla="*/ 1226189 h 3618274"/>
                  <a:gd name="connsiteX1" fmla="*/ 1517374 w 3048001"/>
                  <a:gd name="connsiteY1" fmla="*/ 363 h 3618274"/>
                  <a:gd name="connsiteX2" fmla="*/ 3048001 w 3048001"/>
                  <a:gd name="connsiteY2" fmla="*/ 1292450 h 3618274"/>
                  <a:gd name="connsiteX3" fmla="*/ 1517374 w 3048001"/>
                  <a:gd name="connsiteY3" fmla="*/ 3618207 h 3618274"/>
                  <a:gd name="connsiteX4" fmla="*/ 0 w 3048001"/>
                  <a:gd name="connsiteY4" fmla="*/ 1226189 h 3618274"/>
                  <a:gd name="connsiteX0" fmla="*/ 0 w 3048001"/>
                  <a:gd name="connsiteY0" fmla="*/ 1226189 h 3618316"/>
                  <a:gd name="connsiteX1" fmla="*/ 1517374 w 3048001"/>
                  <a:gd name="connsiteY1" fmla="*/ 363 h 3618316"/>
                  <a:gd name="connsiteX2" fmla="*/ 3048001 w 3048001"/>
                  <a:gd name="connsiteY2" fmla="*/ 1292450 h 3618316"/>
                  <a:gd name="connsiteX3" fmla="*/ 1517374 w 3048001"/>
                  <a:gd name="connsiteY3" fmla="*/ 3618207 h 3618316"/>
                  <a:gd name="connsiteX4" fmla="*/ 0 w 3048001"/>
                  <a:gd name="connsiteY4" fmla="*/ 1226189 h 3618316"/>
                  <a:gd name="connsiteX0" fmla="*/ 5510 w 3053511"/>
                  <a:gd name="connsiteY0" fmla="*/ 1228325 h 3620452"/>
                  <a:gd name="connsiteX1" fmla="*/ 1522884 w 3053511"/>
                  <a:gd name="connsiteY1" fmla="*/ 2499 h 3620452"/>
                  <a:gd name="connsiteX2" fmla="*/ 3053511 w 3053511"/>
                  <a:gd name="connsiteY2" fmla="*/ 1294586 h 3620452"/>
                  <a:gd name="connsiteX3" fmla="*/ 1522884 w 3053511"/>
                  <a:gd name="connsiteY3" fmla="*/ 3620343 h 3620452"/>
                  <a:gd name="connsiteX4" fmla="*/ 5510 w 3053511"/>
                  <a:gd name="connsiteY4" fmla="*/ 1228325 h 3620452"/>
                  <a:gd name="connsiteX0" fmla="*/ 2927 w 3050928"/>
                  <a:gd name="connsiteY0" fmla="*/ 1226309 h 3618436"/>
                  <a:gd name="connsiteX1" fmla="*/ 1520301 w 3050928"/>
                  <a:gd name="connsiteY1" fmla="*/ 483 h 3618436"/>
                  <a:gd name="connsiteX2" fmla="*/ 3050928 w 3050928"/>
                  <a:gd name="connsiteY2" fmla="*/ 1292570 h 3618436"/>
                  <a:gd name="connsiteX3" fmla="*/ 1520301 w 3050928"/>
                  <a:gd name="connsiteY3" fmla="*/ 3618327 h 3618436"/>
                  <a:gd name="connsiteX4" fmla="*/ 2927 w 3050928"/>
                  <a:gd name="connsiteY4" fmla="*/ 1226309 h 3618436"/>
                  <a:gd name="connsiteX0" fmla="*/ 2927 w 3050928"/>
                  <a:gd name="connsiteY0" fmla="*/ 1265652 h 3617931"/>
                  <a:gd name="connsiteX1" fmla="*/ 1520301 w 3050928"/>
                  <a:gd name="connsiteY1" fmla="*/ 70 h 3617931"/>
                  <a:gd name="connsiteX2" fmla="*/ 3050928 w 3050928"/>
                  <a:gd name="connsiteY2" fmla="*/ 1292157 h 3617931"/>
                  <a:gd name="connsiteX3" fmla="*/ 1520301 w 3050928"/>
                  <a:gd name="connsiteY3" fmla="*/ 3617914 h 3617931"/>
                  <a:gd name="connsiteX4" fmla="*/ 2927 w 3050928"/>
                  <a:gd name="connsiteY4" fmla="*/ 1265652 h 3617931"/>
                  <a:gd name="connsiteX0" fmla="*/ 128 w 3048129"/>
                  <a:gd name="connsiteY0" fmla="*/ 1265641 h 3617920"/>
                  <a:gd name="connsiteX1" fmla="*/ 1517502 w 3048129"/>
                  <a:gd name="connsiteY1" fmla="*/ 59 h 3617920"/>
                  <a:gd name="connsiteX2" fmla="*/ 3048129 w 3048129"/>
                  <a:gd name="connsiteY2" fmla="*/ 1292146 h 3617920"/>
                  <a:gd name="connsiteX3" fmla="*/ 1517502 w 3048129"/>
                  <a:gd name="connsiteY3" fmla="*/ 3617903 h 3617920"/>
                  <a:gd name="connsiteX4" fmla="*/ 128 w 3048129"/>
                  <a:gd name="connsiteY4" fmla="*/ 1265641 h 3617920"/>
                  <a:gd name="connsiteX0" fmla="*/ 128 w 3048129"/>
                  <a:gd name="connsiteY0" fmla="*/ 1265641 h 3617919"/>
                  <a:gd name="connsiteX1" fmla="*/ 1517502 w 3048129"/>
                  <a:gd name="connsiteY1" fmla="*/ 59 h 3617919"/>
                  <a:gd name="connsiteX2" fmla="*/ 3048129 w 3048129"/>
                  <a:gd name="connsiteY2" fmla="*/ 1292146 h 3617919"/>
                  <a:gd name="connsiteX3" fmla="*/ 1517502 w 3048129"/>
                  <a:gd name="connsiteY3" fmla="*/ 3617903 h 3617919"/>
                  <a:gd name="connsiteX4" fmla="*/ 128 w 3048129"/>
                  <a:gd name="connsiteY4" fmla="*/ 1265641 h 3617919"/>
                  <a:gd name="connsiteX0" fmla="*/ 2926 w 3050927"/>
                  <a:gd name="connsiteY0" fmla="*/ 1265640 h 3617918"/>
                  <a:gd name="connsiteX1" fmla="*/ 1520300 w 3050927"/>
                  <a:gd name="connsiteY1" fmla="*/ 58 h 3617918"/>
                  <a:gd name="connsiteX2" fmla="*/ 3050927 w 3050927"/>
                  <a:gd name="connsiteY2" fmla="*/ 1292145 h 3617918"/>
                  <a:gd name="connsiteX3" fmla="*/ 1520300 w 3050927"/>
                  <a:gd name="connsiteY3" fmla="*/ 3617902 h 3617918"/>
                  <a:gd name="connsiteX4" fmla="*/ 2926 w 3050927"/>
                  <a:gd name="connsiteY4" fmla="*/ 1265640 h 3617918"/>
                  <a:gd name="connsiteX0" fmla="*/ 0 w 3048001"/>
                  <a:gd name="connsiteY0" fmla="*/ 1265640 h 3617918"/>
                  <a:gd name="connsiteX1" fmla="*/ 1517374 w 3048001"/>
                  <a:gd name="connsiteY1" fmla="*/ 58 h 3617918"/>
                  <a:gd name="connsiteX2" fmla="*/ 3048001 w 3048001"/>
                  <a:gd name="connsiteY2" fmla="*/ 1292145 h 3617918"/>
                  <a:gd name="connsiteX3" fmla="*/ 1517374 w 3048001"/>
                  <a:gd name="connsiteY3" fmla="*/ 3617902 h 3617918"/>
                  <a:gd name="connsiteX4" fmla="*/ 0 w 3048001"/>
                  <a:gd name="connsiteY4" fmla="*/ 1265640 h 3617918"/>
                  <a:gd name="connsiteX0" fmla="*/ 0 w 3048001"/>
                  <a:gd name="connsiteY0" fmla="*/ 1265659 h 3617937"/>
                  <a:gd name="connsiteX1" fmla="*/ 1517374 w 3048001"/>
                  <a:gd name="connsiteY1" fmla="*/ 77 h 3617937"/>
                  <a:gd name="connsiteX2" fmla="*/ 3048001 w 3048001"/>
                  <a:gd name="connsiteY2" fmla="*/ 1292164 h 3617937"/>
                  <a:gd name="connsiteX3" fmla="*/ 1517374 w 3048001"/>
                  <a:gd name="connsiteY3" fmla="*/ 3617921 h 3617937"/>
                  <a:gd name="connsiteX4" fmla="*/ 0 w 3048001"/>
                  <a:gd name="connsiteY4" fmla="*/ 1265659 h 3617937"/>
                  <a:gd name="connsiteX0" fmla="*/ 0 w 3048001"/>
                  <a:gd name="connsiteY0" fmla="*/ 1265659 h 3617937"/>
                  <a:gd name="connsiteX1" fmla="*/ 1517374 w 3048001"/>
                  <a:gd name="connsiteY1" fmla="*/ 77 h 3617937"/>
                  <a:gd name="connsiteX2" fmla="*/ 3048001 w 3048001"/>
                  <a:gd name="connsiteY2" fmla="*/ 1292164 h 3617937"/>
                  <a:gd name="connsiteX3" fmla="*/ 1517374 w 3048001"/>
                  <a:gd name="connsiteY3" fmla="*/ 3617921 h 3617937"/>
                  <a:gd name="connsiteX4" fmla="*/ 0 w 3048001"/>
                  <a:gd name="connsiteY4" fmla="*/ 1265659 h 3617937"/>
                  <a:gd name="connsiteX0" fmla="*/ 0 w 3048001"/>
                  <a:gd name="connsiteY0" fmla="*/ 1265659 h 3617938"/>
                  <a:gd name="connsiteX1" fmla="*/ 1517374 w 3048001"/>
                  <a:gd name="connsiteY1" fmla="*/ 77 h 3617938"/>
                  <a:gd name="connsiteX2" fmla="*/ 3048001 w 3048001"/>
                  <a:gd name="connsiteY2" fmla="*/ 1292164 h 3617938"/>
                  <a:gd name="connsiteX3" fmla="*/ 1517374 w 3048001"/>
                  <a:gd name="connsiteY3" fmla="*/ 3617921 h 3617938"/>
                  <a:gd name="connsiteX4" fmla="*/ 0 w 3048001"/>
                  <a:gd name="connsiteY4" fmla="*/ 1265659 h 3617938"/>
                  <a:gd name="connsiteX0" fmla="*/ 0 w 2981740"/>
                  <a:gd name="connsiteY0" fmla="*/ 1265660 h 3617939"/>
                  <a:gd name="connsiteX1" fmla="*/ 1517374 w 2981740"/>
                  <a:gd name="connsiteY1" fmla="*/ 78 h 3617939"/>
                  <a:gd name="connsiteX2" fmla="*/ 2981740 w 2981740"/>
                  <a:gd name="connsiteY2" fmla="*/ 1292165 h 3617939"/>
                  <a:gd name="connsiteX3" fmla="*/ 1517374 w 2981740"/>
                  <a:gd name="connsiteY3" fmla="*/ 3617922 h 3617939"/>
                  <a:gd name="connsiteX4" fmla="*/ 0 w 2981740"/>
                  <a:gd name="connsiteY4" fmla="*/ 1265660 h 3617939"/>
                  <a:gd name="connsiteX0" fmla="*/ 0 w 3008244"/>
                  <a:gd name="connsiteY0" fmla="*/ 1265660 h 3617939"/>
                  <a:gd name="connsiteX1" fmla="*/ 1517374 w 3008244"/>
                  <a:gd name="connsiteY1" fmla="*/ 78 h 3617939"/>
                  <a:gd name="connsiteX2" fmla="*/ 3008244 w 3008244"/>
                  <a:gd name="connsiteY2" fmla="*/ 1292165 h 3617939"/>
                  <a:gd name="connsiteX3" fmla="*/ 1517374 w 3008244"/>
                  <a:gd name="connsiteY3" fmla="*/ 3617922 h 3617939"/>
                  <a:gd name="connsiteX4" fmla="*/ 0 w 3008244"/>
                  <a:gd name="connsiteY4" fmla="*/ 1265660 h 3617939"/>
                  <a:gd name="connsiteX0" fmla="*/ 0 w 3008244"/>
                  <a:gd name="connsiteY0" fmla="*/ 1265660 h 3617937"/>
                  <a:gd name="connsiteX1" fmla="*/ 1517374 w 3008244"/>
                  <a:gd name="connsiteY1" fmla="*/ 78 h 3617937"/>
                  <a:gd name="connsiteX2" fmla="*/ 3008244 w 3008244"/>
                  <a:gd name="connsiteY2" fmla="*/ 1292165 h 3617937"/>
                  <a:gd name="connsiteX3" fmla="*/ 1517374 w 3008244"/>
                  <a:gd name="connsiteY3" fmla="*/ 3617922 h 3617937"/>
                  <a:gd name="connsiteX4" fmla="*/ 0 w 3008244"/>
                  <a:gd name="connsiteY4" fmla="*/ 1265660 h 3617937"/>
                  <a:gd name="connsiteX0" fmla="*/ 0 w 3008244"/>
                  <a:gd name="connsiteY0" fmla="*/ 1265660 h 3617939"/>
                  <a:gd name="connsiteX1" fmla="*/ 1517374 w 3008244"/>
                  <a:gd name="connsiteY1" fmla="*/ 78 h 3617939"/>
                  <a:gd name="connsiteX2" fmla="*/ 3008244 w 3008244"/>
                  <a:gd name="connsiteY2" fmla="*/ 1292165 h 3617939"/>
                  <a:gd name="connsiteX3" fmla="*/ 1517374 w 3008244"/>
                  <a:gd name="connsiteY3" fmla="*/ 3617922 h 3617939"/>
                  <a:gd name="connsiteX4" fmla="*/ 0 w 3008244"/>
                  <a:gd name="connsiteY4" fmla="*/ 1265660 h 3617939"/>
                  <a:gd name="connsiteX0" fmla="*/ 0 w 3008244"/>
                  <a:gd name="connsiteY0" fmla="*/ 1265660 h 3617939"/>
                  <a:gd name="connsiteX1" fmla="*/ 1517374 w 3008244"/>
                  <a:gd name="connsiteY1" fmla="*/ 78 h 3617939"/>
                  <a:gd name="connsiteX2" fmla="*/ 3008244 w 3008244"/>
                  <a:gd name="connsiteY2" fmla="*/ 1292165 h 3617939"/>
                  <a:gd name="connsiteX3" fmla="*/ 1517374 w 3008244"/>
                  <a:gd name="connsiteY3" fmla="*/ 3617922 h 3617939"/>
                  <a:gd name="connsiteX4" fmla="*/ 0 w 3008244"/>
                  <a:gd name="connsiteY4" fmla="*/ 1265660 h 3617939"/>
                  <a:gd name="connsiteX0" fmla="*/ 0 w 3008244"/>
                  <a:gd name="connsiteY0" fmla="*/ 1265660 h 3617939"/>
                  <a:gd name="connsiteX1" fmla="*/ 1517374 w 3008244"/>
                  <a:gd name="connsiteY1" fmla="*/ 78 h 3617939"/>
                  <a:gd name="connsiteX2" fmla="*/ 3008244 w 3008244"/>
                  <a:gd name="connsiteY2" fmla="*/ 1292165 h 3617939"/>
                  <a:gd name="connsiteX3" fmla="*/ 1517374 w 3008244"/>
                  <a:gd name="connsiteY3" fmla="*/ 3617922 h 3617939"/>
                  <a:gd name="connsiteX4" fmla="*/ 0 w 3008244"/>
                  <a:gd name="connsiteY4" fmla="*/ 1265660 h 3617939"/>
                  <a:gd name="connsiteX0" fmla="*/ 0 w 3008244"/>
                  <a:gd name="connsiteY0" fmla="*/ 1265660 h 3617939"/>
                  <a:gd name="connsiteX1" fmla="*/ 1517374 w 3008244"/>
                  <a:gd name="connsiteY1" fmla="*/ 78 h 3617939"/>
                  <a:gd name="connsiteX2" fmla="*/ 3008244 w 3008244"/>
                  <a:gd name="connsiteY2" fmla="*/ 1292165 h 3617939"/>
                  <a:gd name="connsiteX3" fmla="*/ 1517374 w 3008244"/>
                  <a:gd name="connsiteY3" fmla="*/ 3617922 h 3617939"/>
                  <a:gd name="connsiteX4" fmla="*/ 0 w 3008244"/>
                  <a:gd name="connsiteY4" fmla="*/ 1265660 h 3617939"/>
                  <a:gd name="connsiteX0" fmla="*/ 0 w 3008244"/>
                  <a:gd name="connsiteY0" fmla="*/ 1265660 h 3618546"/>
                  <a:gd name="connsiteX1" fmla="*/ 1517374 w 3008244"/>
                  <a:gd name="connsiteY1" fmla="*/ 78 h 3618546"/>
                  <a:gd name="connsiteX2" fmla="*/ 3008244 w 3008244"/>
                  <a:gd name="connsiteY2" fmla="*/ 1292165 h 3618546"/>
                  <a:gd name="connsiteX3" fmla="*/ 1517374 w 3008244"/>
                  <a:gd name="connsiteY3" fmla="*/ 3617922 h 3618546"/>
                  <a:gd name="connsiteX4" fmla="*/ 0 w 3008244"/>
                  <a:gd name="connsiteY4" fmla="*/ 1265660 h 3618546"/>
                  <a:gd name="connsiteX0" fmla="*/ 0 w 3008244"/>
                  <a:gd name="connsiteY0" fmla="*/ 1265660 h 3618546"/>
                  <a:gd name="connsiteX1" fmla="*/ 1517374 w 3008244"/>
                  <a:gd name="connsiteY1" fmla="*/ 78 h 3618546"/>
                  <a:gd name="connsiteX2" fmla="*/ 3008244 w 3008244"/>
                  <a:gd name="connsiteY2" fmla="*/ 1292165 h 3618546"/>
                  <a:gd name="connsiteX3" fmla="*/ 1517374 w 3008244"/>
                  <a:gd name="connsiteY3" fmla="*/ 3617922 h 3618546"/>
                  <a:gd name="connsiteX4" fmla="*/ 0 w 3008244"/>
                  <a:gd name="connsiteY4" fmla="*/ 1265660 h 3618546"/>
                  <a:gd name="connsiteX0" fmla="*/ 0 w 3017769"/>
                  <a:gd name="connsiteY0" fmla="*/ 1265660 h 3618546"/>
                  <a:gd name="connsiteX1" fmla="*/ 1517374 w 3017769"/>
                  <a:gd name="connsiteY1" fmla="*/ 78 h 3618546"/>
                  <a:gd name="connsiteX2" fmla="*/ 3017769 w 3017769"/>
                  <a:gd name="connsiteY2" fmla="*/ 1292165 h 3618546"/>
                  <a:gd name="connsiteX3" fmla="*/ 1517374 w 3017769"/>
                  <a:gd name="connsiteY3" fmla="*/ 3617922 h 3618546"/>
                  <a:gd name="connsiteX4" fmla="*/ 0 w 3017769"/>
                  <a:gd name="connsiteY4" fmla="*/ 1265660 h 3618546"/>
                  <a:gd name="connsiteX0" fmla="*/ 0 w 3017769"/>
                  <a:gd name="connsiteY0" fmla="*/ 1265660 h 3618546"/>
                  <a:gd name="connsiteX1" fmla="*/ 1517374 w 3017769"/>
                  <a:gd name="connsiteY1" fmla="*/ 78 h 3618546"/>
                  <a:gd name="connsiteX2" fmla="*/ 3017769 w 3017769"/>
                  <a:gd name="connsiteY2" fmla="*/ 1292165 h 3618546"/>
                  <a:gd name="connsiteX3" fmla="*/ 1517374 w 3017769"/>
                  <a:gd name="connsiteY3" fmla="*/ 3617922 h 3618546"/>
                  <a:gd name="connsiteX4" fmla="*/ 0 w 3017769"/>
                  <a:gd name="connsiteY4" fmla="*/ 1265660 h 3618546"/>
                  <a:gd name="connsiteX0" fmla="*/ 0 w 3017769"/>
                  <a:gd name="connsiteY0" fmla="*/ 1265660 h 3618546"/>
                  <a:gd name="connsiteX1" fmla="*/ 1517374 w 3017769"/>
                  <a:gd name="connsiteY1" fmla="*/ 78 h 3618546"/>
                  <a:gd name="connsiteX2" fmla="*/ 3017769 w 3017769"/>
                  <a:gd name="connsiteY2" fmla="*/ 1292165 h 3618546"/>
                  <a:gd name="connsiteX3" fmla="*/ 1517374 w 3017769"/>
                  <a:gd name="connsiteY3" fmla="*/ 3617922 h 3618546"/>
                  <a:gd name="connsiteX4" fmla="*/ 0 w 3017769"/>
                  <a:gd name="connsiteY4" fmla="*/ 1265660 h 3618546"/>
                  <a:gd name="connsiteX0" fmla="*/ 0 w 3017769"/>
                  <a:gd name="connsiteY0" fmla="*/ 1265660 h 3618546"/>
                  <a:gd name="connsiteX1" fmla="*/ 1517374 w 3017769"/>
                  <a:gd name="connsiteY1" fmla="*/ 78 h 3618546"/>
                  <a:gd name="connsiteX2" fmla="*/ 3017769 w 3017769"/>
                  <a:gd name="connsiteY2" fmla="*/ 1292165 h 3618546"/>
                  <a:gd name="connsiteX3" fmla="*/ 1517374 w 3017769"/>
                  <a:gd name="connsiteY3" fmla="*/ 3617922 h 3618546"/>
                  <a:gd name="connsiteX4" fmla="*/ 0 w 3017769"/>
                  <a:gd name="connsiteY4" fmla="*/ 1265660 h 3618546"/>
                  <a:gd name="connsiteX0" fmla="*/ 0 w 3017769"/>
                  <a:gd name="connsiteY0" fmla="*/ 1265660 h 3618546"/>
                  <a:gd name="connsiteX1" fmla="*/ 1517374 w 3017769"/>
                  <a:gd name="connsiteY1" fmla="*/ 78 h 3618546"/>
                  <a:gd name="connsiteX2" fmla="*/ 3017769 w 3017769"/>
                  <a:gd name="connsiteY2" fmla="*/ 1292165 h 3618546"/>
                  <a:gd name="connsiteX3" fmla="*/ 1517374 w 3017769"/>
                  <a:gd name="connsiteY3" fmla="*/ 3617922 h 3618546"/>
                  <a:gd name="connsiteX4" fmla="*/ 0 w 3017769"/>
                  <a:gd name="connsiteY4" fmla="*/ 1265660 h 3618546"/>
                  <a:gd name="connsiteX0" fmla="*/ 0 w 3017769"/>
                  <a:gd name="connsiteY0" fmla="*/ 1265660 h 3618546"/>
                  <a:gd name="connsiteX1" fmla="*/ 1517374 w 3017769"/>
                  <a:gd name="connsiteY1" fmla="*/ 78 h 3618546"/>
                  <a:gd name="connsiteX2" fmla="*/ 3017769 w 3017769"/>
                  <a:gd name="connsiteY2" fmla="*/ 1292165 h 3618546"/>
                  <a:gd name="connsiteX3" fmla="*/ 1517374 w 3017769"/>
                  <a:gd name="connsiteY3" fmla="*/ 3617922 h 3618546"/>
                  <a:gd name="connsiteX4" fmla="*/ 0 w 3017769"/>
                  <a:gd name="connsiteY4" fmla="*/ 1265660 h 3618546"/>
                  <a:gd name="connsiteX0" fmla="*/ 0 w 3017769"/>
                  <a:gd name="connsiteY0" fmla="*/ 1251380 h 3604266"/>
                  <a:gd name="connsiteX1" fmla="*/ 1522136 w 3017769"/>
                  <a:gd name="connsiteY1" fmla="*/ 85 h 3604266"/>
                  <a:gd name="connsiteX2" fmla="*/ 3017769 w 3017769"/>
                  <a:gd name="connsiteY2" fmla="*/ 1277885 h 3604266"/>
                  <a:gd name="connsiteX3" fmla="*/ 1517374 w 3017769"/>
                  <a:gd name="connsiteY3" fmla="*/ 3603642 h 3604266"/>
                  <a:gd name="connsiteX4" fmla="*/ 0 w 3017769"/>
                  <a:gd name="connsiteY4" fmla="*/ 1251380 h 3604266"/>
                  <a:gd name="connsiteX0" fmla="*/ 0 w 3017769"/>
                  <a:gd name="connsiteY0" fmla="*/ 1251380 h 3604266"/>
                  <a:gd name="connsiteX1" fmla="*/ 1522136 w 3017769"/>
                  <a:gd name="connsiteY1" fmla="*/ 85 h 3604266"/>
                  <a:gd name="connsiteX2" fmla="*/ 3017769 w 3017769"/>
                  <a:gd name="connsiteY2" fmla="*/ 1277885 h 3604266"/>
                  <a:gd name="connsiteX3" fmla="*/ 1517374 w 3017769"/>
                  <a:gd name="connsiteY3" fmla="*/ 3603642 h 3604266"/>
                  <a:gd name="connsiteX4" fmla="*/ 0 w 3017769"/>
                  <a:gd name="connsiteY4" fmla="*/ 1251380 h 3604266"/>
                  <a:gd name="connsiteX0" fmla="*/ 0 w 3017769"/>
                  <a:gd name="connsiteY0" fmla="*/ 1251380 h 3604266"/>
                  <a:gd name="connsiteX1" fmla="*/ 1522136 w 3017769"/>
                  <a:gd name="connsiteY1" fmla="*/ 85 h 3604266"/>
                  <a:gd name="connsiteX2" fmla="*/ 3017769 w 3017769"/>
                  <a:gd name="connsiteY2" fmla="*/ 1277885 h 3604266"/>
                  <a:gd name="connsiteX3" fmla="*/ 1517374 w 3017769"/>
                  <a:gd name="connsiteY3" fmla="*/ 3603642 h 3604266"/>
                  <a:gd name="connsiteX4" fmla="*/ 0 w 3017769"/>
                  <a:gd name="connsiteY4" fmla="*/ 1251380 h 3604266"/>
                  <a:gd name="connsiteX0" fmla="*/ 0 w 3017769"/>
                  <a:gd name="connsiteY0" fmla="*/ 1251380 h 3557933"/>
                  <a:gd name="connsiteX1" fmla="*/ 1522136 w 3017769"/>
                  <a:gd name="connsiteY1" fmla="*/ 85 h 3557933"/>
                  <a:gd name="connsiteX2" fmla="*/ 3017769 w 3017769"/>
                  <a:gd name="connsiteY2" fmla="*/ 1277885 h 3557933"/>
                  <a:gd name="connsiteX3" fmla="*/ 1517374 w 3017769"/>
                  <a:gd name="connsiteY3" fmla="*/ 3557278 h 3557933"/>
                  <a:gd name="connsiteX4" fmla="*/ 0 w 3017769"/>
                  <a:gd name="connsiteY4" fmla="*/ 1251380 h 3557933"/>
                  <a:gd name="connsiteX0" fmla="*/ 0 w 3017769"/>
                  <a:gd name="connsiteY0" fmla="*/ 1251380 h 3557933"/>
                  <a:gd name="connsiteX1" fmla="*/ 1522136 w 3017769"/>
                  <a:gd name="connsiteY1" fmla="*/ 85 h 3557933"/>
                  <a:gd name="connsiteX2" fmla="*/ 3017769 w 3017769"/>
                  <a:gd name="connsiteY2" fmla="*/ 1277885 h 3557933"/>
                  <a:gd name="connsiteX3" fmla="*/ 1517374 w 3017769"/>
                  <a:gd name="connsiteY3" fmla="*/ 3557278 h 3557933"/>
                  <a:gd name="connsiteX4" fmla="*/ 0 w 3017769"/>
                  <a:gd name="connsiteY4" fmla="*/ 1251380 h 3557933"/>
                  <a:gd name="connsiteX0" fmla="*/ 0 w 3017769"/>
                  <a:gd name="connsiteY0" fmla="*/ 1251380 h 3557278"/>
                  <a:gd name="connsiteX1" fmla="*/ 1522136 w 3017769"/>
                  <a:gd name="connsiteY1" fmla="*/ 85 h 3557278"/>
                  <a:gd name="connsiteX2" fmla="*/ 3017769 w 3017769"/>
                  <a:gd name="connsiteY2" fmla="*/ 1277885 h 3557278"/>
                  <a:gd name="connsiteX3" fmla="*/ 1517374 w 3017769"/>
                  <a:gd name="connsiteY3" fmla="*/ 3557278 h 3557278"/>
                  <a:gd name="connsiteX4" fmla="*/ 0 w 3017769"/>
                  <a:gd name="connsiteY4" fmla="*/ 1251380 h 3557278"/>
                  <a:gd name="connsiteX0" fmla="*/ 0 w 3017769"/>
                  <a:gd name="connsiteY0" fmla="*/ 1251380 h 3534096"/>
                  <a:gd name="connsiteX1" fmla="*/ 1522136 w 3017769"/>
                  <a:gd name="connsiteY1" fmla="*/ 85 h 3534096"/>
                  <a:gd name="connsiteX2" fmla="*/ 3017769 w 3017769"/>
                  <a:gd name="connsiteY2" fmla="*/ 1277885 h 3534096"/>
                  <a:gd name="connsiteX3" fmla="*/ 1517374 w 3017769"/>
                  <a:gd name="connsiteY3" fmla="*/ 3534096 h 3534096"/>
                  <a:gd name="connsiteX4" fmla="*/ 0 w 3017769"/>
                  <a:gd name="connsiteY4" fmla="*/ 1251380 h 353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7769" h="3534096">
                    <a:moveTo>
                      <a:pt x="0" y="1251380"/>
                    </a:moveTo>
                    <a:cubicBezTo>
                      <a:pt x="28119" y="161738"/>
                      <a:pt x="990600" y="-4332"/>
                      <a:pt x="1522136" y="85"/>
                    </a:cubicBezTo>
                    <a:cubicBezTo>
                      <a:pt x="2096535" y="-260"/>
                      <a:pt x="3004517" y="186080"/>
                      <a:pt x="3017769" y="1277885"/>
                    </a:cubicBezTo>
                    <a:cubicBezTo>
                      <a:pt x="2992300" y="2618583"/>
                      <a:pt x="1968252" y="3522158"/>
                      <a:pt x="1517374" y="3534096"/>
                    </a:cubicBezTo>
                    <a:cubicBezTo>
                      <a:pt x="1062365" y="3528245"/>
                      <a:pt x="30853" y="2653576"/>
                      <a:pt x="0" y="12513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779621" y="2274344"/>
                <a:ext cx="632759" cy="400278"/>
              </a:xfrm>
              <a:custGeom>
                <a:avLst/>
                <a:gdLst>
                  <a:gd name="connsiteX0" fmla="*/ 0 w 650153"/>
                  <a:gd name="connsiteY0" fmla="*/ 202283 h 404565"/>
                  <a:gd name="connsiteX1" fmla="*/ 325077 w 650153"/>
                  <a:gd name="connsiteY1" fmla="*/ 0 h 404565"/>
                  <a:gd name="connsiteX2" fmla="*/ 650154 w 650153"/>
                  <a:gd name="connsiteY2" fmla="*/ 202283 h 404565"/>
                  <a:gd name="connsiteX3" fmla="*/ 325077 w 650153"/>
                  <a:gd name="connsiteY3" fmla="*/ 404566 h 404565"/>
                  <a:gd name="connsiteX4" fmla="*/ 0 w 650153"/>
                  <a:gd name="connsiteY4" fmla="*/ 202283 h 404565"/>
                  <a:gd name="connsiteX0" fmla="*/ 2203 w 652357"/>
                  <a:gd name="connsiteY0" fmla="*/ 202283 h 405205"/>
                  <a:gd name="connsiteX1" fmla="*/ 327280 w 652357"/>
                  <a:gd name="connsiteY1" fmla="*/ 0 h 405205"/>
                  <a:gd name="connsiteX2" fmla="*/ 652357 w 652357"/>
                  <a:gd name="connsiteY2" fmla="*/ 202283 h 405205"/>
                  <a:gd name="connsiteX3" fmla="*/ 327280 w 652357"/>
                  <a:gd name="connsiteY3" fmla="*/ 404566 h 405205"/>
                  <a:gd name="connsiteX4" fmla="*/ 191548 w 652357"/>
                  <a:gd name="connsiteY4" fmla="*/ 264070 h 405205"/>
                  <a:gd name="connsiteX5" fmla="*/ 2203 w 652357"/>
                  <a:gd name="connsiteY5" fmla="*/ 202283 h 405205"/>
                  <a:gd name="connsiteX0" fmla="*/ 2203 w 657356"/>
                  <a:gd name="connsiteY0" fmla="*/ 202283 h 404592"/>
                  <a:gd name="connsiteX1" fmla="*/ 327280 w 657356"/>
                  <a:gd name="connsiteY1" fmla="*/ 0 h 404592"/>
                  <a:gd name="connsiteX2" fmla="*/ 652357 w 657356"/>
                  <a:gd name="connsiteY2" fmla="*/ 202283 h 404592"/>
                  <a:gd name="connsiteX3" fmla="*/ 489204 w 657356"/>
                  <a:gd name="connsiteY3" fmla="*/ 252164 h 404592"/>
                  <a:gd name="connsiteX4" fmla="*/ 327280 w 657356"/>
                  <a:gd name="connsiteY4" fmla="*/ 404566 h 404592"/>
                  <a:gd name="connsiteX5" fmla="*/ 191548 w 657356"/>
                  <a:gd name="connsiteY5" fmla="*/ 264070 h 404592"/>
                  <a:gd name="connsiteX6" fmla="*/ 2203 w 657356"/>
                  <a:gd name="connsiteY6" fmla="*/ 202283 h 404592"/>
                  <a:gd name="connsiteX0" fmla="*/ 2203 w 648129"/>
                  <a:gd name="connsiteY0" fmla="*/ 202420 h 404729"/>
                  <a:gd name="connsiteX1" fmla="*/ 327280 w 648129"/>
                  <a:gd name="connsiteY1" fmla="*/ 137 h 404729"/>
                  <a:gd name="connsiteX2" fmla="*/ 642832 w 648129"/>
                  <a:gd name="connsiteY2" fmla="*/ 235757 h 404729"/>
                  <a:gd name="connsiteX3" fmla="*/ 489204 w 648129"/>
                  <a:gd name="connsiteY3" fmla="*/ 252301 h 404729"/>
                  <a:gd name="connsiteX4" fmla="*/ 327280 w 648129"/>
                  <a:gd name="connsiteY4" fmla="*/ 404703 h 404729"/>
                  <a:gd name="connsiteX5" fmla="*/ 191548 w 648129"/>
                  <a:gd name="connsiteY5" fmla="*/ 264207 h 404729"/>
                  <a:gd name="connsiteX6" fmla="*/ 2203 w 648129"/>
                  <a:gd name="connsiteY6" fmla="*/ 202420 h 404729"/>
                  <a:gd name="connsiteX0" fmla="*/ 2203 w 648129"/>
                  <a:gd name="connsiteY0" fmla="*/ 202420 h 404729"/>
                  <a:gd name="connsiteX1" fmla="*/ 327280 w 648129"/>
                  <a:gd name="connsiteY1" fmla="*/ 137 h 404729"/>
                  <a:gd name="connsiteX2" fmla="*/ 642832 w 648129"/>
                  <a:gd name="connsiteY2" fmla="*/ 235757 h 404729"/>
                  <a:gd name="connsiteX3" fmla="*/ 489204 w 648129"/>
                  <a:gd name="connsiteY3" fmla="*/ 252301 h 404729"/>
                  <a:gd name="connsiteX4" fmla="*/ 327280 w 648129"/>
                  <a:gd name="connsiteY4" fmla="*/ 404703 h 404729"/>
                  <a:gd name="connsiteX5" fmla="*/ 191548 w 648129"/>
                  <a:gd name="connsiteY5" fmla="*/ 264207 h 404729"/>
                  <a:gd name="connsiteX6" fmla="*/ 2203 w 648129"/>
                  <a:gd name="connsiteY6" fmla="*/ 202420 h 404729"/>
                  <a:gd name="connsiteX0" fmla="*/ 2203 w 646363"/>
                  <a:gd name="connsiteY0" fmla="*/ 202420 h 404729"/>
                  <a:gd name="connsiteX1" fmla="*/ 327280 w 646363"/>
                  <a:gd name="connsiteY1" fmla="*/ 137 h 404729"/>
                  <a:gd name="connsiteX2" fmla="*/ 642832 w 646363"/>
                  <a:gd name="connsiteY2" fmla="*/ 235757 h 404729"/>
                  <a:gd name="connsiteX3" fmla="*/ 489204 w 646363"/>
                  <a:gd name="connsiteY3" fmla="*/ 252301 h 404729"/>
                  <a:gd name="connsiteX4" fmla="*/ 327280 w 646363"/>
                  <a:gd name="connsiteY4" fmla="*/ 404703 h 404729"/>
                  <a:gd name="connsiteX5" fmla="*/ 191548 w 646363"/>
                  <a:gd name="connsiteY5" fmla="*/ 264207 h 404729"/>
                  <a:gd name="connsiteX6" fmla="*/ 2203 w 646363"/>
                  <a:gd name="connsiteY6" fmla="*/ 202420 h 404729"/>
                  <a:gd name="connsiteX0" fmla="*/ 2364 w 634593"/>
                  <a:gd name="connsiteY0" fmla="*/ 242777 h 404605"/>
                  <a:gd name="connsiteX1" fmla="*/ 315535 w 634593"/>
                  <a:gd name="connsiteY1" fmla="*/ 13 h 404605"/>
                  <a:gd name="connsiteX2" fmla="*/ 631087 w 634593"/>
                  <a:gd name="connsiteY2" fmla="*/ 235633 h 404605"/>
                  <a:gd name="connsiteX3" fmla="*/ 477459 w 634593"/>
                  <a:gd name="connsiteY3" fmla="*/ 252177 h 404605"/>
                  <a:gd name="connsiteX4" fmla="*/ 315535 w 634593"/>
                  <a:gd name="connsiteY4" fmla="*/ 404579 h 404605"/>
                  <a:gd name="connsiteX5" fmla="*/ 179803 w 634593"/>
                  <a:gd name="connsiteY5" fmla="*/ 264083 h 404605"/>
                  <a:gd name="connsiteX6" fmla="*/ 2364 w 634593"/>
                  <a:gd name="connsiteY6" fmla="*/ 242777 h 404605"/>
                  <a:gd name="connsiteX0" fmla="*/ 7144 w 639373"/>
                  <a:gd name="connsiteY0" fmla="*/ 242777 h 404605"/>
                  <a:gd name="connsiteX1" fmla="*/ 320315 w 639373"/>
                  <a:gd name="connsiteY1" fmla="*/ 13 h 404605"/>
                  <a:gd name="connsiteX2" fmla="*/ 635867 w 639373"/>
                  <a:gd name="connsiteY2" fmla="*/ 235633 h 404605"/>
                  <a:gd name="connsiteX3" fmla="*/ 482239 w 639373"/>
                  <a:gd name="connsiteY3" fmla="*/ 252177 h 404605"/>
                  <a:gd name="connsiteX4" fmla="*/ 320315 w 639373"/>
                  <a:gd name="connsiteY4" fmla="*/ 404579 h 404605"/>
                  <a:gd name="connsiteX5" fmla="*/ 184583 w 639373"/>
                  <a:gd name="connsiteY5" fmla="*/ 264083 h 404605"/>
                  <a:gd name="connsiteX6" fmla="*/ 7144 w 639373"/>
                  <a:gd name="connsiteY6" fmla="*/ 242777 h 404605"/>
                  <a:gd name="connsiteX0" fmla="*/ 7144 w 639373"/>
                  <a:gd name="connsiteY0" fmla="*/ 242777 h 404605"/>
                  <a:gd name="connsiteX1" fmla="*/ 320315 w 639373"/>
                  <a:gd name="connsiteY1" fmla="*/ 13 h 404605"/>
                  <a:gd name="connsiteX2" fmla="*/ 635867 w 639373"/>
                  <a:gd name="connsiteY2" fmla="*/ 235633 h 404605"/>
                  <a:gd name="connsiteX3" fmla="*/ 482239 w 639373"/>
                  <a:gd name="connsiteY3" fmla="*/ 252177 h 404605"/>
                  <a:gd name="connsiteX4" fmla="*/ 320315 w 639373"/>
                  <a:gd name="connsiteY4" fmla="*/ 404579 h 404605"/>
                  <a:gd name="connsiteX5" fmla="*/ 184583 w 639373"/>
                  <a:gd name="connsiteY5" fmla="*/ 264083 h 404605"/>
                  <a:gd name="connsiteX6" fmla="*/ 7144 w 639373"/>
                  <a:gd name="connsiteY6" fmla="*/ 242777 h 404605"/>
                  <a:gd name="connsiteX0" fmla="*/ 7144 w 639373"/>
                  <a:gd name="connsiteY0" fmla="*/ 242777 h 404605"/>
                  <a:gd name="connsiteX1" fmla="*/ 320315 w 639373"/>
                  <a:gd name="connsiteY1" fmla="*/ 13 h 404605"/>
                  <a:gd name="connsiteX2" fmla="*/ 635867 w 639373"/>
                  <a:gd name="connsiteY2" fmla="*/ 235633 h 404605"/>
                  <a:gd name="connsiteX3" fmla="*/ 482239 w 639373"/>
                  <a:gd name="connsiteY3" fmla="*/ 252177 h 404605"/>
                  <a:gd name="connsiteX4" fmla="*/ 320315 w 639373"/>
                  <a:gd name="connsiteY4" fmla="*/ 404579 h 404605"/>
                  <a:gd name="connsiteX5" fmla="*/ 184583 w 639373"/>
                  <a:gd name="connsiteY5" fmla="*/ 264083 h 404605"/>
                  <a:gd name="connsiteX6" fmla="*/ 7144 w 639373"/>
                  <a:gd name="connsiteY6" fmla="*/ 242777 h 404605"/>
                  <a:gd name="connsiteX0" fmla="*/ 7144 w 639373"/>
                  <a:gd name="connsiteY0" fmla="*/ 242777 h 406088"/>
                  <a:gd name="connsiteX1" fmla="*/ 320315 w 639373"/>
                  <a:gd name="connsiteY1" fmla="*/ 13 h 406088"/>
                  <a:gd name="connsiteX2" fmla="*/ 635867 w 639373"/>
                  <a:gd name="connsiteY2" fmla="*/ 235633 h 406088"/>
                  <a:gd name="connsiteX3" fmla="*/ 482239 w 639373"/>
                  <a:gd name="connsiteY3" fmla="*/ 252177 h 406088"/>
                  <a:gd name="connsiteX4" fmla="*/ 320315 w 639373"/>
                  <a:gd name="connsiteY4" fmla="*/ 404579 h 406088"/>
                  <a:gd name="connsiteX5" fmla="*/ 184583 w 639373"/>
                  <a:gd name="connsiteY5" fmla="*/ 264083 h 406088"/>
                  <a:gd name="connsiteX6" fmla="*/ 7144 w 639373"/>
                  <a:gd name="connsiteY6" fmla="*/ 242777 h 406088"/>
                  <a:gd name="connsiteX0" fmla="*/ 7144 w 639373"/>
                  <a:gd name="connsiteY0" fmla="*/ 242777 h 406088"/>
                  <a:gd name="connsiteX1" fmla="*/ 320315 w 639373"/>
                  <a:gd name="connsiteY1" fmla="*/ 13 h 406088"/>
                  <a:gd name="connsiteX2" fmla="*/ 635867 w 639373"/>
                  <a:gd name="connsiteY2" fmla="*/ 235633 h 406088"/>
                  <a:gd name="connsiteX3" fmla="*/ 482239 w 639373"/>
                  <a:gd name="connsiteY3" fmla="*/ 252177 h 406088"/>
                  <a:gd name="connsiteX4" fmla="*/ 320315 w 639373"/>
                  <a:gd name="connsiteY4" fmla="*/ 404579 h 406088"/>
                  <a:gd name="connsiteX5" fmla="*/ 184583 w 639373"/>
                  <a:gd name="connsiteY5" fmla="*/ 264083 h 406088"/>
                  <a:gd name="connsiteX6" fmla="*/ 7144 w 639373"/>
                  <a:gd name="connsiteY6" fmla="*/ 242777 h 406088"/>
                  <a:gd name="connsiteX0" fmla="*/ 7144 w 639373"/>
                  <a:gd name="connsiteY0" fmla="*/ 242777 h 406088"/>
                  <a:gd name="connsiteX1" fmla="*/ 320315 w 639373"/>
                  <a:gd name="connsiteY1" fmla="*/ 13 h 406088"/>
                  <a:gd name="connsiteX2" fmla="*/ 635867 w 639373"/>
                  <a:gd name="connsiteY2" fmla="*/ 235633 h 406088"/>
                  <a:gd name="connsiteX3" fmla="*/ 482239 w 639373"/>
                  <a:gd name="connsiteY3" fmla="*/ 252177 h 406088"/>
                  <a:gd name="connsiteX4" fmla="*/ 320315 w 639373"/>
                  <a:gd name="connsiteY4" fmla="*/ 404579 h 406088"/>
                  <a:gd name="connsiteX5" fmla="*/ 184583 w 639373"/>
                  <a:gd name="connsiteY5" fmla="*/ 264083 h 406088"/>
                  <a:gd name="connsiteX6" fmla="*/ 7144 w 639373"/>
                  <a:gd name="connsiteY6" fmla="*/ 242777 h 406088"/>
                  <a:gd name="connsiteX0" fmla="*/ 7144 w 639373"/>
                  <a:gd name="connsiteY0" fmla="*/ 242777 h 406088"/>
                  <a:gd name="connsiteX1" fmla="*/ 320315 w 639373"/>
                  <a:gd name="connsiteY1" fmla="*/ 13 h 406088"/>
                  <a:gd name="connsiteX2" fmla="*/ 635867 w 639373"/>
                  <a:gd name="connsiteY2" fmla="*/ 235633 h 406088"/>
                  <a:gd name="connsiteX3" fmla="*/ 501289 w 639373"/>
                  <a:gd name="connsiteY3" fmla="*/ 245033 h 406088"/>
                  <a:gd name="connsiteX4" fmla="*/ 320315 w 639373"/>
                  <a:gd name="connsiteY4" fmla="*/ 404579 h 406088"/>
                  <a:gd name="connsiteX5" fmla="*/ 184583 w 639373"/>
                  <a:gd name="connsiteY5" fmla="*/ 264083 h 406088"/>
                  <a:gd name="connsiteX6" fmla="*/ 7144 w 639373"/>
                  <a:gd name="connsiteY6" fmla="*/ 242777 h 406088"/>
                  <a:gd name="connsiteX0" fmla="*/ 7144 w 639373"/>
                  <a:gd name="connsiteY0" fmla="*/ 242777 h 406088"/>
                  <a:gd name="connsiteX1" fmla="*/ 320315 w 639373"/>
                  <a:gd name="connsiteY1" fmla="*/ 13 h 406088"/>
                  <a:gd name="connsiteX2" fmla="*/ 635867 w 639373"/>
                  <a:gd name="connsiteY2" fmla="*/ 235633 h 406088"/>
                  <a:gd name="connsiteX3" fmla="*/ 501289 w 639373"/>
                  <a:gd name="connsiteY3" fmla="*/ 245033 h 406088"/>
                  <a:gd name="connsiteX4" fmla="*/ 320315 w 639373"/>
                  <a:gd name="connsiteY4" fmla="*/ 404579 h 406088"/>
                  <a:gd name="connsiteX5" fmla="*/ 184583 w 639373"/>
                  <a:gd name="connsiteY5" fmla="*/ 264083 h 406088"/>
                  <a:gd name="connsiteX6" fmla="*/ 7144 w 639373"/>
                  <a:gd name="connsiteY6" fmla="*/ 242777 h 406088"/>
                  <a:gd name="connsiteX0" fmla="*/ 7144 w 639373"/>
                  <a:gd name="connsiteY0" fmla="*/ 242777 h 406088"/>
                  <a:gd name="connsiteX1" fmla="*/ 320315 w 639373"/>
                  <a:gd name="connsiteY1" fmla="*/ 13 h 406088"/>
                  <a:gd name="connsiteX2" fmla="*/ 635867 w 639373"/>
                  <a:gd name="connsiteY2" fmla="*/ 235633 h 406088"/>
                  <a:gd name="connsiteX3" fmla="*/ 501289 w 639373"/>
                  <a:gd name="connsiteY3" fmla="*/ 245033 h 406088"/>
                  <a:gd name="connsiteX4" fmla="*/ 320315 w 639373"/>
                  <a:gd name="connsiteY4" fmla="*/ 404579 h 406088"/>
                  <a:gd name="connsiteX5" fmla="*/ 184583 w 639373"/>
                  <a:gd name="connsiteY5" fmla="*/ 264083 h 406088"/>
                  <a:gd name="connsiteX6" fmla="*/ 7144 w 639373"/>
                  <a:gd name="connsiteY6" fmla="*/ 242777 h 406088"/>
                  <a:gd name="connsiteX0" fmla="*/ 7144 w 639373"/>
                  <a:gd name="connsiteY0" fmla="*/ 242777 h 406088"/>
                  <a:gd name="connsiteX1" fmla="*/ 320315 w 639373"/>
                  <a:gd name="connsiteY1" fmla="*/ 13 h 406088"/>
                  <a:gd name="connsiteX2" fmla="*/ 635867 w 639373"/>
                  <a:gd name="connsiteY2" fmla="*/ 235633 h 406088"/>
                  <a:gd name="connsiteX3" fmla="*/ 501289 w 639373"/>
                  <a:gd name="connsiteY3" fmla="*/ 245033 h 406088"/>
                  <a:gd name="connsiteX4" fmla="*/ 320315 w 639373"/>
                  <a:gd name="connsiteY4" fmla="*/ 404579 h 406088"/>
                  <a:gd name="connsiteX5" fmla="*/ 184583 w 639373"/>
                  <a:gd name="connsiteY5" fmla="*/ 264083 h 406088"/>
                  <a:gd name="connsiteX6" fmla="*/ 7144 w 639373"/>
                  <a:gd name="connsiteY6" fmla="*/ 242777 h 406088"/>
                  <a:gd name="connsiteX0" fmla="*/ 7144 w 639373"/>
                  <a:gd name="connsiteY0" fmla="*/ 242777 h 406088"/>
                  <a:gd name="connsiteX1" fmla="*/ 320315 w 639373"/>
                  <a:gd name="connsiteY1" fmla="*/ 13 h 406088"/>
                  <a:gd name="connsiteX2" fmla="*/ 635867 w 639373"/>
                  <a:gd name="connsiteY2" fmla="*/ 235633 h 406088"/>
                  <a:gd name="connsiteX3" fmla="*/ 501289 w 639373"/>
                  <a:gd name="connsiteY3" fmla="*/ 245033 h 406088"/>
                  <a:gd name="connsiteX4" fmla="*/ 320315 w 639373"/>
                  <a:gd name="connsiteY4" fmla="*/ 404579 h 406088"/>
                  <a:gd name="connsiteX5" fmla="*/ 184583 w 639373"/>
                  <a:gd name="connsiteY5" fmla="*/ 264083 h 406088"/>
                  <a:gd name="connsiteX6" fmla="*/ 7144 w 639373"/>
                  <a:gd name="connsiteY6" fmla="*/ 242777 h 406088"/>
                  <a:gd name="connsiteX0" fmla="*/ 7144 w 639803"/>
                  <a:gd name="connsiteY0" fmla="*/ 242777 h 406088"/>
                  <a:gd name="connsiteX1" fmla="*/ 320315 w 639803"/>
                  <a:gd name="connsiteY1" fmla="*/ 13 h 406088"/>
                  <a:gd name="connsiteX2" fmla="*/ 635867 w 639803"/>
                  <a:gd name="connsiteY2" fmla="*/ 235633 h 406088"/>
                  <a:gd name="connsiteX3" fmla="*/ 501289 w 639803"/>
                  <a:gd name="connsiteY3" fmla="*/ 245033 h 406088"/>
                  <a:gd name="connsiteX4" fmla="*/ 320315 w 639803"/>
                  <a:gd name="connsiteY4" fmla="*/ 404579 h 406088"/>
                  <a:gd name="connsiteX5" fmla="*/ 184583 w 639803"/>
                  <a:gd name="connsiteY5" fmla="*/ 264083 h 406088"/>
                  <a:gd name="connsiteX6" fmla="*/ 7144 w 639803"/>
                  <a:gd name="connsiteY6" fmla="*/ 242777 h 406088"/>
                  <a:gd name="connsiteX0" fmla="*/ 7144 w 639560"/>
                  <a:gd name="connsiteY0" fmla="*/ 242764 h 406075"/>
                  <a:gd name="connsiteX1" fmla="*/ 320315 w 639560"/>
                  <a:gd name="connsiteY1" fmla="*/ 0 h 406075"/>
                  <a:gd name="connsiteX2" fmla="*/ 635867 w 639560"/>
                  <a:gd name="connsiteY2" fmla="*/ 235620 h 406075"/>
                  <a:gd name="connsiteX3" fmla="*/ 501289 w 639560"/>
                  <a:gd name="connsiteY3" fmla="*/ 245020 h 406075"/>
                  <a:gd name="connsiteX4" fmla="*/ 320315 w 639560"/>
                  <a:gd name="connsiteY4" fmla="*/ 404566 h 406075"/>
                  <a:gd name="connsiteX5" fmla="*/ 184583 w 639560"/>
                  <a:gd name="connsiteY5" fmla="*/ 264070 h 406075"/>
                  <a:gd name="connsiteX6" fmla="*/ 7144 w 639560"/>
                  <a:gd name="connsiteY6" fmla="*/ 242764 h 406075"/>
                  <a:gd name="connsiteX0" fmla="*/ 7662 w 640078"/>
                  <a:gd name="connsiteY0" fmla="*/ 242764 h 406075"/>
                  <a:gd name="connsiteX1" fmla="*/ 320833 w 640078"/>
                  <a:gd name="connsiteY1" fmla="*/ 0 h 406075"/>
                  <a:gd name="connsiteX2" fmla="*/ 636385 w 640078"/>
                  <a:gd name="connsiteY2" fmla="*/ 235620 h 406075"/>
                  <a:gd name="connsiteX3" fmla="*/ 501807 w 640078"/>
                  <a:gd name="connsiteY3" fmla="*/ 245020 h 406075"/>
                  <a:gd name="connsiteX4" fmla="*/ 320833 w 640078"/>
                  <a:gd name="connsiteY4" fmla="*/ 404566 h 406075"/>
                  <a:gd name="connsiteX5" fmla="*/ 185101 w 640078"/>
                  <a:gd name="connsiteY5" fmla="*/ 264070 h 406075"/>
                  <a:gd name="connsiteX6" fmla="*/ 7662 w 640078"/>
                  <a:gd name="connsiteY6" fmla="*/ 242764 h 406075"/>
                  <a:gd name="connsiteX0" fmla="*/ 7599 w 642397"/>
                  <a:gd name="connsiteY0" fmla="*/ 221332 h 406075"/>
                  <a:gd name="connsiteX1" fmla="*/ 323152 w 642397"/>
                  <a:gd name="connsiteY1" fmla="*/ 0 h 406075"/>
                  <a:gd name="connsiteX2" fmla="*/ 638704 w 642397"/>
                  <a:gd name="connsiteY2" fmla="*/ 235620 h 406075"/>
                  <a:gd name="connsiteX3" fmla="*/ 504126 w 642397"/>
                  <a:gd name="connsiteY3" fmla="*/ 245020 h 406075"/>
                  <a:gd name="connsiteX4" fmla="*/ 323152 w 642397"/>
                  <a:gd name="connsiteY4" fmla="*/ 404566 h 406075"/>
                  <a:gd name="connsiteX5" fmla="*/ 187420 w 642397"/>
                  <a:gd name="connsiteY5" fmla="*/ 264070 h 406075"/>
                  <a:gd name="connsiteX6" fmla="*/ 7599 w 642397"/>
                  <a:gd name="connsiteY6" fmla="*/ 221332 h 406075"/>
                  <a:gd name="connsiteX0" fmla="*/ 256 w 635054"/>
                  <a:gd name="connsiteY0" fmla="*/ 221332 h 406075"/>
                  <a:gd name="connsiteX1" fmla="*/ 315809 w 635054"/>
                  <a:gd name="connsiteY1" fmla="*/ 0 h 406075"/>
                  <a:gd name="connsiteX2" fmla="*/ 631361 w 635054"/>
                  <a:gd name="connsiteY2" fmla="*/ 235620 h 406075"/>
                  <a:gd name="connsiteX3" fmla="*/ 496783 w 635054"/>
                  <a:gd name="connsiteY3" fmla="*/ 245020 h 406075"/>
                  <a:gd name="connsiteX4" fmla="*/ 315809 w 635054"/>
                  <a:gd name="connsiteY4" fmla="*/ 404566 h 406075"/>
                  <a:gd name="connsiteX5" fmla="*/ 180077 w 635054"/>
                  <a:gd name="connsiteY5" fmla="*/ 264070 h 406075"/>
                  <a:gd name="connsiteX6" fmla="*/ 256 w 635054"/>
                  <a:gd name="connsiteY6" fmla="*/ 221332 h 406075"/>
                  <a:gd name="connsiteX0" fmla="*/ 256 w 635054"/>
                  <a:gd name="connsiteY0" fmla="*/ 221332 h 406075"/>
                  <a:gd name="connsiteX1" fmla="*/ 315809 w 635054"/>
                  <a:gd name="connsiteY1" fmla="*/ 0 h 406075"/>
                  <a:gd name="connsiteX2" fmla="*/ 631361 w 635054"/>
                  <a:gd name="connsiteY2" fmla="*/ 235620 h 406075"/>
                  <a:gd name="connsiteX3" fmla="*/ 496783 w 635054"/>
                  <a:gd name="connsiteY3" fmla="*/ 245020 h 406075"/>
                  <a:gd name="connsiteX4" fmla="*/ 315809 w 635054"/>
                  <a:gd name="connsiteY4" fmla="*/ 404566 h 406075"/>
                  <a:gd name="connsiteX5" fmla="*/ 180077 w 635054"/>
                  <a:gd name="connsiteY5" fmla="*/ 264070 h 406075"/>
                  <a:gd name="connsiteX6" fmla="*/ 256 w 635054"/>
                  <a:gd name="connsiteY6" fmla="*/ 221332 h 406075"/>
                  <a:gd name="connsiteX0" fmla="*/ 256 w 635054"/>
                  <a:gd name="connsiteY0" fmla="*/ 221332 h 406075"/>
                  <a:gd name="connsiteX1" fmla="*/ 315809 w 635054"/>
                  <a:gd name="connsiteY1" fmla="*/ 0 h 406075"/>
                  <a:gd name="connsiteX2" fmla="*/ 631361 w 635054"/>
                  <a:gd name="connsiteY2" fmla="*/ 209426 h 406075"/>
                  <a:gd name="connsiteX3" fmla="*/ 496783 w 635054"/>
                  <a:gd name="connsiteY3" fmla="*/ 245020 h 406075"/>
                  <a:gd name="connsiteX4" fmla="*/ 315809 w 635054"/>
                  <a:gd name="connsiteY4" fmla="*/ 404566 h 406075"/>
                  <a:gd name="connsiteX5" fmla="*/ 180077 w 635054"/>
                  <a:gd name="connsiteY5" fmla="*/ 264070 h 406075"/>
                  <a:gd name="connsiteX6" fmla="*/ 256 w 635054"/>
                  <a:gd name="connsiteY6" fmla="*/ 221332 h 406075"/>
                  <a:gd name="connsiteX0" fmla="*/ 256 w 631361"/>
                  <a:gd name="connsiteY0" fmla="*/ 221332 h 406075"/>
                  <a:gd name="connsiteX1" fmla="*/ 315809 w 631361"/>
                  <a:gd name="connsiteY1" fmla="*/ 0 h 406075"/>
                  <a:gd name="connsiteX2" fmla="*/ 631361 w 631361"/>
                  <a:gd name="connsiteY2" fmla="*/ 209426 h 406075"/>
                  <a:gd name="connsiteX3" fmla="*/ 496783 w 631361"/>
                  <a:gd name="connsiteY3" fmla="*/ 245020 h 406075"/>
                  <a:gd name="connsiteX4" fmla="*/ 315809 w 631361"/>
                  <a:gd name="connsiteY4" fmla="*/ 404566 h 406075"/>
                  <a:gd name="connsiteX5" fmla="*/ 180077 w 631361"/>
                  <a:gd name="connsiteY5" fmla="*/ 264070 h 406075"/>
                  <a:gd name="connsiteX6" fmla="*/ 256 w 631361"/>
                  <a:gd name="connsiteY6" fmla="*/ 221332 h 406075"/>
                  <a:gd name="connsiteX0" fmla="*/ 256 w 631651"/>
                  <a:gd name="connsiteY0" fmla="*/ 221332 h 406075"/>
                  <a:gd name="connsiteX1" fmla="*/ 315809 w 631651"/>
                  <a:gd name="connsiteY1" fmla="*/ 0 h 406075"/>
                  <a:gd name="connsiteX2" fmla="*/ 631361 w 631651"/>
                  <a:gd name="connsiteY2" fmla="*/ 209426 h 406075"/>
                  <a:gd name="connsiteX3" fmla="*/ 496783 w 631651"/>
                  <a:gd name="connsiteY3" fmla="*/ 245020 h 406075"/>
                  <a:gd name="connsiteX4" fmla="*/ 315809 w 631651"/>
                  <a:gd name="connsiteY4" fmla="*/ 404566 h 406075"/>
                  <a:gd name="connsiteX5" fmla="*/ 180077 w 631651"/>
                  <a:gd name="connsiteY5" fmla="*/ 264070 h 406075"/>
                  <a:gd name="connsiteX6" fmla="*/ 256 w 631651"/>
                  <a:gd name="connsiteY6" fmla="*/ 221332 h 406075"/>
                  <a:gd name="connsiteX0" fmla="*/ 256 w 631651"/>
                  <a:gd name="connsiteY0" fmla="*/ 221332 h 406075"/>
                  <a:gd name="connsiteX1" fmla="*/ 315809 w 631651"/>
                  <a:gd name="connsiteY1" fmla="*/ 0 h 406075"/>
                  <a:gd name="connsiteX2" fmla="*/ 631361 w 631651"/>
                  <a:gd name="connsiteY2" fmla="*/ 209426 h 406075"/>
                  <a:gd name="connsiteX3" fmla="*/ 496783 w 631651"/>
                  <a:gd name="connsiteY3" fmla="*/ 245020 h 406075"/>
                  <a:gd name="connsiteX4" fmla="*/ 315809 w 631651"/>
                  <a:gd name="connsiteY4" fmla="*/ 404566 h 406075"/>
                  <a:gd name="connsiteX5" fmla="*/ 180077 w 631651"/>
                  <a:gd name="connsiteY5" fmla="*/ 264070 h 406075"/>
                  <a:gd name="connsiteX6" fmla="*/ 256 w 631651"/>
                  <a:gd name="connsiteY6" fmla="*/ 221332 h 406075"/>
                  <a:gd name="connsiteX0" fmla="*/ 256 w 631651"/>
                  <a:gd name="connsiteY0" fmla="*/ 221332 h 406075"/>
                  <a:gd name="connsiteX1" fmla="*/ 315809 w 631651"/>
                  <a:gd name="connsiteY1" fmla="*/ 0 h 406075"/>
                  <a:gd name="connsiteX2" fmla="*/ 631361 w 631651"/>
                  <a:gd name="connsiteY2" fmla="*/ 209426 h 406075"/>
                  <a:gd name="connsiteX3" fmla="*/ 496783 w 631651"/>
                  <a:gd name="connsiteY3" fmla="*/ 245020 h 406075"/>
                  <a:gd name="connsiteX4" fmla="*/ 315809 w 631651"/>
                  <a:gd name="connsiteY4" fmla="*/ 404566 h 406075"/>
                  <a:gd name="connsiteX5" fmla="*/ 180077 w 631651"/>
                  <a:gd name="connsiteY5" fmla="*/ 264070 h 406075"/>
                  <a:gd name="connsiteX6" fmla="*/ 256 w 631651"/>
                  <a:gd name="connsiteY6" fmla="*/ 221332 h 406075"/>
                  <a:gd name="connsiteX0" fmla="*/ 1364 w 632759"/>
                  <a:gd name="connsiteY0" fmla="*/ 221332 h 406075"/>
                  <a:gd name="connsiteX1" fmla="*/ 316917 w 632759"/>
                  <a:gd name="connsiteY1" fmla="*/ 0 h 406075"/>
                  <a:gd name="connsiteX2" fmla="*/ 632469 w 632759"/>
                  <a:gd name="connsiteY2" fmla="*/ 209426 h 406075"/>
                  <a:gd name="connsiteX3" fmla="*/ 497891 w 632759"/>
                  <a:gd name="connsiteY3" fmla="*/ 245020 h 406075"/>
                  <a:gd name="connsiteX4" fmla="*/ 316917 w 632759"/>
                  <a:gd name="connsiteY4" fmla="*/ 404566 h 406075"/>
                  <a:gd name="connsiteX5" fmla="*/ 181185 w 632759"/>
                  <a:gd name="connsiteY5" fmla="*/ 264070 h 406075"/>
                  <a:gd name="connsiteX6" fmla="*/ 1364 w 632759"/>
                  <a:gd name="connsiteY6" fmla="*/ 221332 h 406075"/>
                  <a:gd name="connsiteX0" fmla="*/ 1364 w 632759"/>
                  <a:gd name="connsiteY0" fmla="*/ 221332 h 406075"/>
                  <a:gd name="connsiteX1" fmla="*/ 316917 w 632759"/>
                  <a:gd name="connsiteY1" fmla="*/ 0 h 406075"/>
                  <a:gd name="connsiteX2" fmla="*/ 632469 w 632759"/>
                  <a:gd name="connsiteY2" fmla="*/ 209426 h 406075"/>
                  <a:gd name="connsiteX3" fmla="*/ 497891 w 632759"/>
                  <a:gd name="connsiteY3" fmla="*/ 245020 h 406075"/>
                  <a:gd name="connsiteX4" fmla="*/ 316917 w 632759"/>
                  <a:gd name="connsiteY4" fmla="*/ 404566 h 406075"/>
                  <a:gd name="connsiteX5" fmla="*/ 181185 w 632759"/>
                  <a:gd name="connsiteY5" fmla="*/ 264070 h 406075"/>
                  <a:gd name="connsiteX6" fmla="*/ 1364 w 632759"/>
                  <a:gd name="connsiteY6" fmla="*/ 221332 h 406075"/>
                  <a:gd name="connsiteX0" fmla="*/ 1364 w 632759"/>
                  <a:gd name="connsiteY0" fmla="*/ 221332 h 405481"/>
                  <a:gd name="connsiteX1" fmla="*/ 316917 w 632759"/>
                  <a:gd name="connsiteY1" fmla="*/ 0 h 405481"/>
                  <a:gd name="connsiteX2" fmla="*/ 632469 w 632759"/>
                  <a:gd name="connsiteY2" fmla="*/ 209426 h 405481"/>
                  <a:gd name="connsiteX3" fmla="*/ 497891 w 632759"/>
                  <a:gd name="connsiteY3" fmla="*/ 245020 h 405481"/>
                  <a:gd name="connsiteX4" fmla="*/ 316917 w 632759"/>
                  <a:gd name="connsiteY4" fmla="*/ 404566 h 405481"/>
                  <a:gd name="connsiteX5" fmla="*/ 181185 w 632759"/>
                  <a:gd name="connsiteY5" fmla="*/ 264070 h 405481"/>
                  <a:gd name="connsiteX6" fmla="*/ 1364 w 632759"/>
                  <a:gd name="connsiteY6" fmla="*/ 221332 h 405481"/>
                  <a:gd name="connsiteX0" fmla="*/ 1364 w 632759"/>
                  <a:gd name="connsiteY0" fmla="*/ 221332 h 405481"/>
                  <a:gd name="connsiteX1" fmla="*/ 316917 w 632759"/>
                  <a:gd name="connsiteY1" fmla="*/ 0 h 405481"/>
                  <a:gd name="connsiteX2" fmla="*/ 632469 w 632759"/>
                  <a:gd name="connsiteY2" fmla="*/ 209426 h 405481"/>
                  <a:gd name="connsiteX3" fmla="*/ 497891 w 632759"/>
                  <a:gd name="connsiteY3" fmla="*/ 245020 h 405481"/>
                  <a:gd name="connsiteX4" fmla="*/ 316917 w 632759"/>
                  <a:gd name="connsiteY4" fmla="*/ 404566 h 405481"/>
                  <a:gd name="connsiteX5" fmla="*/ 181185 w 632759"/>
                  <a:gd name="connsiteY5" fmla="*/ 264070 h 405481"/>
                  <a:gd name="connsiteX6" fmla="*/ 1364 w 632759"/>
                  <a:gd name="connsiteY6" fmla="*/ 221332 h 405481"/>
                  <a:gd name="connsiteX0" fmla="*/ 1364 w 632759"/>
                  <a:gd name="connsiteY0" fmla="*/ 221332 h 405481"/>
                  <a:gd name="connsiteX1" fmla="*/ 316917 w 632759"/>
                  <a:gd name="connsiteY1" fmla="*/ 0 h 405481"/>
                  <a:gd name="connsiteX2" fmla="*/ 632469 w 632759"/>
                  <a:gd name="connsiteY2" fmla="*/ 209426 h 405481"/>
                  <a:gd name="connsiteX3" fmla="*/ 497891 w 632759"/>
                  <a:gd name="connsiteY3" fmla="*/ 245020 h 405481"/>
                  <a:gd name="connsiteX4" fmla="*/ 316917 w 632759"/>
                  <a:gd name="connsiteY4" fmla="*/ 404566 h 405481"/>
                  <a:gd name="connsiteX5" fmla="*/ 181185 w 632759"/>
                  <a:gd name="connsiteY5" fmla="*/ 264070 h 405481"/>
                  <a:gd name="connsiteX6" fmla="*/ 1364 w 632759"/>
                  <a:gd name="connsiteY6" fmla="*/ 221332 h 405481"/>
                  <a:gd name="connsiteX0" fmla="*/ 1364 w 632759"/>
                  <a:gd name="connsiteY0" fmla="*/ 221332 h 405041"/>
                  <a:gd name="connsiteX1" fmla="*/ 316917 w 632759"/>
                  <a:gd name="connsiteY1" fmla="*/ 0 h 405041"/>
                  <a:gd name="connsiteX2" fmla="*/ 632469 w 632759"/>
                  <a:gd name="connsiteY2" fmla="*/ 209426 h 405041"/>
                  <a:gd name="connsiteX3" fmla="*/ 497891 w 632759"/>
                  <a:gd name="connsiteY3" fmla="*/ 245020 h 405041"/>
                  <a:gd name="connsiteX4" fmla="*/ 316917 w 632759"/>
                  <a:gd name="connsiteY4" fmla="*/ 404566 h 405041"/>
                  <a:gd name="connsiteX5" fmla="*/ 181185 w 632759"/>
                  <a:gd name="connsiteY5" fmla="*/ 264070 h 405041"/>
                  <a:gd name="connsiteX6" fmla="*/ 1364 w 632759"/>
                  <a:gd name="connsiteY6" fmla="*/ 221332 h 405041"/>
                  <a:gd name="connsiteX0" fmla="*/ 1364 w 632759"/>
                  <a:gd name="connsiteY0" fmla="*/ 216569 h 400278"/>
                  <a:gd name="connsiteX1" fmla="*/ 316917 w 632759"/>
                  <a:gd name="connsiteY1" fmla="*/ 0 h 400278"/>
                  <a:gd name="connsiteX2" fmla="*/ 632469 w 632759"/>
                  <a:gd name="connsiteY2" fmla="*/ 204663 h 400278"/>
                  <a:gd name="connsiteX3" fmla="*/ 497891 w 632759"/>
                  <a:gd name="connsiteY3" fmla="*/ 240257 h 400278"/>
                  <a:gd name="connsiteX4" fmla="*/ 316917 w 632759"/>
                  <a:gd name="connsiteY4" fmla="*/ 399803 h 400278"/>
                  <a:gd name="connsiteX5" fmla="*/ 181185 w 632759"/>
                  <a:gd name="connsiteY5" fmla="*/ 259307 h 400278"/>
                  <a:gd name="connsiteX6" fmla="*/ 1364 w 632759"/>
                  <a:gd name="connsiteY6" fmla="*/ 216569 h 400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2759" h="400278">
                    <a:moveTo>
                      <a:pt x="1364" y="216569"/>
                    </a:moveTo>
                    <a:cubicBezTo>
                      <a:pt x="-18876" y="72544"/>
                      <a:pt x="190698" y="1191"/>
                      <a:pt x="316917" y="0"/>
                    </a:cubicBezTo>
                    <a:cubicBezTo>
                      <a:pt x="435992" y="1190"/>
                      <a:pt x="620563" y="60243"/>
                      <a:pt x="632469" y="204663"/>
                    </a:cubicBezTo>
                    <a:cubicBezTo>
                      <a:pt x="637231" y="282409"/>
                      <a:pt x="583027" y="223212"/>
                      <a:pt x="497891" y="240257"/>
                    </a:cubicBezTo>
                    <a:cubicBezTo>
                      <a:pt x="417519" y="247777"/>
                      <a:pt x="392720" y="409725"/>
                      <a:pt x="316917" y="399803"/>
                    </a:cubicBezTo>
                    <a:cubicBezTo>
                      <a:pt x="248259" y="406549"/>
                      <a:pt x="263940" y="340646"/>
                      <a:pt x="181185" y="259307"/>
                    </a:cubicBezTo>
                    <a:cubicBezTo>
                      <a:pt x="91288" y="197018"/>
                      <a:pt x="19223" y="296300"/>
                      <a:pt x="1364" y="21656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任意多边形 21"/>
          <p:cNvSpPr/>
          <p:nvPr/>
        </p:nvSpPr>
        <p:spPr>
          <a:xfrm>
            <a:off x="5594546" y="2880849"/>
            <a:ext cx="983857" cy="778850"/>
          </a:xfrm>
          <a:custGeom>
            <a:avLst/>
            <a:gdLst>
              <a:gd name="connsiteX0" fmla="*/ 498105 w 983857"/>
              <a:gd name="connsiteY0" fmla="*/ 209 h 778850"/>
              <a:gd name="connsiteX1" fmla="*/ 723592 w 983857"/>
              <a:gd name="connsiteY1" fmla="*/ 26931 h 778850"/>
              <a:gd name="connsiteX2" fmla="*/ 786589 w 983857"/>
              <a:gd name="connsiteY2" fmla="*/ 57061 h 778850"/>
              <a:gd name="connsiteX3" fmla="*/ 812223 w 983857"/>
              <a:gd name="connsiteY3" fmla="*/ 93000 h 778850"/>
              <a:gd name="connsiteX4" fmla="*/ 811036 w 983857"/>
              <a:gd name="connsiteY4" fmla="*/ 262250 h 778850"/>
              <a:gd name="connsiteX5" fmla="*/ 799889 w 983857"/>
              <a:gd name="connsiteY5" fmla="*/ 284130 h 778850"/>
              <a:gd name="connsiteX6" fmla="*/ 861304 w 983857"/>
              <a:gd name="connsiteY6" fmla="*/ 224015 h 778850"/>
              <a:gd name="connsiteX7" fmla="*/ 904135 w 983857"/>
              <a:gd name="connsiteY7" fmla="*/ 168699 h 778850"/>
              <a:gd name="connsiteX8" fmla="*/ 930462 w 983857"/>
              <a:gd name="connsiteY8" fmla="*/ 217873 h 778850"/>
              <a:gd name="connsiteX9" fmla="*/ 983224 w 983857"/>
              <a:gd name="connsiteY9" fmla="*/ 514928 h 778850"/>
              <a:gd name="connsiteX10" fmla="*/ 501280 w 983857"/>
              <a:gd name="connsiteY10" fmla="*/ 778822 h 778850"/>
              <a:gd name="connsiteX11" fmla="*/ 286 w 983857"/>
              <a:gd name="connsiteY11" fmla="*/ 527628 h 778850"/>
              <a:gd name="connsiteX12" fmla="*/ 77592 w 983857"/>
              <a:gd name="connsiteY12" fmla="*/ 196985 h 778850"/>
              <a:gd name="connsiteX13" fmla="*/ 100319 w 983857"/>
              <a:gd name="connsiteY13" fmla="*/ 166563 h 778850"/>
              <a:gd name="connsiteX14" fmla="*/ 144804 w 983857"/>
              <a:gd name="connsiteY14" fmla="*/ 224016 h 778850"/>
              <a:gd name="connsiteX15" fmla="*/ 206219 w 983857"/>
              <a:gd name="connsiteY15" fmla="*/ 284131 h 778850"/>
              <a:gd name="connsiteX16" fmla="*/ 195072 w 983857"/>
              <a:gd name="connsiteY16" fmla="*/ 262251 h 778850"/>
              <a:gd name="connsiteX17" fmla="*/ 193885 w 983857"/>
              <a:gd name="connsiteY17" fmla="*/ 93001 h 778850"/>
              <a:gd name="connsiteX18" fmla="*/ 206159 w 983857"/>
              <a:gd name="connsiteY18" fmla="*/ 75794 h 778850"/>
              <a:gd name="connsiteX19" fmla="*/ 265530 w 983857"/>
              <a:gd name="connsiteY19" fmla="*/ 43807 h 778850"/>
              <a:gd name="connsiteX20" fmla="*/ 498105 w 983857"/>
              <a:gd name="connsiteY20" fmla="*/ 209 h 77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83857" h="778850">
                <a:moveTo>
                  <a:pt x="498105" y="209"/>
                </a:moveTo>
                <a:cubicBezTo>
                  <a:pt x="559539" y="-585"/>
                  <a:pt x="643117" y="-512"/>
                  <a:pt x="723592" y="26931"/>
                </a:cubicBezTo>
                <a:lnTo>
                  <a:pt x="786589" y="57061"/>
                </a:lnTo>
                <a:lnTo>
                  <a:pt x="812223" y="93000"/>
                </a:lnTo>
                <a:cubicBezTo>
                  <a:pt x="835330" y="141923"/>
                  <a:pt x="833727" y="199686"/>
                  <a:pt x="811036" y="262250"/>
                </a:cubicBezTo>
                <a:lnTo>
                  <a:pt x="799889" y="284130"/>
                </a:lnTo>
                <a:lnTo>
                  <a:pt x="861304" y="224015"/>
                </a:lnTo>
                <a:lnTo>
                  <a:pt x="904135" y="168699"/>
                </a:lnTo>
                <a:lnTo>
                  <a:pt x="930462" y="217873"/>
                </a:lnTo>
                <a:cubicBezTo>
                  <a:pt x="963143" y="290330"/>
                  <a:pt x="983224" y="386731"/>
                  <a:pt x="983224" y="514928"/>
                </a:cubicBezTo>
                <a:cubicBezTo>
                  <a:pt x="1000369" y="673386"/>
                  <a:pt x="665103" y="776705"/>
                  <a:pt x="501280" y="778822"/>
                </a:cubicBezTo>
                <a:cubicBezTo>
                  <a:pt x="337457" y="780939"/>
                  <a:pt x="2403" y="665334"/>
                  <a:pt x="286" y="527628"/>
                </a:cubicBezTo>
                <a:cubicBezTo>
                  <a:pt x="-3352" y="380415"/>
                  <a:pt x="27901" y="273911"/>
                  <a:pt x="77592" y="196985"/>
                </a:cubicBezTo>
                <a:lnTo>
                  <a:pt x="100319" y="166563"/>
                </a:lnTo>
                <a:lnTo>
                  <a:pt x="144804" y="224016"/>
                </a:lnTo>
                <a:lnTo>
                  <a:pt x="206219" y="284131"/>
                </a:lnTo>
                <a:lnTo>
                  <a:pt x="195072" y="262251"/>
                </a:lnTo>
                <a:cubicBezTo>
                  <a:pt x="172382" y="199687"/>
                  <a:pt x="170778" y="141924"/>
                  <a:pt x="193885" y="93001"/>
                </a:cubicBezTo>
                <a:lnTo>
                  <a:pt x="206159" y="75794"/>
                </a:lnTo>
                <a:lnTo>
                  <a:pt x="265530" y="43807"/>
                </a:lnTo>
                <a:cubicBezTo>
                  <a:pt x="349670" y="9124"/>
                  <a:pt x="436672" y="1003"/>
                  <a:pt x="498105" y="20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99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00026 0.0342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71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accel="3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accel="2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800000" y="18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theme/theme1.xml><?xml version="1.0" encoding="utf-8"?>
<a:theme xmlns:a="http://schemas.openxmlformats.org/drawingml/2006/main" name="全微黑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全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全微黑主题" id="{4B0A488E-B128-4C54-9EDF-5E30BB13940F}" vid="{58A787CA-8CE7-4EF1-A078-30D6808F4D4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全微黑主题</Template>
  <TotalTime>721</TotalTime>
  <Words>0</Words>
  <Application>Microsoft Office PowerPoint</Application>
  <PresentationFormat>自定义</PresentationFormat>
  <Paragraphs>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全微黑主题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 Zeg</dc:creator>
  <cp:lastModifiedBy>Administrator</cp:lastModifiedBy>
  <cp:revision>176</cp:revision>
  <dcterms:created xsi:type="dcterms:W3CDTF">2015-06-27T06:41:39Z</dcterms:created>
  <dcterms:modified xsi:type="dcterms:W3CDTF">2016-11-07T15:46:58Z</dcterms:modified>
</cp:coreProperties>
</file>