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6" r:id="rId3"/>
    <p:sldId id="277" r:id="rId4"/>
    <p:sldId id="259" r:id="rId5"/>
    <p:sldId id="261" r:id="rId6"/>
    <p:sldId id="260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8"/>
    <a:srgbClr val="F9F9F9"/>
    <a:srgbClr val="C92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13" d="100"/>
          <a:sy n="113" d="100"/>
        </p:scale>
        <p:origin x="-384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image" Target="../media/image16.png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5"/>
            <c:spPr>
              <a:solidFill>
                <a:schemeClr val="accent5"/>
              </a:solidFill>
              <a:ln w="25400">
                <a:noFill/>
              </a:ln>
              <a:effectLst/>
            </c:spPr>
          </c:marker>
          <c:errBars>
            <c:errDir val="y"/>
            <c:errBarType val="minus"/>
            <c:errValType val="percentage"/>
            <c:noEndCap val="0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tailEnd type="none"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分类1</c:v>
                </c:pt>
                <c:pt idx="1">
                  <c:v>分类2</c:v>
                </c:pt>
                <c:pt idx="2">
                  <c:v>分类3</c:v>
                </c:pt>
                <c:pt idx="3">
                  <c:v>分类4</c:v>
                </c:pt>
                <c:pt idx="4">
                  <c:v>分类5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ser>
          <c:idx val="1"/>
          <c:order val="1"/>
          <c:tx>
            <c:v>辅助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strRef>
              <c:f>Sheet1!$A$2:$A$6</c:f>
              <c:strCache>
                <c:ptCount val="5"/>
                <c:pt idx="0">
                  <c:v>分类1</c:v>
                </c:pt>
                <c:pt idx="1">
                  <c:v>分类2</c:v>
                </c:pt>
                <c:pt idx="2">
                  <c:v>分类3</c:v>
                </c:pt>
                <c:pt idx="3">
                  <c:v>分类4</c:v>
                </c:pt>
                <c:pt idx="4">
                  <c:v>分类5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490240"/>
        <c:axId val="204491776"/>
      </c:scatterChart>
      <c:valAx>
        <c:axId val="204490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4491776"/>
        <c:crosses val="autoZero"/>
        <c:crossBetween val="midCat"/>
      </c:valAx>
      <c:valAx>
        <c:axId val="204491776"/>
        <c:scaling>
          <c:orientation val="minMax"/>
          <c:min val="-15"/>
        </c:scaling>
        <c:delete val="1"/>
        <c:axPos val="l"/>
        <c:numFmt formatCode="General" sourceLinked="1"/>
        <c:majorTickMark val="out"/>
        <c:minorTickMark val="none"/>
        <c:tickLblPos val="nextTo"/>
        <c:crossAx val="204490240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37024"/>
        <c:axId val="214338560"/>
      </c:scatterChart>
      <c:valAx>
        <c:axId val="214337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338560"/>
        <c:crosses val="autoZero"/>
        <c:crossBetween val="midCat"/>
      </c:valAx>
      <c:valAx>
        <c:axId val="214338560"/>
        <c:scaling>
          <c:orientation val="minMax"/>
          <c:min val="-10"/>
        </c:scaling>
        <c:delete val="1"/>
        <c:axPos val="l"/>
        <c:numFmt formatCode="General" sourceLinked="1"/>
        <c:majorTickMark val="none"/>
        <c:minorTickMark val="none"/>
        <c:tickLblPos val="nextTo"/>
        <c:crossAx val="21433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54240"/>
        <c:axId val="214651648"/>
      </c:scatterChart>
      <c:valAx>
        <c:axId val="214154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651648"/>
        <c:crosses val="autoZero"/>
        <c:crossBetween val="midCat"/>
      </c:valAx>
      <c:valAx>
        <c:axId val="214651648"/>
        <c:scaling>
          <c:orientation val="minMax"/>
          <c:min val="-10"/>
        </c:scaling>
        <c:delete val="1"/>
        <c:axPos val="l"/>
        <c:numFmt formatCode="General" sourceLinked="1"/>
        <c:majorTickMark val="none"/>
        <c:minorTickMark val="none"/>
        <c:tickLblPos val="nextTo"/>
        <c:crossAx val="214154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189760"/>
        <c:axId val="213191680"/>
      </c:scatterChart>
      <c:valAx>
        <c:axId val="21318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191680"/>
        <c:crosses val="autoZero"/>
        <c:crossBetween val="midCat"/>
      </c:valAx>
      <c:valAx>
        <c:axId val="21319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189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33824"/>
        <c:axId val="213535360"/>
      </c:scatterChart>
      <c:valAx>
        <c:axId val="21353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535360"/>
        <c:crosses val="autoZero"/>
        <c:crossBetween val="midCat"/>
      </c:valAx>
      <c:valAx>
        <c:axId val="2135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53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59328"/>
        <c:axId val="213460864"/>
      </c:scatterChart>
      <c:valAx>
        <c:axId val="21345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460864"/>
        <c:crosses val="autoZero"/>
        <c:crossBetween val="midCat"/>
      </c:valAx>
      <c:valAx>
        <c:axId val="21346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45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98880"/>
        <c:axId val="213648128"/>
      </c:scatterChart>
      <c:valAx>
        <c:axId val="21349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648128"/>
        <c:crosses val="autoZero"/>
        <c:crossBetween val="midCat"/>
      </c:valAx>
      <c:valAx>
        <c:axId val="213648128"/>
        <c:scaling>
          <c:orientation val="minMax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49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99200"/>
        <c:axId val="213902080"/>
      </c:scatterChart>
      <c:valAx>
        <c:axId val="213699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902080"/>
        <c:crosses val="autoZero"/>
        <c:crossBetween val="midCat"/>
      </c:valAx>
      <c:valAx>
        <c:axId val="213902080"/>
        <c:scaling>
          <c:orientation val="minMax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699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838080"/>
        <c:axId val="214175744"/>
      </c:scatterChart>
      <c:valAx>
        <c:axId val="21383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175744"/>
        <c:crosses val="autoZero"/>
        <c:crossBetween val="midCat"/>
      </c:valAx>
      <c:valAx>
        <c:axId val="214175744"/>
        <c:scaling>
          <c:orientation val="minMax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838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73248"/>
        <c:axId val="213979136"/>
      </c:scatterChart>
      <c:valAx>
        <c:axId val="21397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979136"/>
        <c:crosses val="autoZero"/>
        <c:crossBetween val="midCat"/>
      </c:valAx>
      <c:valAx>
        <c:axId val="213979136"/>
        <c:scaling>
          <c:orientation val="minMax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397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33</c:v>
                </c:pt>
                <c:pt idx="2">
                  <c:v>43</c:v>
                </c:pt>
                <c:pt idx="3">
                  <c:v>53</c:v>
                </c:pt>
                <c:pt idx="4">
                  <c:v>63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辅助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spcFirstLastPara="1" vertOverflow="ellipsis" vert="eaVert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Sheet1!$A$2:$A$6</c:f>
              <c:strCache>
                <c:ptCount val="5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  <c:pt idx="4">
                  <c:v>类别5</c:v>
                </c:pt>
              </c:strCache>
            </c:str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33920"/>
        <c:axId val="214035456"/>
      </c:scatterChart>
      <c:valAx>
        <c:axId val="214033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035456"/>
        <c:crosses val="autoZero"/>
        <c:crossBetween val="midCat"/>
      </c:valAx>
      <c:valAx>
        <c:axId val="214035456"/>
        <c:scaling>
          <c:orientation val="minMax"/>
          <c:min val="-10"/>
        </c:scaling>
        <c:delete val="1"/>
        <c:axPos val="l"/>
        <c:numFmt formatCode="General" sourceLinked="1"/>
        <c:majorTickMark val="none"/>
        <c:minorTickMark val="none"/>
        <c:tickLblPos val="nextTo"/>
        <c:crossAx val="214033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32BDC-2EB4-434C-BFE0-20921F06EC90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384A4-32C1-49A8-A3D4-BB95A0BDA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3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384A4-32C1-49A8-A3D4-BB95A0BDAE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6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3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10446765" y="6459347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aseline="0" dirty="0" err="1" smtClean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ABooBee</a:t>
            </a:r>
            <a:r>
              <a:rPr lang="en-US" altLang="zh-CN" sz="1100" baseline="0" dirty="0" smtClean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|  PPT</a:t>
            </a:r>
            <a:endParaRPr lang="zh-CN" altLang="en-US" sz="1100" dirty="0">
              <a:solidFill>
                <a:srgbClr val="AB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3AF0-AFEF-4017-9205-B96232BC3BCB}" type="datetimeFigureOut">
              <a:rPr lang="zh-CN" altLang="en-US" smtClean="0"/>
              <a:t>2016/11/7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9D19-2C8E-445A-879D-CE6354B8B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59888" y="754955"/>
            <a:ext cx="4054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16D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气球图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含制作教程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530"/>
          <p:cNvSpPr>
            <a:spLocks/>
          </p:cNvSpPr>
          <p:nvPr/>
        </p:nvSpPr>
        <p:spPr bwMode="auto">
          <a:xfrm>
            <a:off x="4649467" y="2843459"/>
            <a:ext cx="1323015" cy="1946942"/>
          </a:xfrm>
          <a:custGeom>
            <a:avLst/>
            <a:gdLst/>
            <a:ahLst/>
            <a:cxnLst>
              <a:cxn ang="0">
                <a:pos x="109" y="148"/>
              </a:cxn>
              <a:cxn ang="0">
                <a:pos x="66" y="148"/>
              </a:cxn>
              <a:cxn ang="0">
                <a:pos x="50" y="141"/>
              </a:cxn>
              <a:cxn ang="0">
                <a:pos x="44" y="126"/>
              </a:cxn>
              <a:cxn ang="0">
                <a:pos x="44" y="111"/>
              </a:cxn>
              <a:cxn ang="0">
                <a:pos x="106" y="111"/>
              </a:cxn>
              <a:cxn ang="0">
                <a:pos x="120" y="105"/>
              </a:cxn>
              <a:cxn ang="0">
                <a:pos x="126" y="90"/>
              </a:cxn>
              <a:cxn ang="0">
                <a:pos x="120" y="76"/>
              </a:cxn>
              <a:cxn ang="0">
                <a:pos x="106" y="70"/>
              </a:cxn>
              <a:cxn ang="0">
                <a:pos x="44" y="70"/>
              </a:cxn>
              <a:cxn ang="0">
                <a:pos x="44" y="22"/>
              </a:cxn>
              <a:cxn ang="0">
                <a:pos x="38" y="6"/>
              </a:cxn>
              <a:cxn ang="0">
                <a:pos x="22" y="0"/>
              </a:cxn>
              <a:cxn ang="0">
                <a:pos x="7" y="6"/>
              </a:cxn>
              <a:cxn ang="0">
                <a:pos x="0" y="22"/>
              </a:cxn>
              <a:cxn ang="0">
                <a:pos x="0" y="126"/>
              </a:cxn>
              <a:cxn ang="0">
                <a:pos x="19" y="172"/>
              </a:cxn>
              <a:cxn ang="0">
                <a:pos x="66" y="192"/>
              </a:cxn>
              <a:cxn ang="0">
                <a:pos x="109" y="192"/>
              </a:cxn>
              <a:cxn ang="0">
                <a:pos x="125" y="185"/>
              </a:cxn>
              <a:cxn ang="0">
                <a:pos x="131" y="170"/>
              </a:cxn>
              <a:cxn ang="0">
                <a:pos x="125" y="154"/>
              </a:cxn>
              <a:cxn ang="0">
                <a:pos x="109" y="148"/>
              </a:cxn>
            </a:cxnLst>
            <a:rect l="0" t="0" r="r" b="b"/>
            <a:pathLst>
              <a:path w="131" h="192">
                <a:moveTo>
                  <a:pt x="109" y="148"/>
                </a:moveTo>
                <a:cubicBezTo>
                  <a:pt x="66" y="148"/>
                  <a:pt x="66" y="148"/>
                  <a:pt x="66" y="148"/>
                </a:cubicBezTo>
                <a:cubicBezTo>
                  <a:pt x="60" y="148"/>
                  <a:pt x="55" y="146"/>
                  <a:pt x="50" y="141"/>
                </a:cubicBezTo>
                <a:cubicBezTo>
                  <a:pt x="46" y="137"/>
                  <a:pt x="44" y="132"/>
                  <a:pt x="44" y="126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106" y="111"/>
                  <a:pt x="106" y="111"/>
                  <a:pt x="106" y="111"/>
                </a:cubicBezTo>
                <a:cubicBezTo>
                  <a:pt x="112" y="111"/>
                  <a:pt x="116" y="109"/>
                  <a:pt x="120" y="105"/>
                </a:cubicBezTo>
                <a:cubicBezTo>
                  <a:pt x="124" y="101"/>
                  <a:pt x="126" y="96"/>
                  <a:pt x="126" y="90"/>
                </a:cubicBezTo>
                <a:cubicBezTo>
                  <a:pt x="126" y="85"/>
                  <a:pt x="124" y="80"/>
                  <a:pt x="120" y="76"/>
                </a:cubicBezTo>
                <a:cubicBezTo>
                  <a:pt x="116" y="72"/>
                  <a:pt x="112" y="70"/>
                  <a:pt x="106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22"/>
                  <a:pt x="44" y="22"/>
                  <a:pt x="44" y="22"/>
                </a:cubicBezTo>
                <a:cubicBezTo>
                  <a:pt x="44" y="16"/>
                  <a:pt x="42" y="10"/>
                  <a:pt x="38" y="6"/>
                </a:cubicBezTo>
                <a:cubicBezTo>
                  <a:pt x="33" y="2"/>
                  <a:pt x="28" y="0"/>
                  <a:pt x="22" y="0"/>
                </a:cubicBezTo>
                <a:cubicBezTo>
                  <a:pt x="16" y="0"/>
                  <a:pt x="11" y="2"/>
                  <a:pt x="7" y="6"/>
                </a:cubicBezTo>
                <a:cubicBezTo>
                  <a:pt x="2" y="10"/>
                  <a:pt x="0" y="15"/>
                  <a:pt x="0" y="2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4"/>
                  <a:pt x="7" y="160"/>
                  <a:pt x="19" y="172"/>
                </a:cubicBezTo>
                <a:cubicBezTo>
                  <a:pt x="32" y="185"/>
                  <a:pt x="48" y="192"/>
                  <a:pt x="66" y="192"/>
                </a:cubicBezTo>
                <a:cubicBezTo>
                  <a:pt x="109" y="192"/>
                  <a:pt x="109" y="192"/>
                  <a:pt x="109" y="192"/>
                </a:cubicBezTo>
                <a:cubicBezTo>
                  <a:pt x="115" y="192"/>
                  <a:pt x="121" y="190"/>
                  <a:pt x="125" y="185"/>
                </a:cubicBezTo>
                <a:cubicBezTo>
                  <a:pt x="129" y="181"/>
                  <a:pt x="131" y="176"/>
                  <a:pt x="131" y="170"/>
                </a:cubicBezTo>
                <a:cubicBezTo>
                  <a:pt x="131" y="164"/>
                  <a:pt x="129" y="159"/>
                  <a:pt x="125" y="154"/>
                </a:cubicBezTo>
                <a:cubicBezTo>
                  <a:pt x="121" y="150"/>
                  <a:pt x="115" y="148"/>
                  <a:pt x="109" y="148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714718" y="754955"/>
            <a:ext cx="643522" cy="584776"/>
            <a:chOff x="2728639" y="728523"/>
            <a:chExt cx="643522" cy="584776"/>
          </a:xfrm>
        </p:grpSpPr>
        <p:sp>
          <p:nvSpPr>
            <p:cNvPr id="39" name="流程图: 可选过程 38"/>
            <p:cNvSpPr/>
            <p:nvPr/>
          </p:nvSpPr>
          <p:spPr>
            <a:xfrm>
              <a:off x="2728639" y="728523"/>
              <a:ext cx="580618" cy="584775"/>
            </a:xfrm>
            <a:prstGeom prst="flowChartAlternate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2728639" y="728524"/>
              <a:ext cx="643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数据驱动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616191226"/>
              </p:ext>
            </p:extLst>
          </p:nvPr>
        </p:nvGraphicFramePr>
        <p:xfrm>
          <a:off x="1814903" y="1278175"/>
          <a:ext cx="8315158" cy="477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91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3396348307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47058" y="1374201"/>
            <a:ext cx="5336047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7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 rot="15303554">
            <a:off x="5209197" y="4621466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57756" y="11895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设置标签格式：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rot="5400000" flipH="1" flipV="1">
            <a:off x="4793242" y="1941576"/>
            <a:ext cx="3425361" cy="1981896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305618" y="818635"/>
            <a:ext cx="371696" cy="480011"/>
            <a:chOff x="6570793" y="4941973"/>
            <a:chExt cx="371696" cy="480011"/>
          </a:xfrm>
        </p:grpSpPr>
        <p:sp>
          <p:nvSpPr>
            <p:cNvPr id="15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022" y="1931702"/>
            <a:ext cx="2133569" cy="4217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437" y="2591564"/>
            <a:ext cx="2076051" cy="35580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8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86668422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47058" y="1374201"/>
            <a:ext cx="5336047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8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 rot="15303554">
            <a:off x="5621290" y="4621464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57756" y="11895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删除坐标轴、网格线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rot="5400000" flipH="1" flipV="1">
            <a:off x="4649165" y="1924689"/>
            <a:ext cx="3425361" cy="1981896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233578" y="894190"/>
            <a:ext cx="371696" cy="480011"/>
            <a:chOff x="6570793" y="4941973"/>
            <a:chExt cx="371696" cy="480011"/>
          </a:xfrm>
        </p:grpSpPr>
        <p:sp>
          <p:nvSpPr>
            <p:cNvPr id="22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1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86668422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47058" y="1374201"/>
            <a:ext cx="5336047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9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 rot="20516312">
            <a:off x="5119204" y="4980796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肘形连接符 23"/>
          <p:cNvCxnSpPr>
            <a:endCxn id="22" idx="0"/>
          </p:cNvCxnSpPr>
          <p:nvPr/>
        </p:nvCxnSpPr>
        <p:spPr>
          <a:xfrm rot="5400000" flipH="1" flipV="1">
            <a:off x="4286674" y="2355139"/>
            <a:ext cx="4205653" cy="1787363"/>
          </a:xfrm>
          <a:prstGeom prst="bentConnector3">
            <a:avLst>
              <a:gd name="adj1" fmla="val 5073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098753" y="1134195"/>
            <a:ext cx="371696" cy="480011"/>
            <a:chOff x="6570793" y="4941973"/>
            <a:chExt cx="371696" cy="480011"/>
          </a:xfrm>
        </p:grpSpPr>
        <p:sp>
          <p:nvSpPr>
            <p:cNvPr id="22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右箭头 14"/>
          <p:cNvSpPr/>
          <p:nvPr/>
        </p:nvSpPr>
        <p:spPr>
          <a:xfrm>
            <a:off x="7619863" y="508151"/>
            <a:ext cx="449460" cy="401679"/>
          </a:xfrm>
          <a:prstGeom prst="rightArrow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22541" y="104377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设置辅助系列为无边框无填充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166" y="1990952"/>
            <a:ext cx="2481002" cy="41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3907257306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47058" y="1374201"/>
            <a:ext cx="5336047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3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 rot="20516312">
            <a:off x="5119203" y="2146442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4" name="肘形连接符 23"/>
          <p:cNvCxnSpPr>
            <a:endCxn id="22" idx="0"/>
          </p:cNvCxnSpPr>
          <p:nvPr/>
        </p:nvCxnSpPr>
        <p:spPr>
          <a:xfrm rot="16200000" flipH="1">
            <a:off x="4929067" y="3088570"/>
            <a:ext cx="2993135" cy="1859630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171020" y="5503155"/>
            <a:ext cx="371696" cy="480011"/>
            <a:chOff x="6570793" y="4941973"/>
            <a:chExt cx="371696" cy="480011"/>
          </a:xfrm>
        </p:grpSpPr>
        <p:sp>
          <p:nvSpPr>
            <p:cNvPr id="22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右箭头 14"/>
          <p:cNvSpPr/>
          <p:nvPr/>
        </p:nvSpPr>
        <p:spPr>
          <a:xfrm>
            <a:off x="7236146" y="976762"/>
            <a:ext cx="449460" cy="401679"/>
          </a:xfrm>
          <a:prstGeom prst="rightArrow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22541" y="10437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插入形状：圆形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657793" y="2244532"/>
            <a:ext cx="596715" cy="5949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8790388" y="4995856"/>
            <a:ext cx="449460" cy="401679"/>
          </a:xfrm>
          <a:prstGeom prst="rightArrow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80497" y="568696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复制圆形，黏贴填充系列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420567" y="577929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（蓝色点）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48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1883171245"/>
              </p:ext>
            </p:extLst>
          </p:nvPr>
        </p:nvGraphicFramePr>
        <p:xfrm>
          <a:off x="1534059" y="1837853"/>
          <a:ext cx="6146901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47058" y="1374201"/>
            <a:ext cx="7349919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3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86380" y="10048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5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24166" y="766585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如果你喜欢拿来主义，那么你只需黏贴你的数据到前面的容积图中即可。</a:t>
            </a:r>
            <a:endParaRPr lang="zh-CN" altLang="en-US" sz="1800" b="1" dirty="0">
              <a:solidFill>
                <a:srgbClr val="16D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3776" y="3449760"/>
            <a:ext cx="2640395" cy="1845016"/>
          </a:xfrm>
          <a:prstGeom prst="rect">
            <a:avLst/>
          </a:prstGeom>
          <a:noFill/>
          <a:ln w="19050">
            <a:solidFill>
              <a:srgbClr val="EBEBE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53702" y="5964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右击图表</a:t>
            </a:r>
            <a:endParaRPr lang="zh-CN" altLang="en-US" dirty="0">
              <a:solidFill>
                <a:srgbClr val="AB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89563" y="5646648"/>
            <a:ext cx="277200" cy="275772"/>
          </a:xfrm>
          <a:prstGeom prst="ellipse">
            <a:avLst/>
          </a:prstGeom>
          <a:solidFill>
            <a:srgbClr val="C92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40540" y="2921789"/>
            <a:ext cx="2782701" cy="2372986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129107" y="3167841"/>
            <a:ext cx="371696" cy="480011"/>
            <a:chOff x="4687888" y="2843213"/>
            <a:chExt cx="950232" cy="1227138"/>
          </a:xfrm>
        </p:grpSpPr>
        <p:sp>
          <p:nvSpPr>
            <p:cNvPr id="18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4725988" y="2873375"/>
              <a:ext cx="866775" cy="115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0217"/>
            <p:cNvSpPr>
              <a:spLocks/>
            </p:cNvSpPr>
            <p:nvPr/>
          </p:nvSpPr>
          <p:spPr bwMode="auto">
            <a:xfrm>
              <a:off x="4965020" y="2919413"/>
              <a:ext cx="673100" cy="1150938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0218"/>
            <p:cNvSpPr>
              <a:spLocks/>
            </p:cNvSpPr>
            <p:nvPr/>
          </p:nvSpPr>
          <p:spPr bwMode="auto">
            <a:xfrm>
              <a:off x="4687888" y="2843213"/>
              <a:ext cx="673100" cy="1150938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219"/>
            <p:cNvSpPr>
              <a:spLocks/>
            </p:cNvSpPr>
            <p:nvPr/>
          </p:nvSpPr>
          <p:spPr bwMode="auto">
            <a:xfrm>
              <a:off x="5211763" y="3097213"/>
              <a:ext cx="149225" cy="230188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220"/>
            <p:cNvSpPr>
              <a:spLocks/>
            </p:cNvSpPr>
            <p:nvPr/>
          </p:nvSpPr>
          <p:spPr bwMode="auto">
            <a:xfrm>
              <a:off x="5143501" y="3081338"/>
              <a:ext cx="149225" cy="231775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99" y="3449759"/>
            <a:ext cx="1250559" cy="1416159"/>
          </a:xfrm>
          <a:prstGeom prst="rect">
            <a:avLst/>
          </a:prstGeom>
        </p:spPr>
      </p:pic>
      <p:sp>
        <p:nvSpPr>
          <p:cNvPr id="24" name="Freeform 29"/>
          <p:cNvSpPr>
            <a:spLocks noEditPoints="1"/>
          </p:cNvSpPr>
          <p:nvPr/>
        </p:nvSpPr>
        <p:spPr bwMode="auto">
          <a:xfrm>
            <a:off x="6454384" y="4059676"/>
            <a:ext cx="255741" cy="268287"/>
          </a:xfrm>
          <a:custGeom>
            <a:avLst/>
            <a:gdLst/>
            <a:ahLst/>
            <a:cxnLst>
              <a:cxn ang="0">
                <a:pos x="32" y="23"/>
              </a:cxn>
              <a:cxn ang="0">
                <a:pos x="73" y="80"/>
              </a:cxn>
              <a:cxn ang="0">
                <a:pos x="68" y="60"/>
              </a:cxn>
              <a:cxn ang="0">
                <a:pos x="75" y="47"/>
              </a:cxn>
              <a:cxn ang="0">
                <a:pos x="92" y="58"/>
              </a:cxn>
              <a:cxn ang="0">
                <a:pos x="99" y="56"/>
              </a:cxn>
              <a:cxn ang="0">
                <a:pos x="101" y="42"/>
              </a:cxn>
              <a:cxn ang="0">
                <a:pos x="118" y="43"/>
              </a:cxn>
              <a:cxn ang="0">
                <a:pos x="119" y="47"/>
              </a:cxn>
              <a:cxn ang="0">
                <a:pos x="125" y="57"/>
              </a:cxn>
              <a:cxn ang="0">
                <a:pos x="126" y="52"/>
              </a:cxn>
              <a:cxn ang="0">
                <a:pos x="137" y="46"/>
              </a:cxn>
              <a:cxn ang="0">
                <a:pos x="162" y="132"/>
              </a:cxn>
              <a:cxn ang="0">
                <a:pos x="122" y="185"/>
              </a:cxn>
              <a:cxn ang="0">
                <a:pos x="76" y="151"/>
              </a:cxn>
              <a:cxn ang="0">
                <a:pos x="21" y="130"/>
              </a:cxn>
              <a:cxn ang="0">
                <a:pos x="34" y="122"/>
              </a:cxn>
              <a:cxn ang="0">
                <a:pos x="65" y="124"/>
              </a:cxn>
              <a:cxn ang="0">
                <a:pos x="17" y="33"/>
              </a:cxn>
              <a:cxn ang="0">
                <a:pos x="20" y="18"/>
              </a:cxn>
              <a:cxn ang="0">
                <a:pos x="13" y="7"/>
              </a:cxn>
              <a:cxn ang="0">
                <a:pos x="6" y="40"/>
              </a:cxn>
              <a:cxn ang="0">
                <a:pos x="46" y="109"/>
              </a:cxn>
              <a:cxn ang="0">
                <a:pos x="20" y="111"/>
              </a:cxn>
              <a:cxn ang="0">
                <a:pos x="28" y="156"/>
              </a:cxn>
              <a:cxn ang="0">
                <a:pos x="99" y="175"/>
              </a:cxn>
              <a:cxn ang="0">
                <a:pos x="116" y="203"/>
              </a:cxn>
              <a:cxn ang="0">
                <a:pos x="181" y="166"/>
              </a:cxn>
              <a:cxn ang="0">
                <a:pos x="186" y="147"/>
              </a:cxn>
              <a:cxn ang="0">
                <a:pos x="161" y="61"/>
              </a:cxn>
              <a:cxn ang="0">
                <a:pos x="161" y="60"/>
              </a:cxn>
              <a:cxn ang="0">
                <a:pos x="155" y="44"/>
              </a:cxn>
              <a:cxn ang="0">
                <a:pos x="128" y="33"/>
              </a:cxn>
              <a:cxn ang="0">
                <a:pos x="94" y="30"/>
              </a:cxn>
              <a:cxn ang="0">
                <a:pos x="68" y="34"/>
              </a:cxn>
              <a:cxn ang="0">
                <a:pos x="59" y="41"/>
              </a:cxn>
              <a:cxn ang="0">
                <a:pos x="44" y="16"/>
              </a:cxn>
              <a:cxn ang="0">
                <a:pos x="13" y="6"/>
              </a:cxn>
            </a:cxnLst>
            <a:rect l="0" t="0" r="r" b="b"/>
            <a:pathLst>
              <a:path w="193" h="203">
                <a:moveTo>
                  <a:pt x="20" y="18"/>
                </a:moveTo>
                <a:cubicBezTo>
                  <a:pt x="25" y="15"/>
                  <a:pt x="29" y="18"/>
                  <a:pt x="32" y="23"/>
                </a:cubicBezTo>
                <a:cubicBezTo>
                  <a:pt x="32" y="23"/>
                  <a:pt x="65" y="79"/>
                  <a:pt x="65" y="79"/>
                </a:cubicBezTo>
                <a:cubicBezTo>
                  <a:pt x="67" y="82"/>
                  <a:pt x="71" y="81"/>
                  <a:pt x="73" y="80"/>
                </a:cubicBezTo>
                <a:cubicBezTo>
                  <a:pt x="76" y="79"/>
                  <a:pt x="77" y="74"/>
                  <a:pt x="74" y="69"/>
                </a:cubicBezTo>
                <a:cubicBezTo>
                  <a:pt x="68" y="60"/>
                  <a:pt x="68" y="60"/>
                  <a:pt x="68" y="60"/>
                </a:cubicBezTo>
                <a:cubicBezTo>
                  <a:pt x="65" y="55"/>
                  <a:pt x="68" y="51"/>
                  <a:pt x="73" y="48"/>
                </a:cubicBezTo>
                <a:cubicBezTo>
                  <a:pt x="74" y="47"/>
                  <a:pt x="74" y="47"/>
                  <a:pt x="75" y="47"/>
                </a:cubicBezTo>
                <a:cubicBezTo>
                  <a:pt x="79" y="44"/>
                  <a:pt x="83" y="44"/>
                  <a:pt x="86" y="48"/>
                </a:cubicBezTo>
                <a:cubicBezTo>
                  <a:pt x="92" y="58"/>
                  <a:pt x="92" y="58"/>
                  <a:pt x="92" y="58"/>
                </a:cubicBezTo>
                <a:cubicBezTo>
                  <a:pt x="95" y="60"/>
                  <a:pt x="96" y="61"/>
                  <a:pt x="97" y="60"/>
                </a:cubicBezTo>
                <a:cubicBezTo>
                  <a:pt x="99" y="59"/>
                  <a:pt x="99" y="56"/>
                  <a:pt x="99" y="56"/>
                </a:cubicBezTo>
                <a:cubicBezTo>
                  <a:pt x="98" y="51"/>
                  <a:pt x="98" y="51"/>
                  <a:pt x="98" y="51"/>
                </a:cubicBezTo>
                <a:cubicBezTo>
                  <a:pt x="96" y="46"/>
                  <a:pt x="97" y="44"/>
                  <a:pt x="101" y="42"/>
                </a:cubicBezTo>
                <a:cubicBezTo>
                  <a:pt x="102" y="41"/>
                  <a:pt x="103" y="41"/>
                  <a:pt x="104" y="40"/>
                </a:cubicBezTo>
                <a:cubicBezTo>
                  <a:pt x="110" y="38"/>
                  <a:pt x="116" y="38"/>
                  <a:pt x="118" y="43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19" y="47"/>
                  <a:pt x="122" y="60"/>
                  <a:pt x="124" y="58"/>
                </a:cubicBezTo>
                <a:cubicBezTo>
                  <a:pt x="124" y="58"/>
                  <a:pt x="125" y="57"/>
                  <a:pt x="125" y="57"/>
                </a:cubicBezTo>
                <a:cubicBezTo>
                  <a:pt x="125" y="57"/>
                  <a:pt x="125" y="57"/>
                  <a:pt x="125" y="57"/>
                </a:cubicBezTo>
                <a:cubicBezTo>
                  <a:pt x="126" y="52"/>
                  <a:pt x="126" y="52"/>
                  <a:pt x="126" y="52"/>
                </a:cubicBezTo>
                <a:cubicBezTo>
                  <a:pt x="126" y="50"/>
                  <a:pt x="127" y="48"/>
                  <a:pt x="129" y="47"/>
                </a:cubicBezTo>
                <a:cubicBezTo>
                  <a:pt x="131" y="46"/>
                  <a:pt x="134" y="46"/>
                  <a:pt x="137" y="46"/>
                </a:cubicBezTo>
                <a:cubicBezTo>
                  <a:pt x="143" y="47"/>
                  <a:pt x="144" y="52"/>
                  <a:pt x="147" y="64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74" y="154"/>
                  <a:pt x="174" y="154"/>
                  <a:pt x="174" y="15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8" y="162"/>
                  <a:pt x="94" y="162"/>
                  <a:pt x="76" y="151"/>
                </a:cubicBezTo>
                <a:cubicBezTo>
                  <a:pt x="30" y="143"/>
                  <a:pt x="30" y="143"/>
                  <a:pt x="30" y="143"/>
                </a:cubicBezTo>
                <a:cubicBezTo>
                  <a:pt x="24" y="142"/>
                  <a:pt x="20" y="136"/>
                  <a:pt x="21" y="130"/>
                </a:cubicBezTo>
                <a:cubicBezTo>
                  <a:pt x="22" y="127"/>
                  <a:pt x="24" y="124"/>
                  <a:pt x="27" y="123"/>
                </a:cubicBezTo>
                <a:cubicBezTo>
                  <a:pt x="29" y="122"/>
                  <a:pt x="31" y="121"/>
                  <a:pt x="34" y="122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2" y="125"/>
                  <a:pt x="64" y="125"/>
                  <a:pt x="65" y="124"/>
                </a:cubicBezTo>
                <a:cubicBezTo>
                  <a:pt x="68" y="122"/>
                  <a:pt x="65" y="113"/>
                  <a:pt x="52" y="91"/>
                </a:cubicBezTo>
                <a:cubicBezTo>
                  <a:pt x="17" y="33"/>
                  <a:pt x="17" y="33"/>
                  <a:pt x="17" y="33"/>
                </a:cubicBezTo>
                <a:cubicBezTo>
                  <a:pt x="14" y="28"/>
                  <a:pt x="15" y="22"/>
                  <a:pt x="20" y="19"/>
                </a:cubicBezTo>
                <a:cubicBezTo>
                  <a:pt x="20" y="18"/>
                  <a:pt x="20" y="18"/>
                  <a:pt x="20" y="18"/>
                </a:cubicBezTo>
                <a:moveTo>
                  <a:pt x="13" y="6"/>
                </a:moveTo>
                <a:cubicBezTo>
                  <a:pt x="13" y="6"/>
                  <a:pt x="13" y="6"/>
                  <a:pt x="13" y="7"/>
                </a:cubicBezTo>
                <a:cubicBezTo>
                  <a:pt x="7" y="10"/>
                  <a:pt x="3" y="16"/>
                  <a:pt x="2" y="22"/>
                </a:cubicBezTo>
                <a:cubicBezTo>
                  <a:pt x="0" y="28"/>
                  <a:pt x="3" y="34"/>
                  <a:pt x="6" y="40"/>
                </a:cubicBezTo>
                <a:cubicBezTo>
                  <a:pt x="41" y="98"/>
                  <a:pt x="41" y="98"/>
                  <a:pt x="41" y="98"/>
                </a:cubicBezTo>
                <a:cubicBezTo>
                  <a:pt x="43" y="102"/>
                  <a:pt x="44" y="106"/>
                  <a:pt x="46" y="109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0" y="107"/>
                  <a:pt x="25" y="108"/>
                  <a:pt x="20" y="111"/>
                </a:cubicBezTo>
                <a:cubicBezTo>
                  <a:pt x="13" y="114"/>
                  <a:pt x="9" y="121"/>
                  <a:pt x="8" y="128"/>
                </a:cubicBezTo>
                <a:cubicBezTo>
                  <a:pt x="5" y="141"/>
                  <a:pt x="14" y="154"/>
                  <a:pt x="28" y="156"/>
                </a:cubicBezTo>
                <a:cubicBezTo>
                  <a:pt x="71" y="164"/>
                  <a:pt x="71" y="164"/>
                  <a:pt x="71" y="164"/>
                </a:cubicBezTo>
                <a:cubicBezTo>
                  <a:pt x="83" y="171"/>
                  <a:pt x="93" y="174"/>
                  <a:pt x="99" y="175"/>
                </a:cubicBezTo>
                <a:cubicBezTo>
                  <a:pt x="109" y="191"/>
                  <a:pt x="109" y="191"/>
                  <a:pt x="109" y="191"/>
                </a:cubicBezTo>
                <a:cubicBezTo>
                  <a:pt x="116" y="203"/>
                  <a:pt x="116" y="203"/>
                  <a:pt x="116" y="203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81" y="166"/>
                  <a:pt x="181" y="166"/>
                  <a:pt x="181" y="166"/>
                </a:cubicBezTo>
                <a:cubicBezTo>
                  <a:pt x="193" y="159"/>
                  <a:pt x="193" y="159"/>
                  <a:pt x="193" y="159"/>
                </a:cubicBezTo>
                <a:cubicBezTo>
                  <a:pt x="186" y="147"/>
                  <a:pt x="186" y="147"/>
                  <a:pt x="186" y="147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61" y="60"/>
                  <a:pt x="161" y="60"/>
                  <a:pt x="161" y="60"/>
                </a:cubicBezTo>
                <a:cubicBezTo>
                  <a:pt x="161" y="60"/>
                  <a:pt x="161" y="60"/>
                  <a:pt x="161" y="60"/>
                </a:cubicBezTo>
                <a:cubicBezTo>
                  <a:pt x="160" y="58"/>
                  <a:pt x="160" y="58"/>
                  <a:pt x="160" y="58"/>
                </a:cubicBezTo>
                <a:cubicBezTo>
                  <a:pt x="159" y="52"/>
                  <a:pt x="158" y="48"/>
                  <a:pt x="155" y="44"/>
                </a:cubicBezTo>
                <a:cubicBezTo>
                  <a:pt x="150" y="34"/>
                  <a:pt x="142" y="32"/>
                  <a:pt x="138" y="32"/>
                </a:cubicBezTo>
                <a:cubicBezTo>
                  <a:pt x="134" y="32"/>
                  <a:pt x="131" y="32"/>
                  <a:pt x="128" y="33"/>
                </a:cubicBezTo>
                <a:cubicBezTo>
                  <a:pt x="123" y="26"/>
                  <a:pt x="113" y="22"/>
                  <a:pt x="99" y="27"/>
                </a:cubicBezTo>
                <a:cubicBezTo>
                  <a:pt x="97" y="28"/>
                  <a:pt x="95" y="29"/>
                  <a:pt x="94" y="30"/>
                </a:cubicBezTo>
                <a:cubicBezTo>
                  <a:pt x="92" y="31"/>
                  <a:pt x="91" y="32"/>
                  <a:pt x="89" y="33"/>
                </a:cubicBezTo>
                <a:cubicBezTo>
                  <a:pt x="84" y="30"/>
                  <a:pt x="76" y="30"/>
                  <a:pt x="68" y="34"/>
                </a:cubicBezTo>
                <a:cubicBezTo>
                  <a:pt x="67" y="35"/>
                  <a:pt x="64" y="37"/>
                  <a:pt x="63" y="38"/>
                </a:cubicBezTo>
                <a:cubicBezTo>
                  <a:pt x="61" y="39"/>
                  <a:pt x="60" y="40"/>
                  <a:pt x="59" y="41"/>
                </a:cubicBezTo>
                <a:cubicBezTo>
                  <a:pt x="52" y="29"/>
                  <a:pt x="46" y="19"/>
                  <a:pt x="45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37" y="4"/>
                  <a:pt x="25" y="0"/>
                  <a:pt x="13" y="6"/>
                </a:cubicBezTo>
                <a:close/>
              </a:path>
            </a:pathLst>
          </a:custGeom>
          <a:solidFill>
            <a:srgbClr val="C921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324880" y="59643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编辑数据</a:t>
            </a:r>
            <a:endParaRPr lang="zh-CN" altLang="en-US" dirty="0">
              <a:solidFill>
                <a:srgbClr val="AB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00259" y="5599212"/>
            <a:ext cx="277200" cy="275772"/>
          </a:xfrm>
          <a:prstGeom prst="ellipse">
            <a:avLst/>
          </a:prstGeom>
          <a:solidFill>
            <a:srgbClr val="C92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83" y="2988806"/>
            <a:ext cx="2660749" cy="2243659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>
            <a:off x="6905673" y="3559514"/>
            <a:ext cx="449460" cy="401679"/>
          </a:xfrm>
          <a:prstGeom prst="rightArrow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415311" y="59643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黏贴</a:t>
            </a:r>
            <a:r>
              <a:rPr lang="zh-CN" altLang="en-US" dirty="0" smtClean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数据即可</a:t>
            </a:r>
            <a:endParaRPr lang="zh-CN" altLang="en-US" dirty="0">
              <a:solidFill>
                <a:srgbClr val="AB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922941" y="5631620"/>
            <a:ext cx="277200" cy="275772"/>
          </a:xfrm>
          <a:prstGeom prst="ellipse">
            <a:avLst/>
          </a:prstGeom>
          <a:solidFill>
            <a:srgbClr val="C92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1" name="Straight Connector 23"/>
          <p:cNvCxnSpPr/>
          <p:nvPr/>
        </p:nvCxnSpPr>
        <p:spPr>
          <a:xfrm>
            <a:off x="1500803" y="1321004"/>
            <a:ext cx="39855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154" y="2733529"/>
            <a:ext cx="2517424" cy="1584686"/>
          </a:xfrm>
          <a:prstGeom prst="rect">
            <a:avLst/>
          </a:prstGeom>
        </p:spPr>
      </p:pic>
      <p:sp>
        <p:nvSpPr>
          <p:cNvPr id="16" name="Freeform 28"/>
          <p:cNvSpPr>
            <a:spLocks/>
          </p:cNvSpPr>
          <p:nvPr/>
        </p:nvSpPr>
        <p:spPr bwMode="auto">
          <a:xfrm>
            <a:off x="3698826" y="4174841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03" y="1796142"/>
            <a:ext cx="7924802" cy="45284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4166" y="766585"/>
            <a:ext cx="745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如果你想学习如何制作并举一反三，请跟随下面的方法，</a:t>
            </a:r>
            <a:r>
              <a:rPr lang="en-US" altLang="zh-CN" sz="1800" b="1" dirty="0" smtClean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 by step!</a:t>
            </a:r>
            <a:endParaRPr lang="zh-CN" altLang="en-US" sz="1800" b="1" dirty="0">
              <a:solidFill>
                <a:srgbClr val="16D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23"/>
          <p:cNvCxnSpPr/>
          <p:nvPr/>
        </p:nvCxnSpPr>
        <p:spPr>
          <a:xfrm>
            <a:off x="1500803" y="1321004"/>
            <a:ext cx="39855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42546" y="1864634"/>
            <a:ext cx="1496829" cy="362807"/>
            <a:chOff x="477546" y="1742551"/>
            <a:chExt cx="1496829" cy="362807"/>
          </a:xfrm>
        </p:grpSpPr>
        <p:sp>
          <p:nvSpPr>
            <p:cNvPr id="32" name="圆角矩形 31"/>
            <p:cNvSpPr/>
            <p:nvPr/>
          </p:nvSpPr>
          <p:spPr>
            <a:xfrm>
              <a:off x="477546" y="1742551"/>
              <a:ext cx="1496829" cy="362807"/>
            </a:xfrm>
            <a:prstGeom prst="roundRect">
              <a:avLst/>
            </a:prstGeom>
            <a:solidFill>
              <a:srgbClr val="D9ED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8603" y="174255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ABAB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教程模块指引</a:t>
              </a:r>
              <a:endParaRPr lang="zh-CN" altLang="en-US" sz="1600" dirty="0">
                <a:solidFill>
                  <a:srgbClr val="AB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578812" y="2852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步骤编号</a:t>
            </a:r>
            <a:endParaRPr lang="zh-CN" altLang="en-US" dirty="0"/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2688771" y="2139199"/>
            <a:ext cx="1295400" cy="887031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57446" y="3666652"/>
            <a:ext cx="20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上一步骤效果实例</a:t>
            </a:r>
            <a:endParaRPr lang="en-US" altLang="zh-CN" dirty="0"/>
          </a:p>
          <a:p>
            <a:r>
              <a:rPr lang="zh-CN" altLang="en-US" sz="1200" dirty="0" smtClean="0"/>
              <a:t>（非截图）</a:t>
            </a:r>
            <a:endParaRPr lang="zh-CN" altLang="en-US" sz="1200" dirty="0"/>
          </a:p>
        </p:txBody>
      </p:sp>
      <p:cxnSp>
        <p:nvCxnSpPr>
          <p:cNvPr id="38" name="肘形连接符 37"/>
          <p:cNvCxnSpPr/>
          <p:nvPr/>
        </p:nvCxnSpPr>
        <p:spPr>
          <a:xfrm>
            <a:off x="2688771" y="3829733"/>
            <a:ext cx="1543576" cy="1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2688771" y="5821819"/>
            <a:ext cx="6190834" cy="12700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510263" y="5649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8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1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8135" y="504866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在此插入</a:t>
            </a:r>
            <a:r>
              <a:rPr lang="zh-CN" altLang="en-US" dirty="0"/>
              <a:t>散点</a:t>
            </a:r>
            <a:r>
              <a:rPr lang="zh-CN" altLang="en-US" b="1" dirty="0" smtClean="0"/>
              <a:t>图</a:t>
            </a:r>
            <a:r>
              <a:rPr lang="zh-CN" altLang="en-US" dirty="0" smtClean="0"/>
              <a:t>，数据如</a:t>
            </a:r>
            <a:r>
              <a:rPr lang="zh-CN" altLang="en-US" dirty="0"/>
              <a:t>左</a:t>
            </a:r>
          </a:p>
        </p:txBody>
      </p:sp>
      <p:sp>
        <p:nvSpPr>
          <p:cNvPr id="11" name="Freeform 29"/>
          <p:cNvSpPr>
            <a:spLocks noEditPoints="1"/>
          </p:cNvSpPr>
          <p:nvPr/>
        </p:nvSpPr>
        <p:spPr bwMode="auto">
          <a:xfrm>
            <a:off x="4221991" y="4642129"/>
            <a:ext cx="563551" cy="591197"/>
          </a:xfrm>
          <a:custGeom>
            <a:avLst/>
            <a:gdLst/>
            <a:ahLst/>
            <a:cxnLst>
              <a:cxn ang="0">
                <a:pos x="32" y="23"/>
              </a:cxn>
              <a:cxn ang="0">
                <a:pos x="73" y="80"/>
              </a:cxn>
              <a:cxn ang="0">
                <a:pos x="68" y="60"/>
              </a:cxn>
              <a:cxn ang="0">
                <a:pos x="75" y="47"/>
              </a:cxn>
              <a:cxn ang="0">
                <a:pos x="92" y="58"/>
              </a:cxn>
              <a:cxn ang="0">
                <a:pos x="99" y="56"/>
              </a:cxn>
              <a:cxn ang="0">
                <a:pos x="101" y="42"/>
              </a:cxn>
              <a:cxn ang="0">
                <a:pos x="118" y="43"/>
              </a:cxn>
              <a:cxn ang="0">
                <a:pos x="119" y="47"/>
              </a:cxn>
              <a:cxn ang="0">
                <a:pos x="125" y="57"/>
              </a:cxn>
              <a:cxn ang="0">
                <a:pos x="126" y="52"/>
              </a:cxn>
              <a:cxn ang="0">
                <a:pos x="137" y="46"/>
              </a:cxn>
              <a:cxn ang="0">
                <a:pos x="162" y="132"/>
              </a:cxn>
              <a:cxn ang="0">
                <a:pos x="122" y="185"/>
              </a:cxn>
              <a:cxn ang="0">
                <a:pos x="76" y="151"/>
              </a:cxn>
              <a:cxn ang="0">
                <a:pos x="21" y="130"/>
              </a:cxn>
              <a:cxn ang="0">
                <a:pos x="34" y="122"/>
              </a:cxn>
              <a:cxn ang="0">
                <a:pos x="65" y="124"/>
              </a:cxn>
              <a:cxn ang="0">
                <a:pos x="17" y="33"/>
              </a:cxn>
              <a:cxn ang="0">
                <a:pos x="20" y="18"/>
              </a:cxn>
              <a:cxn ang="0">
                <a:pos x="13" y="7"/>
              </a:cxn>
              <a:cxn ang="0">
                <a:pos x="6" y="40"/>
              </a:cxn>
              <a:cxn ang="0">
                <a:pos x="46" y="109"/>
              </a:cxn>
              <a:cxn ang="0">
                <a:pos x="20" y="111"/>
              </a:cxn>
              <a:cxn ang="0">
                <a:pos x="28" y="156"/>
              </a:cxn>
              <a:cxn ang="0">
                <a:pos x="99" y="175"/>
              </a:cxn>
              <a:cxn ang="0">
                <a:pos x="116" y="203"/>
              </a:cxn>
              <a:cxn ang="0">
                <a:pos x="181" y="166"/>
              </a:cxn>
              <a:cxn ang="0">
                <a:pos x="186" y="147"/>
              </a:cxn>
              <a:cxn ang="0">
                <a:pos x="161" y="61"/>
              </a:cxn>
              <a:cxn ang="0">
                <a:pos x="161" y="60"/>
              </a:cxn>
              <a:cxn ang="0">
                <a:pos x="155" y="44"/>
              </a:cxn>
              <a:cxn ang="0">
                <a:pos x="128" y="33"/>
              </a:cxn>
              <a:cxn ang="0">
                <a:pos x="94" y="30"/>
              </a:cxn>
              <a:cxn ang="0">
                <a:pos x="68" y="34"/>
              </a:cxn>
              <a:cxn ang="0">
                <a:pos x="59" y="41"/>
              </a:cxn>
              <a:cxn ang="0">
                <a:pos x="44" y="16"/>
              </a:cxn>
              <a:cxn ang="0">
                <a:pos x="13" y="6"/>
              </a:cxn>
            </a:cxnLst>
            <a:rect l="0" t="0" r="r" b="b"/>
            <a:pathLst>
              <a:path w="193" h="203">
                <a:moveTo>
                  <a:pt x="20" y="18"/>
                </a:moveTo>
                <a:cubicBezTo>
                  <a:pt x="25" y="15"/>
                  <a:pt x="29" y="18"/>
                  <a:pt x="32" y="23"/>
                </a:cubicBezTo>
                <a:cubicBezTo>
                  <a:pt x="32" y="23"/>
                  <a:pt x="65" y="79"/>
                  <a:pt x="65" y="79"/>
                </a:cubicBezTo>
                <a:cubicBezTo>
                  <a:pt x="67" y="82"/>
                  <a:pt x="71" y="81"/>
                  <a:pt x="73" y="80"/>
                </a:cubicBezTo>
                <a:cubicBezTo>
                  <a:pt x="76" y="79"/>
                  <a:pt x="77" y="74"/>
                  <a:pt x="74" y="69"/>
                </a:cubicBezTo>
                <a:cubicBezTo>
                  <a:pt x="68" y="60"/>
                  <a:pt x="68" y="60"/>
                  <a:pt x="68" y="60"/>
                </a:cubicBezTo>
                <a:cubicBezTo>
                  <a:pt x="65" y="55"/>
                  <a:pt x="68" y="51"/>
                  <a:pt x="73" y="48"/>
                </a:cubicBezTo>
                <a:cubicBezTo>
                  <a:pt x="74" y="47"/>
                  <a:pt x="74" y="47"/>
                  <a:pt x="75" y="47"/>
                </a:cubicBezTo>
                <a:cubicBezTo>
                  <a:pt x="79" y="44"/>
                  <a:pt x="83" y="44"/>
                  <a:pt x="86" y="48"/>
                </a:cubicBezTo>
                <a:cubicBezTo>
                  <a:pt x="92" y="58"/>
                  <a:pt x="92" y="58"/>
                  <a:pt x="92" y="58"/>
                </a:cubicBezTo>
                <a:cubicBezTo>
                  <a:pt x="95" y="60"/>
                  <a:pt x="96" y="61"/>
                  <a:pt x="97" y="60"/>
                </a:cubicBezTo>
                <a:cubicBezTo>
                  <a:pt x="99" y="59"/>
                  <a:pt x="99" y="56"/>
                  <a:pt x="99" y="56"/>
                </a:cubicBezTo>
                <a:cubicBezTo>
                  <a:pt x="98" y="51"/>
                  <a:pt x="98" y="51"/>
                  <a:pt x="98" y="51"/>
                </a:cubicBezTo>
                <a:cubicBezTo>
                  <a:pt x="96" y="46"/>
                  <a:pt x="97" y="44"/>
                  <a:pt x="101" y="42"/>
                </a:cubicBezTo>
                <a:cubicBezTo>
                  <a:pt x="102" y="41"/>
                  <a:pt x="103" y="41"/>
                  <a:pt x="104" y="40"/>
                </a:cubicBezTo>
                <a:cubicBezTo>
                  <a:pt x="110" y="38"/>
                  <a:pt x="116" y="38"/>
                  <a:pt x="118" y="43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19" y="47"/>
                  <a:pt x="122" y="60"/>
                  <a:pt x="124" y="58"/>
                </a:cubicBezTo>
                <a:cubicBezTo>
                  <a:pt x="124" y="58"/>
                  <a:pt x="125" y="57"/>
                  <a:pt x="125" y="57"/>
                </a:cubicBezTo>
                <a:cubicBezTo>
                  <a:pt x="125" y="57"/>
                  <a:pt x="125" y="57"/>
                  <a:pt x="125" y="57"/>
                </a:cubicBezTo>
                <a:cubicBezTo>
                  <a:pt x="126" y="52"/>
                  <a:pt x="126" y="52"/>
                  <a:pt x="126" y="52"/>
                </a:cubicBezTo>
                <a:cubicBezTo>
                  <a:pt x="126" y="50"/>
                  <a:pt x="127" y="48"/>
                  <a:pt x="129" y="47"/>
                </a:cubicBezTo>
                <a:cubicBezTo>
                  <a:pt x="131" y="46"/>
                  <a:pt x="134" y="46"/>
                  <a:pt x="137" y="46"/>
                </a:cubicBezTo>
                <a:cubicBezTo>
                  <a:pt x="143" y="47"/>
                  <a:pt x="144" y="52"/>
                  <a:pt x="147" y="64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74" y="154"/>
                  <a:pt x="174" y="154"/>
                  <a:pt x="174" y="15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8" y="162"/>
                  <a:pt x="94" y="162"/>
                  <a:pt x="76" y="151"/>
                </a:cubicBezTo>
                <a:cubicBezTo>
                  <a:pt x="30" y="143"/>
                  <a:pt x="30" y="143"/>
                  <a:pt x="30" y="143"/>
                </a:cubicBezTo>
                <a:cubicBezTo>
                  <a:pt x="24" y="142"/>
                  <a:pt x="20" y="136"/>
                  <a:pt x="21" y="130"/>
                </a:cubicBezTo>
                <a:cubicBezTo>
                  <a:pt x="22" y="127"/>
                  <a:pt x="24" y="124"/>
                  <a:pt x="27" y="123"/>
                </a:cubicBezTo>
                <a:cubicBezTo>
                  <a:pt x="29" y="122"/>
                  <a:pt x="31" y="121"/>
                  <a:pt x="34" y="122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2" y="125"/>
                  <a:pt x="64" y="125"/>
                  <a:pt x="65" y="124"/>
                </a:cubicBezTo>
                <a:cubicBezTo>
                  <a:pt x="68" y="122"/>
                  <a:pt x="65" y="113"/>
                  <a:pt x="52" y="91"/>
                </a:cubicBezTo>
                <a:cubicBezTo>
                  <a:pt x="17" y="33"/>
                  <a:pt x="17" y="33"/>
                  <a:pt x="17" y="33"/>
                </a:cubicBezTo>
                <a:cubicBezTo>
                  <a:pt x="14" y="28"/>
                  <a:pt x="15" y="22"/>
                  <a:pt x="20" y="19"/>
                </a:cubicBezTo>
                <a:cubicBezTo>
                  <a:pt x="20" y="18"/>
                  <a:pt x="20" y="18"/>
                  <a:pt x="20" y="18"/>
                </a:cubicBezTo>
                <a:moveTo>
                  <a:pt x="13" y="6"/>
                </a:moveTo>
                <a:cubicBezTo>
                  <a:pt x="13" y="6"/>
                  <a:pt x="13" y="6"/>
                  <a:pt x="13" y="7"/>
                </a:cubicBezTo>
                <a:cubicBezTo>
                  <a:pt x="7" y="10"/>
                  <a:pt x="3" y="16"/>
                  <a:pt x="2" y="22"/>
                </a:cubicBezTo>
                <a:cubicBezTo>
                  <a:pt x="0" y="28"/>
                  <a:pt x="3" y="34"/>
                  <a:pt x="6" y="40"/>
                </a:cubicBezTo>
                <a:cubicBezTo>
                  <a:pt x="41" y="98"/>
                  <a:pt x="41" y="98"/>
                  <a:pt x="41" y="98"/>
                </a:cubicBezTo>
                <a:cubicBezTo>
                  <a:pt x="43" y="102"/>
                  <a:pt x="44" y="106"/>
                  <a:pt x="46" y="109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0" y="107"/>
                  <a:pt x="25" y="108"/>
                  <a:pt x="20" y="111"/>
                </a:cubicBezTo>
                <a:cubicBezTo>
                  <a:pt x="13" y="114"/>
                  <a:pt x="9" y="121"/>
                  <a:pt x="8" y="128"/>
                </a:cubicBezTo>
                <a:cubicBezTo>
                  <a:pt x="5" y="141"/>
                  <a:pt x="14" y="154"/>
                  <a:pt x="28" y="156"/>
                </a:cubicBezTo>
                <a:cubicBezTo>
                  <a:pt x="71" y="164"/>
                  <a:pt x="71" y="164"/>
                  <a:pt x="71" y="164"/>
                </a:cubicBezTo>
                <a:cubicBezTo>
                  <a:pt x="83" y="171"/>
                  <a:pt x="93" y="174"/>
                  <a:pt x="99" y="175"/>
                </a:cubicBezTo>
                <a:cubicBezTo>
                  <a:pt x="109" y="191"/>
                  <a:pt x="109" y="191"/>
                  <a:pt x="109" y="191"/>
                </a:cubicBezTo>
                <a:cubicBezTo>
                  <a:pt x="116" y="203"/>
                  <a:pt x="116" y="203"/>
                  <a:pt x="116" y="203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81" y="166"/>
                  <a:pt x="181" y="166"/>
                  <a:pt x="181" y="166"/>
                </a:cubicBezTo>
                <a:cubicBezTo>
                  <a:pt x="193" y="159"/>
                  <a:pt x="193" y="159"/>
                  <a:pt x="193" y="159"/>
                </a:cubicBezTo>
                <a:cubicBezTo>
                  <a:pt x="186" y="147"/>
                  <a:pt x="186" y="147"/>
                  <a:pt x="186" y="147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61" y="60"/>
                  <a:pt x="161" y="60"/>
                  <a:pt x="161" y="60"/>
                </a:cubicBezTo>
                <a:cubicBezTo>
                  <a:pt x="161" y="60"/>
                  <a:pt x="161" y="60"/>
                  <a:pt x="161" y="60"/>
                </a:cubicBezTo>
                <a:cubicBezTo>
                  <a:pt x="160" y="58"/>
                  <a:pt x="160" y="58"/>
                  <a:pt x="160" y="58"/>
                </a:cubicBezTo>
                <a:cubicBezTo>
                  <a:pt x="159" y="52"/>
                  <a:pt x="158" y="48"/>
                  <a:pt x="155" y="44"/>
                </a:cubicBezTo>
                <a:cubicBezTo>
                  <a:pt x="150" y="34"/>
                  <a:pt x="142" y="32"/>
                  <a:pt x="138" y="32"/>
                </a:cubicBezTo>
                <a:cubicBezTo>
                  <a:pt x="134" y="32"/>
                  <a:pt x="131" y="32"/>
                  <a:pt x="128" y="33"/>
                </a:cubicBezTo>
                <a:cubicBezTo>
                  <a:pt x="123" y="26"/>
                  <a:pt x="113" y="22"/>
                  <a:pt x="99" y="27"/>
                </a:cubicBezTo>
                <a:cubicBezTo>
                  <a:pt x="97" y="28"/>
                  <a:pt x="95" y="29"/>
                  <a:pt x="94" y="30"/>
                </a:cubicBezTo>
                <a:cubicBezTo>
                  <a:pt x="92" y="31"/>
                  <a:pt x="91" y="32"/>
                  <a:pt x="89" y="33"/>
                </a:cubicBezTo>
                <a:cubicBezTo>
                  <a:pt x="84" y="30"/>
                  <a:pt x="76" y="30"/>
                  <a:pt x="68" y="34"/>
                </a:cubicBezTo>
                <a:cubicBezTo>
                  <a:pt x="67" y="35"/>
                  <a:pt x="64" y="37"/>
                  <a:pt x="63" y="38"/>
                </a:cubicBezTo>
                <a:cubicBezTo>
                  <a:pt x="61" y="39"/>
                  <a:pt x="60" y="40"/>
                  <a:pt x="59" y="41"/>
                </a:cubicBezTo>
                <a:cubicBezTo>
                  <a:pt x="52" y="29"/>
                  <a:pt x="46" y="19"/>
                  <a:pt x="45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37" y="4"/>
                  <a:pt x="25" y="0"/>
                  <a:pt x="13" y="6"/>
                </a:cubicBezTo>
                <a:close/>
              </a:path>
            </a:pathLst>
          </a:custGeom>
          <a:solidFill>
            <a:srgbClr val="C921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44791" y="4372713"/>
            <a:ext cx="277200" cy="275772"/>
          </a:xfrm>
          <a:prstGeom prst="ellipse">
            <a:avLst/>
          </a:prstGeom>
          <a:solidFill>
            <a:srgbClr val="C92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-9232"/>
          <a:stretch/>
        </p:blipFill>
        <p:spPr>
          <a:xfrm>
            <a:off x="8383259" y="2591210"/>
            <a:ext cx="347506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47058" y="1374201"/>
            <a:ext cx="5642112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42617" y="1179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5420858" y="1479029"/>
            <a:ext cx="2274804" cy="1632713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28"/>
          <p:cNvSpPr>
            <a:spLocks/>
          </p:cNvSpPr>
          <p:nvPr/>
        </p:nvSpPr>
        <p:spPr bwMode="auto">
          <a:xfrm>
            <a:off x="5103358" y="2679942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184755" y="11903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添加误差线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2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705825008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73" y="2107298"/>
            <a:ext cx="2739569" cy="404235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7607718" y="1309308"/>
            <a:ext cx="371696" cy="480011"/>
            <a:chOff x="6570793" y="4941973"/>
            <a:chExt cx="371696" cy="480011"/>
          </a:xfrm>
        </p:grpSpPr>
        <p:sp>
          <p:nvSpPr>
            <p:cNvPr id="23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47058" y="1374201"/>
            <a:ext cx="5336047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3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4985544" y="2876247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1542349738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8011664" y="124468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删除水平误差线，并设置垂直误差线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flipV="1">
            <a:off x="5236780" y="1202954"/>
            <a:ext cx="2116013" cy="2084532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254303" y="764674"/>
            <a:ext cx="371696" cy="480011"/>
            <a:chOff x="6570793" y="4941973"/>
            <a:chExt cx="371696" cy="480011"/>
          </a:xfrm>
        </p:grpSpPr>
        <p:sp>
          <p:nvSpPr>
            <p:cNvPr id="27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490" y="1964049"/>
            <a:ext cx="2193056" cy="41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718826601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47058" y="1374201"/>
            <a:ext cx="5336047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1819945" y="2855686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57756" y="118953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设置纵坐标轴的最小值为</a:t>
            </a:r>
            <a:r>
              <a:rPr lang="en-US" altLang="zh-CN" dirty="0" smtClean="0"/>
              <a:t>-10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flipV="1">
            <a:off x="2137445" y="1202954"/>
            <a:ext cx="5215348" cy="2084532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254303" y="764674"/>
            <a:ext cx="371696" cy="480011"/>
            <a:chOff x="6570793" y="4941973"/>
            <a:chExt cx="371696" cy="480011"/>
          </a:xfrm>
        </p:grpSpPr>
        <p:sp>
          <p:nvSpPr>
            <p:cNvPr id="27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61" y="2392834"/>
            <a:ext cx="2903288" cy="3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57" y="1682966"/>
            <a:ext cx="4630158" cy="3012886"/>
          </a:xfrm>
          <a:prstGeom prst="rect">
            <a:avLst/>
          </a:prstGeom>
        </p:spPr>
      </p:pic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623993581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矩形 19"/>
          <p:cNvSpPr/>
          <p:nvPr/>
        </p:nvSpPr>
        <p:spPr>
          <a:xfrm>
            <a:off x="947058" y="1374201"/>
            <a:ext cx="5336047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5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4611819" y="2480301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786734" y="98996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选择数据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添加辅助系列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flipV="1">
            <a:off x="4851734" y="1202955"/>
            <a:ext cx="2457161" cy="1709146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233578" y="894190"/>
            <a:ext cx="371696" cy="480011"/>
            <a:chOff x="6570793" y="4941973"/>
            <a:chExt cx="371696" cy="480011"/>
          </a:xfrm>
        </p:grpSpPr>
        <p:sp>
          <p:nvSpPr>
            <p:cNvPr id="22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52" y="3458004"/>
            <a:ext cx="2696151" cy="171388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686" y="4268335"/>
            <a:ext cx="2549156" cy="18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3396348307"/>
              </p:ext>
            </p:extLst>
          </p:nvPr>
        </p:nvGraphicFramePr>
        <p:xfrm>
          <a:off x="1534059" y="1837853"/>
          <a:ext cx="4281947" cy="378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947058" y="1374201"/>
            <a:ext cx="5336047" cy="4775451"/>
          </a:xfrm>
          <a:prstGeom prst="rect">
            <a:avLst/>
          </a:prstGeom>
          <a:noFill/>
          <a:ln w="57150"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19743" y="119743"/>
            <a:ext cx="510139" cy="51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/>
                </a:solidFill>
              </a:rPr>
              <a:t>6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 rot="15303554">
            <a:off x="5053399" y="4621464"/>
            <a:ext cx="317500" cy="431800"/>
          </a:xfrm>
          <a:custGeom>
            <a:avLst/>
            <a:gdLst/>
            <a:ahLst/>
            <a:cxnLst>
              <a:cxn ang="0">
                <a:pos x="93" y="115"/>
              </a:cxn>
              <a:cxn ang="0">
                <a:pos x="146" y="107"/>
              </a:cxn>
              <a:cxn ang="0">
                <a:pos x="0" y="0"/>
              </a:cxn>
              <a:cxn ang="0">
                <a:pos x="43" y="176"/>
              </a:cxn>
              <a:cxn ang="0">
                <a:pos x="47" y="170"/>
              </a:cxn>
              <a:cxn ang="0">
                <a:pos x="70" y="130"/>
              </a:cxn>
              <a:cxn ang="0">
                <a:pos x="114" y="192"/>
              </a:cxn>
              <a:cxn ang="0">
                <a:pos x="129" y="198"/>
              </a:cxn>
              <a:cxn ang="0">
                <a:pos x="133" y="196"/>
              </a:cxn>
              <a:cxn ang="0">
                <a:pos x="138" y="181"/>
              </a:cxn>
              <a:cxn ang="0">
                <a:pos x="136" y="177"/>
              </a:cxn>
              <a:cxn ang="0">
                <a:pos x="93" y="115"/>
              </a:cxn>
            </a:cxnLst>
            <a:rect l="0" t="0" r="r" b="b"/>
            <a:pathLst>
              <a:path w="146" h="199">
                <a:moveTo>
                  <a:pt x="93" y="115"/>
                </a:moveTo>
                <a:cubicBezTo>
                  <a:pt x="146" y="107"/>
                  <a:pt x="146" y="107"/>
                  <a:pt x="146" y="107"/>
                </a:cubicBezTo>
                <a:cubicBezTo>
                  <a:pt x="0" y="0"/>
                  <a:pt x="0" y="0"/>
                  <a:pt x="0" y="0"/>
                </a:cubicBezTo>
                <a:cubicBezTo>
                  <a:pt x="43" y="176"/>
                  <a:pt x="43" y="176"/>
                  <a:pt x="43" y="176"/>
                </a:cubicBezTo>
                <a:cubicBezTo>
                  <a:pt x="47" y="170"/>
                  <a:pt x="47" y="170"/>
                  <a:pt x="47" y="170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17" y="197"/>
                  <a:pt x="123" y="199"/>
                  <a:pt x="129" y="198"/>
                </a:cubicBezTo>
                <a:cubicBezTo>
                  <a:pt x="130" y="197"/>
                  <a:pt x="131" y="197"/>
                  <a:pt x="133" y="196"/>
                </a:cubicBezTo>
                <a:cubicBezTo>
                  <a:pt x="138" y="192"/>
                  <a:pt x="140" y="186"/>
                  <a:pt x="138" y="181"/>
                </a:cubicBezTo>
                <a:cubicBezTo>
                  <a:pt x="138" y="179"/>
                  <a:pt x="137" y="178"/>
                  <a:pt x="136" y="177"/>
                </a:cubicBezTo>
                <a:lnTo>
                  <a:pt x="93" y="115"/>
                </a:lnTo>
                <a:close/>
              </a:path>
            </a:pathLst>
          </a:custGeom>
          <a:solidFill>
            <a:srgbClr val="D9EDF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05882" y="12029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为辅助系列添加标签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rot="5400000" flipH="1" flipV="1">
            <a:off x="4649165" y="1924689"/>
            <a:ext cx="3425361" cy="1981896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7254303" y="764674"/>
            <a:ext cx="371696" cy="480011"/>
            <a:chOff x="6570793" y="4941973"/>
            <a:chExt cx="371696" cy="480011"/>
          </a:xfrm>
        </p:grpSpPr>
        <p:sp>
          <p:nvSpPr>
            <p:cNvPr id="36" name="AutoShape 40215"/>
            <p:cNvSpPr>
              <a:spLocks noChangeAspect="1" noChangeArrowheads="1" noTextEdit="1"/>
            </p:cNvSpPr>
            <p:nvPr/>
          </p:nvSpPr>
          <p:spPr bwMode="auto">
            <a:xfrm>
              <a:off x="6585696" y="4953771"/>
              <a:ext cx="339051" cy="45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217"/>
            <p:cNvSpPr>
              <a:spLocks/>
            </p:cNvSpPr>
            <p:nvPr/>
          </p:nvSpPr>
          <p:spPr bwMode="auto">
            <a:xfrm>
              <a:off x="6679197" y="4971780"/>
              <a:ext cx="263292" cy="450204"/>
            </a:xfrm>
            <a:custGeom>
              <a:avLst/>
              <a:gdLst>
                <a:gd name="T0" fmla="*/ 123 w 177"/>
                <a:gd name="T1" fmla="*/ 7 h 304"/>
                <a:gd name="T2" fmla="*/ 163 w 177"/>
                <a:gd name="T3" fmla="*/ 95 h 304"/>
                <a:gd name="T4" fmla="*/ 106 w 177"/>
                <a:gd name="T5" fmla="*/ 250 h 304"/>
                <a:gd name="T6" fmla="*/ 17 w 177"/>
                <a:gd name="T7" fmla="*/ 290 h 304"/>
                <a:gd name="T8" fmla="*/ 0 w 177"/>
                <a:gd name="T9" fmla="*/ 284 h 304"/>
                <a:gd name="T10" fmla="*/ 106 w 177"/>
                <a:gd name="T11" fmla="*/ 0 h 304"/>
                <a:gd name="T12" fmla="*/ 123 w 177"/>
                <a:gd name="T13" fmla="*/ 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23" y="7"/>
                  </a:moveTo>
                  <a:cubicBezTo>
                    <a:pt x="158" y="20"/>
                    <a:pt x="177" y="59"/>
                    <a:pt x="163" y="9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92" y="286"/>
                    <a:pt x="53" y="304"/>
                    <a:pt x="17" y="290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23" y="7"/>
                  </a:lnTo>
                  <a:close/>
                </a:path>
              </a:pathLst>
            </a:custGeom>
            <a:solidFill>
              <a:srgbClr val="C92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218"/>
            <p:cNvSpPr>
              <a:spLocks/>
            </p:cNvSpPr>
            <p:nvPr/>
          </p:nvSpPr>
          <p:spPr bwMode="auto">
            <a:xfrm>
              <a:off x="6570793" y="4941973"/>
              <a:ext cx="263292" cy="450204"/>
            </a:xfrm>
            <a:custGeom>
              <a:avLst/>
              <a:gdLst>
                <a:gd name="T0" fmla="*/ 159 w 177"/>
                <a:gd name="T1" fmla="*/ 14 h 304"/>
                <a:gd name="T2" fmla="*/ 177 w 177"/>
                <a:gd name="T3" fmla="*/ 20 h 304"/>
                <a:gd name="T4" fmla="*/ 71 w 177"/>
                <a:gd name="T5" fmla="*/ 304 h 304"/>
                <a:gd name="T6" fmla="*/ 54 w 177"/>
                <a:gd name="T7" fmla="*/ 298 h 304"/>
                <a:gd name="T8" fmla="*/ 13 w 177"/>
                <a:gd name="T9" fmla="*/ 209 h 304"/>
                <a:gd name="T10" fmla="*/ 71 w 177"/>
                <a:gd name="T11" fmla="*/ 54 h 304"/>
                <a:gd name="T12" fmla="*/ 159 w 177"/>
                <a:gd name="T13" fmla="*/ 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04">
                  <a:moveTo>
                    <a:pt x="159" y="14"/>
                  </a:moveTo>
                  <a:cubicBezTo>
                    <a:pt x="177" y="20"/>
                    <a:pt x="177" y="20"/>
                    <a:pt x="177" y="20"/>
                  </a:cubicBezTo>
                  <a:cubicBezTo>
                    <a:pt x="71" y="304"/>
                    <a:pt x="71" y="304"/>
                    <a:pt x="71" y="304"/>
                  </a:cubicBezTo>
                  <a:cubicBezTo>
                    <a:pt x="54" y="298"/>
                    <a:pt x="54" y="298"/>
                    <a:pt x="54" y="298"/>
                  </a:cubicBezTo>
                  <a:cubicBezTo>
                    <a:pt x="18" y="284"/>
                    <a:pt x="0" y="245"/>
                    <a:pt x="13" y="209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4" y="19"/>
                    <a:pt x="124" y="0"/>
                    <a:pt x="159" y="14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0219"/>
            <p:cNvSpPr>
              <a:spLocks/>
            </p:cNvSpPr>
            <p:nvPr/>
          </p:nvSpPr>
          <p:spPr bwMode="auto">
            <a:xfrm>
              <a:off x="6775714" y="5041328"/>
              <a:ext cx="58371" cy="90041"/>
            </a:xfrm>
            <a:custGeom>
              <a:avLst/>
              <a:gdLst>
                <a:gd name="T0" fmla="*/ 35 w 39"/>
                <a:gd name="T1" fmla="*/ 30 h 61"/>
                <a:gd name="T2" fmla="*/ 30 w 39"/>
                <a:gd name="T3" fmla="*/ 44 h 61"/>
                <a:gd name="T4" fmla="*/ 0 w 39"/>
                <a:gd name="T5" fmla="*/ 57 h 61"/>
                <a:gd name="T6" fmla="*/ 21 w 39"/>
                <a:gd name="T7" fmla="*/ 0 h 61"/>
                <a:gd name="T8" fmla="*/ 35 w 3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1">
                  <a:moveTo>
                    <a:pt x="35" y="3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25" y="55"/>
                    <a:pt x="12" y="61"/>
                    <a:pt x="0" y="5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5"/>
                    <a:pt x="39" y="18"/>
                    <a:pt x="35" y="30"/>
                  </a:cubicBezTo>
                  <a:close/>
                </a:path>
              </a:pathLst>
            </a:custGeom>
            <a:solidFill>
              <a:srgbClr val="0E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220"/>
            <p:cNvSpPr>
              <a:spLocks/>
            </p:cNvSpPr>
            <p:nvPr/>
          </p:nvSpPr>
          <p:spPr bwMode="auto">
            <a:xfrm>
              <a:off x="6749012" y="5035119"/>
              <a:ext cx="58371" cy="90662"/>
            </a:xfrm>
            <a:custGeom>
              <a:avLst/>
              <a:gdLst>
                <a:gd name="T0" fmla="*/ 39 w 39"/>
                <a:gd name="T1" fmla="*/ 4 h 61"/>
                <a:gd name="T2" fmla="*/ 39 w 39"/>
                <a:gd name="T3" fmla="*/ 4 h 61"/>
                <a:gd name="T4" fmla="*/ 18 w 39"/>
                <a:gd name="T5" fmla="*/ 61 h 61"/>
                <a:gd name="T6" fmla="*/ 18 w 39"/>
                <a:gd name="T7" fmla="*/ 61 h 61"/>
                <a:gd name="T8" fmla="*/ 5 w 39"/>
                <a:gd name="T9" fmla="*/ 32 h 61"/>
                <a:gd name="T10" fmla="*/ 10 w 39"/>
                <a:gd name="T11" fmla="*/ 18 h 61"/>
                <a:gd name="T12" fmla="*/ 39 w 39"/>
                <a:gd name="T1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1">
                  <a:moveTo>
                    <a:pt x="39" y="4"/>
                  </a:moveTo>
                  <a:cubicBezTo>
                    <a:pt x="39" y="4"/>
                    <a:pt x="39" y="4"/>
                    <a:pt x="39" y="4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6" y="57"/>
                    <a:pt x="0" y="43"/>
                    <a:pt x="5" y="3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6"/>
                    <a:pt x="27" y="0"/>
                    <a:pt x="39" y="4"/>
                  </a:cubicBezTo>
                  <a:close/>
                </a:path>
              </a:pathLst>
            </a:custGeom>
            <a:solidFill>
              <a:srgbClr val="0C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932" y="2287454"/>
            <a:ext cx="2251735" cy="25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basic_1">
      <a:dk1>
        <a:srgbClr val="778B8C"/>
      </a:dk1>
      <a:lt1>
        <a:srgbClr val="02172D"/>
      </a:lt1>
      <a:dk2>
        <a:srgbClr val="2C3E50"/>
      </a:dk2>
      <a:lt2>
        <a:srgbClr val="F9F9F9"/>
      </a:lt2>
      <a:accent1>
        <a:srgbClr val="2980B9"/>
      </a:accent1>
      <a:accent2>
        <a:srgbClr val="16A085"/>
      </a:accent2>
      <a:accent3>
        <a:srgbClr val="9BBB59"/>
      </a:accent3>
      <a:accent4>
        <a:srgbClr val="4B2C50"/>
      </a:accent4>
      <a:accent5>
        <a:srgbClr val="F39C12"/>
      </a:accent5>
      <a:accent6>
        <a:srgbClr val="C039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173</Words>
  <Application>Microsoft Office PowerPoint</Application>
  <PresentationFormat>自定义</PresentationFormat>
  <Paragraphs>45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aboobee</dc:creator>
  <cp:lastModifiedBy>Administrator</cp:lastModifiedBy>
  <cp:revision>49</cp:revision>
  <dcterms:created xsi:type="dcterms:W3CDTF">2015-09-13T09:38:36Z</dcterms:created>
  <dcterms:modified xsi:type="dcterms:W3CDTF">2016-11-07T15:47:27Z</dcterms:modified>
</cp:coreProperties>
</file>