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7" r:id="rId4"/>
    <p:sldId id="265" r:id="rId5"/>
    <p:sldId id="258" r:id="rId6"/>
    <p:sldId id="262" r:id="rId7"/>
    <p:sldId id="263" r:id="rId8"/>
    <p:sldId id="264" r:id="rId9"/>
    <p:sldId id="266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8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B39"/>
    <a:srgbClr val="F1F1F3"/>
    <a:srgbClr val="1E2223"/>
    <a:srgbClr val="C92138"/>
    <a:srgbClr val="2DA19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9" autoAdjust="0"/>
    <p:restoredTop sz="94660"/>
  </p:normalViewPr>
  <p:slideViewPr>
    <p:cSldViewPr snapToGrid="0" showGuides="1">
      <p:cViewPr>
        <p:scale>
          <a:sx n="113" d="100"/>
          <a:sy n="113" d="100"/>
        </p:scale>
        <p:origin x="-1584" y="84"/>
      </p:cViewPr>
      <p:guideLst>
        <p:guide orient="horz" pos="2160"/>
        <p:guide pos="2880"/>
        <p:guide pos="1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8BB11-A3C4-4CA3-BFE5-A898A55DD23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E965D-D929-4741-B00B-61997D0D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E965D-D929-4741-B00B-61997D0DF8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8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E965D-D929-4741-B00B-61997D0DF8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4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E965D-D929-4741-B00B-61997D0DF8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8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27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9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9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>
            <a:off x="4057578" y="6500948"/>
            <a:ext cx="1030752" cy="217667"/>
          </a:xfrm>
          <a:prstGeom prst="roundRect">
            <a:avLst>
              <a:gd name="adj" fmla="val 24562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300" dirty="0" err="1" smtClean="0">
                <a:latin typeface="SciFly" panose="02000606030000020004" pitchFamily="2" charset="0"/>
                <a:ea typeface="华康少女文字W5(P)" panose="040F0500000000000000" pitchFamily="82" charset="-122"/>
              </a:rPr>
              <a:t>Antun</a:t>
            </a:r>
            <a:r>
              <a:rPr lang="en-US" altLang="zh-CN" sz="1300" dirty="0" smtClean="0">
                <a:latin typeface="SciFly" panose="02000606030000020004" pitchFamily="2" charset="0"/>
                <a:ea typeface="华康少女文字W5(P)" panose="040F0500000000000000" pitchFamily="82" charset="-122"/>
              </a:rPr>
              <a:t> </a:t>
            </a:r>
            <a:r>
              <a:rPr lang="en-US" altLang="zh-CN" sz="1300" dirty="0" err="1" smtClean="0">
                <a:latin typeface="SciFly" panose="02000606030000020004" pitchFamily="2" charset="0"/>
                <a:ea typeface="华康少女文字W5(P)" panose="040F0500000000000000" pitchFamily="82" charset="-122"/>
              </a:rPr>
              <a:t>Hirsman</a:t>
            </a:r>
            <a:endParaRPr lang="zh-CN" altLang="en-US" sz="1300" dirty="0">
              <a:latin typeface="SciFly" panose="02000606030000020004" pitchFamily="2" charset="0"/>
              <a:ea typeface="华康少女文字W5(P)" panose="040F0500000000000000" pitchFamily="82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013611" y="6260584"/>
            <a:ext cx="7633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1E2223"/>
                </a:solidFill>
                <a:latin typeface="SciFly" panose="02000606030000020004" pitchFamily="2" charset="0"/>
                <a:ea typeface="华康少女文字W5(P)" panose="040F0500000000000000" pitchFamily="82" charset="-122"/>
              </a:rPr>
              <a:t>created by </a:t>
            </a:r>
            <a:endParaRPr lang="zh-CN" altLang="en-US" sz="1000" dirty="0">
              <a:solidFill>
                <a:srgbClr val="1E2223"/>
              </a:solidFill>
              <a:latin typeface="SciFly" panose="02000606030000020004" pitchFamily="2" charset="0"/>
              <a:ea typeface="华康少女文字W5(P)" panose="040F0500000000000000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4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>
            <a:off x="4127428" y="6500948"/>
            <a:ext cx="901772" cy="217667"/>
          </a:xfrm>
          <a:prstGeom prst="roundRect">
            <a:avLst>
              <a:gd name="adj" fmla="val 24562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300" dirty="0" smtClean="0">
                <a:latin typeface="SciFly" panose="02000606030000020004" pitchFamily="2" charset="0"/>
                <a:ea typeface="华康少女文字W5(P)" panose="040F0500000000000000" pitchFamily="82" charset="-122"/>
              </a:rPr>
              <a:t>Demon Chan</a:t>
            </a:r>
            <a:endParaRPr lang="zh-CN" altLang="en-US" sz="1300" dirty="0">
              <a:latin typeface="SciFly" panose="02000606030000020004" pitchFamily="2" charset="0"/>
              <a:ea typeface="华康少女文字W5(P)" panose="040F0500000000000000" pitchFamily="82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070761" y="6260584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1E2223"/>
                </a:solidFill>
                <a:latin typeface="SciFly" panose="02000606030000020004" pitchFamily="2" charset="0"/>
                <a:ea typeface="华康少女文字W5(P)" panose="040F0500000000000000" pitchFamily="82" charset="-122"/>
              </a:rPr>
              <a:t>designed by</a:t>
            </a:r>
            <a:endParaRPr lang="zh-CN" altLang="en-US" sz="1000" dirty="0">
              <a:solidFill>
                <a:srgbClr val="1E2223"/>
              </a:solidFill>
              <a:latin typeface="SciFly" panose="02000606030000020004" pitchFamily="2" charset="0"/>
              <a:ea typeface="华康少女文字W5(P)" panose="040F0500000000000000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64286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5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FFFFFF"/>
            </a:gs>
            <a:gs pos="83000">
              <a:srgbClr val="F1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1E22-FCE2-4E0F-A5F4-186FC4216745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D8396-CA2F-42C6-A666-23643B6FC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2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2816" y="2578385"/>
            <a:ext cx="45833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1E2223"/>
                </a:solidFill>
                <a:latin typeface="SciFly" panose="02000606030000020004" pitchFamily="2" charset="0"/>
                <a:ea typeface="华康少女文字W5(P)" panose="040F0500000000000000" pitchFamily="82" charset="-122"/>
              </a:rPr>
              <a:t>Funny </a:t>
            </a:r>
            <a:r>
              <a:rPr lang="en-US" altLang="zh-CN" sz="4800" dirty="0" err="1" smtClean="0">
                <a:solidFill>
                  <a:srgbClr val="1E2223"/>
                </a:solidFill>
                <a:latin typeface="SciFly" panose="02000606030000020004" pitchFamily="2" charset="0"/>
                <a:ea typeface="华康少女文字W5(P)" panose="040F0500000000000000" pitchFamily="82" charset="-122"/>
              </a:rPr>
              <a:t>Infographic</a:t>
            </a:r>
            <a:endParaRPr lang="zh-CN" altLang="en-US" sz="4800" dirty="0">
              <a:solidFill>
                <a:srgbClr val="1E2223"/>
              </a:solidFill>
              <a:latin typeface="SciFly" panose="02000606030000020004" pitchFamily="2" charset="0"/>
              <a:ea typeface="华康少女文字W5(P)" panose="040F0500000000000000" pitchFamily="8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70526" y="357066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1E2223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疯了！图表</a:t>
            </a:r>
            <a:endParaRPr lang="zh-CN" altLang="en-US" sz="1600" spc="300" dirty="0">
              <a:solidFill>
                <a:srgbClr val="1E2223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9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642890">
            <a:off x="4165049" y="786848"/>
            <a:ext cx="961919" cy="1319260"/>
            <a:chOff x="7362931" y="750073"/>
            <a:chExt cx="961919" cy="1319260"/>
          </a:xfrm>
        </p:grpSpPr>
        <p:sp>
          <p:nvSpPr>
            <p:cNvPr id="3" name="圆角矩形 2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2DA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HelveticaRounded LT Bold" panose="02000503060000020004" pitchFamily="2" charset="0"/>
                </a:rPr>
                <a:t>S</a:t>
              </a:r>
              <a:endParaRPr lang="zh-CN" altLang="en-US" sz="14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4" name="直接连接符 3"/>
            <p:cNvCxnSpPr>
              <a:stCxn id="3" idx="2"/>
            </p:cNvCxnSpPr>
            <p:nvPr/>
          </p:nvCxnSpPr>
          <p:spPr>
            <a:xfrm rot="21388763" flipH="1">
              <a:off x="7811317" y="1010381"/>
              <a:ext cx="65149" cy="1058952"/>
            </a:xfrm>
            <a:prstGeom prst="line">
              <a:avLst/>
            </a:prstGeom>
            <a:ln w="25400">
              <a:solidFill>
                <a:srgbClr val="2DA1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rot="3139159">
            <a:off x="6540765" y="2022633"/>
            <a:ext cx="961919" cy="607310"/>
            <a:chOff x="7362931" y="750073"/>
            <a:chExt cx="961919" cy="607310"/>
          </a:xfrm>
        </p:grpSpPr>
        <p:sp>
          <p:nvSpPr>
            <p:cNvPr id="6" name="圆角矩形 5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C92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HelveticaRounded LT Bold" panose="02000503060000020004" pitchFamily="2" charset="0"/>
                </a:rPr>
                <a:t>W</a:t>
              </a:r>
              <a:endParaRPr lang="zh-CN" altLang="en-US" sz="14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7" name="直接连接符 6"/>
            <p:cNvCxnSpPr>
              <a:stCxn id="6" idx="2"/>
            </p:cNvCxnSpPr>
            <p:nvPr/>
          </p:nvCxnSpPr>
          <p:spPr>
            <a:xfrm rot="20055659" flipH="1">
              <a:off x="7764383" y="1027546"/>
              <a:ext cx="159016" cy="329837"/>
            </a:xfrm>
            <a:prstGeom prst="line">
              <a:avLst/>
            </a:prstGeom>
            <a:ln w="25400">
              <a:solidFill>
                <a:srgbClr val="C921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圆角矩形 7"/>
          <p:cNvSpPr/>
          <p:nvPr/>
        </p:nvSpPr>
        <p:spPr>
          <a:xfrm rot="1323850">
            <a:off x="4945489" y="1416676"/>
            <a:ext cx="1622738" cy="1622738"/>
          </a:xfrm>
          <a:prstGeom prst="roundRect">
            <a:avLst>
              <a:gd name="adj" fmla="val 11737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756080" y="3480516"/>
            <a:ext cx="1622738" cy="1622738"/>
          </a:xfrm>
          <a:prstGeom prst="roundRect">
            <a:avLst>
              <a:gd name="adj" fmla="val 11737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803821" y="3480516"/>
            <a:ext cx="1622738" cy="1622738"/>
          </a:xfrm>
          <a:prstGeom prst="roundRect">
            <a:avLst>
              <a:gd name="adj" fmla="val 11737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756080" y="1508528"/>
            <a:ext cx="1622738" cy="1622738"/>
          </a:xfrm>
          <a:prstGeom prst="roundRect">
            <a:avLst>
              <a:gd name="adj" fmla="val 11737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452417" y="1851841"/>
            <a:ext cx="249655" cy="114277"/>
            <a:chOff x="3351213" y="3751580"/>
            <a:chExt cx="366237" cy="167640"/>
          </a:xfrm>
        </p:grpSpPr>
        <p:sp>
          <p:nvSpPr>
            <p:cNvPr id="13" name="椭圆 12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16838" y="3801532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88547" y="3806188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rot="13188775" flipV="1">
            <a:off x="4199809" y="1871226"/>
            <a:ext cx="353644" cy="327323"/>
            <a:chOff x="1438330" y="2458687"/>
            <a:chExt cx="517009" cy="478529"/>
          </a:xfrm>
        </p:grpSpPr>
        <p:sp>
          <p:nvSpPr>
            <p:cNvPr id="18" name="弧形 17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rot="14501383" flipH="1">
            <a:off x="2499857" y="2102907"/>
            <a:ext cx="353644" cy="327323"/>
            <a:chOff x="1438330" y="2458687"/>
            <a:chExt cx="517009" cy="478529"/>
          </a:xfrm>
        </p:grpSpPr>
        <p:sp>
          <p:nvSpPr>
            <p:cNvPr id="24" name="弧形 23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99764" y="1904930"/>
            <a:ext cx="249655" cy="233167"/>
            <a:chOff x="3351213" y="3751580"/>
            <a:chExt cx="366237" cy="342050"/>
          </a:xfrm>
        </p:grpSpPr>
        <p:sp>
          <p:nvSpPr>
            <p:cNvPr id="30" name="椭圆 29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435469" y="3815505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621151" y="3810846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flipV="1">
              <a:off x="3458337" y="402282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任意多边形 34"/>
          <p:cNvSpPr/>
          <p:nvPr/>
        </p:nvSpPr>
        <p:spPr>
          <a:xfrm flipV="1">
            <a:off x="3501935" y="2066969"/>
            <a:ext cx="148608" cy="48268"/>
          </a:xfrm>
          <a:custGeom>
            <a:avLst/>
            <a:gdLst>
              <a:gd name="connsiteX0" fmla="*/ 522396 w 1044792"/>
              <a:gd name="connsiteY0" fmla="*/ 0 h 339349"/>
              <a:gd name="connsiteX1" fmla="*/ 997798 w 1044792"/>
              <a:gd name="connsiteY1" fmla="*/ 252769 h 339349"/>
              <a:gd name="connsiteX2" fmla="*/ 1044792 w 1044792"/>
              <a:gd name="connsiteY2" fmla="*/ 339349 h 339349"/>
              <a:gd name="connsiteX3" fmla="*/ 0 w 1044792"/>
              <a:gd name="connsiteY3" fmla="*/ 339349 h 339349"/>
              <a:gd name="connsiteX4" fmla="*/ 46994 w 1044792"/>
              <a:gd name="connsiteY4" fmla="*/ 252769 h 339349"/>
              <a:gd name="connsiteX5" fmla="*/ 522396 w 1044792"/>
              <a:gd name="connsiteY5" fmla="*/ 0 h 33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4792" h="339349">
                <a:moveTo>
                  <a:pt x="522396" y="0"/>
                </a:moveTo>
                <a:cubicBezTo>
                  <a:pt x="720292" y="0"/>
                  <a:pt x="894769" y="100266"/>
                  <a:pt x="997798" y="252769"/>
                </a:cubicBezTo>
                <a:lnTo>
                  <a:pt x="1044792" y="339349"/>
                </a:lnTo>
                <a:lnTo>
                  <a:pt x="0" y="339349"/>
                </a:lnTo>
                <a:lnTo>
                  <a:pt x="46994" y="252769"/>
                </a:lnTo>
                <a:cubicBezTo>
                  <a:pt x="150023" y="100266"/>
                  <a:pt x="324501" y="0"/>
                  <a:pt x="5223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 rot="15347642" flipV="1">
            <a:off x="6483450" y="2240557"/>
            <a:ext cx="353644" cy="327323"/>
            <a:chOff x="1438330" y="2458687"/>
            <a:chExt cx="517009" cy="478529"/>
          </a:xfrm>
        </p:grpSpPr>
        <p:sp>
          <p:nvSpPr>
            <p:cNvPr id="37" name="弧形 36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rot="4443522">
            <a:off x="6170270" y="1362967"/>
            <a:ext cx="353644" cy="327323"/>
            <a:chOff x="1438330" y="2458687"/>
            <a:chExt cx="517009" cy="478529"/>
          </a:xfrm>
        </p:grpSpPr>
        <p:sp>
          <p:nvSpPr>
            <p:cNvPr id="43" name="弧形 42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53" y="4927556"/>
            <a:ext cx="1821648" cy="62015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296" y="4927556"/>
            <a:ext cx="1821648" cy="620155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3462968" y="3790798"/>
            <a:ext cx="249655" cy="277617"/>
            <a:chOff x="3351213" y="3751580"/>
            <a:chExt cx="366237" cy="407258"/>
          </a:xfrm>
        </p:grpSpPr>
        <p:sp>
          <p:nvSpPr>
            <p:cNvPr id="51" name="椭圆 50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430809" y="3780569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595530" y="3836461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flipV="1">
              <a:off x="3430391" y="4088030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059495" y="4713439"/>
            <a:ext cx="249655" cy="233167"/>
            <a:chOff x="3351213" y="3751580"/>
            <a:chExt cx="366237" cy="342050"/>
          </a:xfrm>
        </p:grpSpPr>
        <p:sp>
          <p:nvSpPr>
            <p:cNvPr id="57" name="椭圆 56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421494" y="3825981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624642" y="3831807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430391" y="402282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 rot="7085421">
            <a:off x="6261317" y="4866087"/>
            <a:ext cx="353644" cy="327323"/>
            <a:chOff x="1438330" y="2458687"/>
            <a:chExt cx="517009" cy="478529"/>
          </a:xfrm>
        </p:grpSpPr>
        <p:sp>
          <p:nvSpPr>
            <p:cNvPr id="63" name="弧形 62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 rot="8303037" flipH="1">
            <a:off x="6140967" y="4896707"/>
            <a:ext cx="353644" cy="327323"/>
            <a:chOff x="1438330" y="2458687"/>
            <a:chExt cx="517009" cy="478529"/>
          </a:xfrm>
        </p:grpSpPr>
        <p:sp>
          <p:nvSpPr>
            <p:cNvPr id="69" name="弧形 68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 rot="13188775" flipV="1">
            <a:off x="4214691" y="3776848"/>
            <a:ext cx="353644" cy="327323"/>
            <a:chOff x="1438330" y="2458687"/>
            <a:chExt cx="517009" cy="478529"/>
          </a:xfrm>
        </p:grpSpPr>
        <p:sp>
          <p:nvSpPr>
            <p:cNvPr id="75" name="弧形 74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 rot="14501383" flipH="1">
            <a:off x="2514739" y="4008529"/>
            <a:ext cx="353644" cy="327323"/>
            <a:chOff x="1438330" y="2458687"/>
            <a:chExt cx="517009" cy="478529"/>
          </a:xfrm>
        </p:grpSpPr>
        <p:sp>
          <p:nvSpPr>
            <p:cNvPr id="81" name="弧形 80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 rot="7280761">
            <a:off x="7006162" y="4639601"/>
            <a:ext cx="525531" cy="449816"/>
            <a:chOff x="5976957" y="1627207"/>
            <a:chExt cx="741119" cy="634344"/>
          </a:xfrm>
        </p:grpSpPr>
        <p:sp>
          <p:nvSpPr>
            <p:cNvPr id="87" name="圆角矩形 86"/>
            <p:cNvSpPr/>
            <p:nvPr/>
          </p:nvSpPr>
          <p:spPr>
            <a:xfrm rot="1555846">
              <a:off x="5976957" y="1627207"/>
              <a:ext cx="741119" cy="199786"/>
            </a:xfrm>
            <a:prstGeom prst="roundRect">
              <a:avLst>
                <a:gd name="adj" fmla="val 24014"/>
              </a:avLst>
            </a:prstGeom>
            <a:solidFill>
              <a:srgbClr val="A2B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latin typeface="HelveticaRounded LT Bold" panose="02000503060000020004" pitchFamily="2" charset="0"/>
                </a:rPr>
                <a:t>0</a:t>
              </a:r>
              <a:endParaRPr lang="zh-CN" altLang="en-US" sz="8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88" name="直接连接符 87"/>
            <p:cNvCxnSpPr>
              <a:stCxn id="87" idx="2"/>
            </p:cNvCxnSpPr>
            <p:nvPr/>
          </p:nvCxnSpPr>
          <p:spPr>
            <a:xfrm rot="948664" flipH="1">
              <a:off x="6159154" y="1796845"/>
              <a:ext cx="82943" cy="464706"/>
            </a:xfrm>
            <a:prstGeom prst="line">
              <a:avLst/>
            </a:prstGeom>
            <a:ln w="25400">
              <a:solidFill>
                <a:srgbClr val="A2B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图片 8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9" y="5044086"/>
            <a:ext cx="1012976" cy="344854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1" y="166286"/>
            <a:ext cx="125605" cy="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642890">
            <a:off x="4853495" y="1123245"/>
            <a:ext cx="961919" cy="1319260"/>
            <a:chOff x="7362931" y="750073"/>
            <a:chExt cx="961919" cy="1319260"/>
          </a:xfrm>
        </p:grpSpPr>
        <p:sp>
          <p:nvSpPr>
            <p:cNvPr id="3" name="圆角矩形 2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2DA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HelveticaRounded LT Bold" panose="02000503060000020004" pitchFamily="2" charset="0"/>
                </a:rPr>
                <a:t>15</a:t>
              </a:r>
              <a:r>
                <a:rPr lang="en-US" altLang="zh-CN" sz="14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4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4" name="直接连接符 3"/>
            <p:cNvCxnSpPr>
              <a:stCxn id="3" idx="2"/>
            </p:cNvCxnSpPr>
            <p:nvPr/>
          </p:nvCxnSpPr>
          <p:spPr>
            <a:xfrm rot="21388763" flipH="1">
              <a:off x="7811317" y="1010381"/>
              <a:ext cx="65149" cy="1058952"/>
            </a:xfrm>
            <a:prstGeom prst="line">
              <a:avLst/>
            </a:prstGeom>
            <a:ln w="25400">
              <a:solidFill>
                <a:srgbClr val="2DA1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6"/>
          <p:cNvSpPr>
            <a:spLocks/>
          </p:cNvSpPr>
          <p:nvPr/>
        </p:nvSpPr>
        <p:spPr bwMode="auto">
          <a:xfrm>
            <a:off x="2195592" y="2667690"/>
            <a:ext cx="1183322" cy="1648212"/>
          </a:xfrm>
          <a:custGeom>
            <a:avLst/>
            <a:gdLst>
              <a:gd name="T0" fmla="*/ 4 w 9"/>
              <a:gd name="T1" fmla="*/ 0 h 13"/>
              <a:gd name="T2" fmla="*/ 4 w 9"/>
              <a:gd name="T3" fmla="*/ 0 h 13"/>
              <a:gd name="T4" fmla="*/ 0 w 9"/>
              <a:gd name="T5" fmla="*/ 13 h 13"/>
              <a:gd name="T6" fmla="*/ 9 w 9"/>
              <a:gd name="T7" fmla="*/ 13 h 13"/>
              <a:gd name="T8" fmla="*/ 4 w 9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3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2" y="11"/>
                  <a:pt x="0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1"/>
                  <a:pt x="8" y="0"/>
                  <a:pt x="4" y="0"/>
                </a:cubicBezTo>
              </a:path>
            </a:pathLst>
          </a:custGeom>
          <a:solidFill>
            <a:srgbClr val="1E22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596680" y="1598917"/>
            <a:ext cx="1950640" cy="2716985"/>
          </a:xfrm>
          <a:custGeom>
            <a:avLst/>
            <a:gdLst>
              <a:gd name="T0" fmla="*/ 4 w 9"/>
              <a:gd name="T1" fmla="*/ 0 h 13"/>
              <a:gd name="T2" fmla="*/ 4 w 9"/>
              <a:gd name="T3" fmla="*/ 0 h 13"/>
              <a:gd name="T4" fmla="*/ 0 w 9"/>
              <a:gd name="T5" fmla="*/ 13 h 13"/>
              <a:gd name="T6" fmla="*/ 9 w 9"/>
              <a:gd name="T7" fmla="*/ 13 h 13"/>
              <a:gd name="T8" fmla="*/ 4 w 9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3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2" y="11"/>
                  <a:pt x="0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1"/>
                  <a:pt x="8" y="0"/>
                  <a:pt x="4" y="0"/>
                </a:cubicBezTo>
              </a:path>
            </a:pathLst>
          </a:custGeom>
          <a:solidFill>
            <a:srgbClr val="1E22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765086" y="2280623"/>
            <a:ext cx="1461214" cy="2035279"/>
          </a:xfrm>
          <a:custGeom>
            <a:avLst/>
            <a:gdLst>
              <a:gd name="T0" fmla="*/ 4 w 9"/>
              <a:gd name="T1" fmla="*/ 0 h 13"/>
              <a:gd name="T2" fmla="*/ 4 w 9"/>
              <a:gd name="T3" fmla="*/ 0 h 13"/>
              <a:gd name="T4" fmla="*/ 0 w 9"/>
              <a:gd name="T5" fmla="*/ 13 h 13"/>
              <a:gd name="T6" fmla="*/ 9 w 9"/>
              <a:gd name="T7" fmla="*/ 13 h 13"/>
              <a:gd name="T8" fmla="*/ 4 w 9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3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2" y="11"/>
                  <a:pt x="0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1"/>
                  <a:pt x="8" y="0"/>
                  <a:pt x="4" y="0"/>
                </a:cubicBezTo>
              </a:path>
            </a:pathLst>
          </a:custGeom>
          <a:solidFill>
            <a:srgbClr val="1E22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421772" y="1952208"/>
            <a:ext cx="249655" cy="274442"/>
            <a:chOff x="3351213" y="3751580"/>
            <a:chExt cx="366237" cy="402600"/>
          </a:xfrm>
        </p:grpSpPr>
        <p:sp>
          <p:nvSpPr>
            <p:cNvPr id="9" name="椭圆 8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07521" y="3785227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604845" y="3785227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3430391" y="408337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1399208" flipH="1">
            <a:off x="4892464" y="2280435"/>
            <a:ext cx="353644" cy="327323"/>
            <a:chOff x="1438330" y="2458687"/>
            <a:chExt cx="517009" cy="478529"/>
          </a:xfrm>
        </p:grpSpPr>
        <p:sp>
          <p:nvSpPr>
            <p:cNvPr id="15" name="弧形 14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9167968">
            <a:off x="3759379" y="2254023"/>
            <a:ext cx="353644" cy="327323"/>
            <a:chOff x="1438330" y="2458687"/>
            <a:chExt cx="517009" cy="478529"/>
          </a:xfrm>
        </p:grpSpPr>
        <p:sp>
          <p:nvSpPr>
            <p:cNvPr id="21" name="弧形 20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93390" y="4439027"/>
            <a:ext cx="363170" cy="359516"/>
            <a:chOff x="4300136" y="4454266"/>
            <a:chExt cx="533400" cy="528033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571807" y="4454266"/>
              <a:ext cx="0" cy="528033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37296" y="4454266"/>
              <a:ext cx="0" cy="241156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11616" y="4454266"/>
              <a:ext cx="0" cy="241156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833536" y="4454266"/>
              <a:ext cx="0" cy="120578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300136" y="4454266"/>
              <a:ext cx="0" cy="120578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5"/>
          <p:cNvSpPr>
            <a:spLocks/>
          </p:cNvSpPr>
          <p:nvPr/>
        </p:nvSpPr>
        <p:spPr bwMode="auto">
          <a:xfrm rot="10800000">
            <a:off x="2441665" y="3111500"/>
            <a:ext cx="609510" cy="457448"/>
          </a:xfrm>
          <a:custGeom>
            <a:avLst/>
            <a:gdLst>
              <a:gd name="T0" fmla="*/ 177 w 460"/>
              <a:gd name="T1" fmla="*/ 30 h 413"/>
              <a:gd name="T2" fmla="*/ 8 w 460"/>
              <a:gd name="T3" fmla="*/ 322 h 413"/>
              <a:gd name="T4" fmla="*/ 0 w 460"/>
              <a:gd name="T5" fmla="*/ 352 h 413"/>
              <a:gd name="T6" fmla="*/ 8 w 460"/>
              <a:gd name="T7" fmla="*/ 382 h 413"/>
              <a:gd name="T8" fmla="*/ 60 w 460"/>
              <a:gd name="T9" fmla="*/ 413 h 413"/>
              <a:gd name="T10" fmla="*/ 397 w 460"/>
              <a:gd name="T11" fmla="*/ 413 h 413"/>
              <a:gd name="T12" fmla="*/ 449 w 460"/>
              <a:gd name="T13" fmla="*/ 383 h 413"/>
              <a:gd name="T14" fmla="*/ 449 w 460"/>
              <a:gd name="T15" fmla="*/ 322 h 413"/>
              <a:gd name="T16" fmla="*/ 281 w 460"/>
              <a:gd name="T17" fmla="*/ 30 h 413"/>
              <a:gd name="T18" fmla="*/ 229 w 460"/>
              <a:gd name="T19" fmla="*/ 0 h 413"/>
              <a:gd name="T20" fmla="*/ 177 w 460"/>
              <a:gd name="T21" fmla="*/ 3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0" h="413">
                <a:moveTo>
                  <a:pt x="177" y="30"/>
                </a:moveTo>
                <a:cubicBezTo>
                  <a:pt x="177" y="30"/>
                  <a:pt x="8" y="322"/>
                  <a:pt x="8" y="322"/>
                </a:cubicBezTo>
                <a:cubicBezTo>
                  <a:pt x="2" y="332"/>
                  <a:pt x="0" y="342"/>
                  <a:pt x="0" y="352"/>
                </a:cubicBezTo>
                <a:cubicBezTo>
                  <a:pt x="0" y="363"/>
                  <a:pt x="2" y="373"/>
                  <a:pt x="8" y="382"/>
                </a:cubicBezTo>
                <a:cubicBezTo>
                  <a:pt x="18" y="401"/>
                  <a:pt x="38" y="413"/>
                  <a:pt x="60" y="413"/>
                </a:cubicBezTo>
                <a:cubicBezTo>
                  <a:pt x="397" y="413"/>
                  <a:pt x="397" y="413"/>
                  <a:pt x="397" y="413"/>
                </a:cubicBezTo>
                <a:cubicBezTo>
                  <a:pt x="419" y="413"/>
                  <a:pt x="439" y="401"/>
                  <a:pt x="449" y="383"/>
                </a:cubicBezTo>
                <a:cubicBezTo>
                  <a:pt x="460" y="364"/>
                  <a:pt x="460" y="341"/>
                  <a:pt x="449" y="322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70" y="12"/>
                  <a:pt x="250" y="0"/>
                  <a:pt x="229" y="0"/>
                </a:cubicBezTo>
                <a:cubicBezTo>
                  <a:pt x="207" y="0"/>
                  <a:pt x="187" y="12"/>
                  <a:pt x="177" y="30"/>
                </a:cubicBezTo>
                <a:close/>
              </a:path>
            </a:pathLst>
          </a:custGeom>
          <a:solidFill>
            <a:srgbClr val="C9213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671521" y="2810662"/>
            <a:ext cx="154465" cy="169801"/>
            <a:chOff x="3351213" y="3751580"/>
            <a:chExt cx="366237" cy="402600"/>
          </a:xfrm>
        </p:grpSpPr>
        <p:sp>
          <p:nvSpPr>
            <p:cNvPr id="34" name="椭圆 33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407521" y="3785227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604845" y="3785227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V="1">
              <a:off x="3430391" y="408337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557880" y="3039549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HelveticaRounded LT Bold" panose="02000503060000020004" pitchFamily="2" charset="0"/>
              </a:rPr>
              <a:t>5</a:t>
            </a:r>
            <a:endParaRPr lang="zh-CN" altLang="en-US" sz="1600" baseline="30000" dirty="0">
              <a:solidFill>
                <a:schemeClr val="bg1"/>
              </a:solidFill>
              <a:latin typeface="HelveticaRounded LT Bold" panose="02000503060000020004" pitchFamily="2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 rot="654595" flipH="1">
            <a:off x="2902909" y="2796412"/>
            <a:ext cx="245316" cy="227058"/>
            <a:chOff x="1438330" y="2458687"/>
            <a:chExt cx="517009" cy="478529"/>
          </a:xfrm>
        </p:grpSpPr>
        <p:sp>
          <p:nvSpPr>
            <p:cNvPr id="41" name="弧形 40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 rot="15740393">
            <a:off x="2145574" y="3597284"/>
            <a:ext cx="245316" cy="227058"/>
            <a:chOff x="1438330" y="2458687"/>
            <a:chExt cx="517009" cy="478529"/>
          </a:xfrm>
        </p:grpSpPr>
        <p:sp>
          <p:nvSpPr>
            <p:cNvPr id="47" name="弧形 46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2757997" y="3177151"/>
            <a:ext cx="304892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aseline="30000" dirty="0" smtClean="0">
                <a:solidFill>
                  <a:schemeClr val="bg1"/>
                </a:solidFill>
                <a:latin typeface="HelveticaRounded LT Bold" panose="02000503060000020004" pitchFamily="2" charset="0"/>
              </a:rPr>
              <a:t>%</a:t>
            </a:r>
            <a:endParaRPr lang="zh-CN" altLang="en-US" sz="1400" baseline="30000" dirty="0">
              <a:solidFill>
                <a:schemeClr val="bg1"/>
              </a:solidFill>
              <a:latin typeface="HelveticaRounded LT Bold" panose="02000503060000020004" pitchFamily="2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300136" y="4439027"/>
            <a:ext cx="533400" cy="528033"/>
            <a:chOff x="4300136" y="4454266"/>
            <a:chExt cx="533400" cy="528033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571807" y="4454266"/>
              <a:ext cx="0" cy="528033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437296" y="4454266"/>
              <a:ext cx="0" cy="241156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711616" y="4454266"/>
              <a:ext cx="0" cy="241156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833536" y="4454266"/>
              <a:ext cx="0" cy="120578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300136" y="4454266"/>
              <a:ext cx="0" cy="120578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6327190" y="4439027"/>
            <a:ext cx="363170" cy="359516"/>
            <a:chOff x="4300136" y="4454266"/>
            <a:chExt cx="533400" cy="528033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4571807" y="4454266"/>
              <a:ext cx="0" cy="528033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437296" y="4454266"/>
              <a:ext cx="0" cy="241156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4711616" y="4454266"/>
              <a:ext cx="0" cy="241156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833536" y="4454266"/>
              <a:ext cx="0" cy="120578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300136" y="4454266"/>
              <a:ext cx="0" cy="120578"/>
            </a:xfrm>
            <a:prstGeom prst="line">
              <a:avLst/>
            </a:prstGeom>
            <a:ln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Freeform 5"/>
          <p:cNvSpPr>
            <a:spLocks/>
          </p:cNvSpPr>
          <p:nvPr/>
        </p:nvSpPr>
        <p:spPr bwMode="auto">
          <a:xfrm rot="10800000">
            <a:off x="6046597" y="2900416"/>
            <a:ext cx="803126" cy="602760"/>
          </a:xfrm>
          <a:custGeom>
            <a:avLst/>
            <a:gdLst>
              <a:gd name="T0" fmla="*/ 177 w 460"/>
              <a:gd name="T1" fmla="*/ 30 h 413"/>
              <a:gd name="T2" fmla="*/ 8 w 460"/>
              <a:gd name="T3" fmla="*/ 322 h 413"/>
              <a:gd name="T4" fmla="*/ 0 w 460"/>
              <a:gd name="T5" fmla="*/ 352 h 413"/>
              <a:gd name="T6" fmla="*/ 8 w 460"/>
              <a:gd name="T7" fmla="*/ 382 h 413"/>
              <a:gd name="T8" fmla="*/ 60 w 460"/>
              <a:gd name="T9" fmla="*/ 413 h 413"/>
              <a:gd name="T10" fmla="*/ 397 w 460"/>
              <a:gd name="T11" fmla="*/ 413 h 413"/>
              <a:gd name="T12" fmla="*/ 449 w 460"/>
              <a:gd name="T13" fmla="*/ 383 h 413"/>
              <a:gd name="T14" fmla="*/ 449 w 460"/>
              <a:gd name="T15" fmla="*/ 322 h 413"/>
              <a:gd name="T16" fmla="*/ 281 w 460"/>
              <a:gd name="T17" fmla="*/ 30 h 413"/>
              <a:gd name="T18" fmla="*/ 229 w 460"/>
              <a:gd name="T19" fmla="*/ 0 h 413"/>
              <a:gd name="T20" fmla="*/ 177 w 460"/>
              <a:gd name="T21" fmla="*/ 3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0" h="413">
                <a:moveTo>
                  <a:pt x="177" y="30"/>
                </a:moveTo>
                <a:cubicBezTo>
                  <a:pt x="177" y="30"/>
                  <a:pt x="8" y="322"/>
                  <a:pt x="8" y="322"/>
                </a:cubicBezTo>
                <a:cubicBezTo>
                  <a:pt x="2" y="332"/>
                  <a:pt x="0" y="342"/>
                  <a:pt x="0" y="352"/>
                </a:cubicBezTo>
                <a:cubicBezTo>
                  <a:pt x="0" y="363"/>
                  <a:pt x="2" y="373"/>
                  <a:pt x="8" y="382"/>
                </a:cubicBezTo>
                <a:cubicBezTo>
                  <a:pt x="18" y="401"/>
                  <a:pt x="38" y="413"/>
                  <a:pt x="60" y="413"/>
                </a:cubicBezTo>
                <a:cubicBezTo>
                  <a:pt x="397" y="413"/>
                  <a:pt x="397" y="413"/>
                  <a:pt x="397" y="413"/>
                </a:cubicBezTo>
                <a:cubicBezTo>
                  <a:pt x="419" y="413"/>
                  <a:pt x="439" y="401"/>
                  <a:pt x="449" y="383"/>
                </a:cubicBezTo>
                <a:cubicBezTo>
                  <a:pt x="460" y="364"/>
                  <a:pt x="460" y="341"/>
                  <a:pt x="449" y="322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70" y="12"/>
                  <a:pt x="250" y="0"/>
                  <a:pt x="229" y="0"/>
                </a:cubicBezTo>
                <a:cubicBezTo>
                  <a:pt x="207" y="0"/>
                  <a:pt x="187" y="12"/>
                  <a:pt x="177" y="30"/>
                </a:cubicBezTo>
                <a:close/>
              </a:path>
            </a:pathLst>
          </a:custGeom>
          <a:solidFill>
            <a:srgbClr val="C9213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200912" y="2935677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HelveticaRounded LT Bold" panose="02000503060000020004" pitchFamily="2" charset="0"/>
              </a:rPr>
              <a:t>10</a:t>
            </a:r>
            <a:endParaRPr lang="zh-CN" altLang="en-US" sz="1200" baseline="30000" dirty="0">
              <a:solidFill>
                <a:schemeClr val="bg1"/>
              </a:solidFill>
              <a:latin typeface="HelveticaRounded LT Bold" panose="02000503060000020004" pitchFamily="2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58179" y="3035179"/>
            <a:ext cx="304892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aseline="30000" dirty="0" smtClean="0">
                <a:solidFill>
                  <a:schemeClr val="bg1"/>
                </a:solidFill>
                <a:latin typeface="HelveticaRounded LT Bold" panose="02000503060000020004" pitchFamily="2" charset="0"/>
              </a:rPr>
              <a:t>%</a:t>
            </a:r>
            <a:endParaRPr lang="zh-CN" altLang="en-US" sz="1400" baseline="30000" dirty="0">
              <a:solidFill>
                <a:schemeClr val="bg1"/>
              </a:solidFill>
              <a:latin typeface="HelveticaRounded LT Bold" panose="02000503060000020004" pitchFamily="2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 rot="654595" flipH="1">
            <a:off x="6633830" y="2494675"/>
            <a:ext cx="337110" cy="312020"/>
            <a:chOff x="1438330" y="2458687"/>
            <a:chExt cx="517009" cy="478529"/>
          </a:xfrm>
        </p:grpSpPr>
        <p:sp>
          <p:nvSpPr>
            <p:cNvPr id="69" name="弧形 68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 rot="15740393">
            <a:off x="5640297" y="3534598"/>
            <a:ext cx="337110" cy="312020"/>
            <a:chOff x="1438330" y="2458687"/>
            <a:chExt cx="517009" cy="478529"/>
          </a:xfrm>
        </p:grpSpPr>
        <p:sp>
          <p:nvSpPr>
            <p:cNvPr id="75" name="弧形 74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333695" y="2449295"/>
            <a:ext cx="241196" cy="265143"/>
            <a:chOff x="3351213" y="3751580"/>
            <a:chExt cx="366237" cy="402600"/>
          </a:xfrm>
        </p:grpSpPr>
        <p:sp>
          <p:nvSpPr>
            <p:cNvPr id="81" name="椭圆 80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407521" y="3785227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04845" y="3785227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/>
          </p:nvSpPr>
          <p:spPr>
            <a:xfrm flipV="1">
              <a:off x="3430391" y="408337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6" name="图片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1" y="166286"/>
            <a:ext cx="125605" cy="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46972" y="4270772"/>
            <a:ext cx="450056" cy="434501"/>
            <a:chOff x="4033044" y="4435872"/>
            <a:chExt cx="688975" cy="665163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4033044" y="4435872"/>
              <a:ext cx="688975" cy="665163"/>
            </a:xfrm>
            <a:custGeom>
              <a:avLst/>
              <a:gdLst>
                <a:gd name="T0" fmla="*/ 47 w 181"/>
                <a:gd name="T1" fmla="*/ 48 h 174"/>
                <a:gd name="T2" fmla="*/ 52 w 181"/>
                <a:gd name="T3" fmla="*/ 40 h 174"/>
                <a:gd name="T4" fmla="*/ 113 w 181"/>
                <a:gd name="T5" fmla="*/ 1 h 174"/>
                <a:gd name="T6" fmla="*/ 121 w 181"/>
                <a:gd name="T7" fmla="*/ 6 h 174"/>
                <a:gd name="T8" fmla="*/ 113 w 181"/>
                <a:gd name="T9" fmla="*/ 27 h 174"/>
                <a:gd name="T10" fmla="*/ 125 w 181"/>
                <a:gd name="T11" fmla="*/ 44 h 174"/>
                <a:gd name="T12" fmla="*/ 157 w 181"/>
                <a:gd name="T13" fmla="*/ 80 h 174"/>
                <a:gd name="T14" fmla="*/ 162 w 181"/>
                <a:gd name="T15" fmla="*/ 88 h 174"/>
                <a:gd name="T16" fmla="*/ 178 w 181"/>
                <a:gd name="T17" fmla="*/ 128 h 174"/>
                <a:gd name="T18" fmla="*/ 83 w 181"/>
                <a:gd name="T19" fmla="*/ 171 h 174"/>
                <a:gd name="T20" fmla="*/ 21 w 181"/>
                <a:gd name="T21" fmla="*/ 103 h 174"/>
                <a:gd name="T22" fmla="*/ 27 w 181"/>
                <a:gd name="T23" fmla="*/ 88 h 174"/>
                <a:gd name="T24" fmla="*/ 47 w 181"/>
                <a:gd name="T25" fmla="*/ 4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74">
                  <a:moveTo>
                    <a:pt x="47" y="48"/>
                  </a:moveTo>
                  <a:cubicBezTo>
                    <a:pt x="47" y="48"/>
                    <a:pt x="51" y="46"/>
                    <a:pt x="52" y="40"/>
                  </a:cubicBezTo>
                  <a:cubicBezTo>
                    <a:pt x="53" y="33"/>
                    <a:pt x="57" y="4"/>
                    <a:pt x="113" y="1"/>
                  </a:cubicBezTo>
                  <a:cubicBezTo>
                    <a:pt x="113" y="1"/>
                    <a:pt x="126" y="0"/>
                    <a:pt x="121" y="6"/>
                  </a:cubicBezTo>
                  <a:cubicBezTo>
                    <a:pt x="115" y="11"/>
                    <a:pt x="104" y="17"/>
                    <a:pt x="113" y="27"/>
                  </a:cubicBezTo>
                  <a:cubicBezTo>
                    <a:pt x="121" y="38"/>
                    <a:pt x="117" y="42"/>
                    <a:pt x="125" y="44"/>
                  </a:cubicBezTo>
                  <a:cubicBezTo>
                    <a:pt x="133" y="46"/>
                    <a:pt x="152" y="54"/>
                    <a:pt x="157" y="80"/>
                  </a:cubicBezTo>
                  <a:cubicBezTo>
                    <a:pt x="157" y="80"/>
                    <a:pt x="156" y="85"/>
                    <a:pt x="162" y="88"/>
                  </a:cubicBezTo>
                  <a:cubicBezTo>
                    <a:pt x="167" y="92"/>
                    <a:pt x="181" y="109"/>
                    <a:pt x="178" y="128"/>
                  </a:cubicBezTo>
                  <a:cubicBezTo>
                    <a:pt x="174" y="147"/>
                    <a:pt x="140" y="174"/>
                    <a:pt x="83" y="171"/>
                  </a:cubicBezTo>
                  <a:cubicBezTo>
                    <a:pt x="26" y="166"/>
                    <a:pt x="0" y="126"/>
                    <a:pt x="21" y="103"/>
                  </a:cubicBezTo>
                  <a:cubicBezTo>
                    <a:pt x="21" y="103"/>
                    <a:pt x="29" y="98"/>
                    <a:pt x="27" y="88"/>
                  </a:cubicBezTo>
                  <a:cubicBezTo>
                    <a:pt x="24" y="76"/>
                    <a:pt x="28" y="61"/>
                    <a:pt x="47" y="48"/>
                  </a:cubicBezTo>
                  <a:close/>
                </a:path>
              </a:pathLst>
            </a:custGeom>
            <a:solidFill>
              <a:srgbClr val="1E22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068762" y="4455716"/>
              <a:ext cx="617538" cy="625475"/>
            </a:xfrm>
            <a:custGeom>
              <a:avLst/>
              <a:gdLst>
                <a:gd name="T0" fmla="*/ 57 w 162"/>
                <a:gd name="T1" fmla="*/ 69 h 164"/>
                <a:gd name="T2" fmla="*/ 50 w 162"/>
                <a:gd name="T3" fmla="*/ 24 h 164"/>
                <a:gd name="T4" fmla="*/ 89 w 162"/>
                <a:gd name="T5" fmla="*/ 3 h 164"/>
                <a:gd name="T6" fmla="*/ 93 w 162"/>
                <a:gd name="T7" fmla="*/ 9 h 164"/>
                <a:gd name="T8" fmla="*/ 98 w 162"/>
                <a:gd name="T9" fmla="*/ 33 h 164"/>
                <a:gd name="T10" fmla="*/ 95 w 162"/>
                <a:gd name="T11" fmla="*/ 69 h 164"/>
                <a:gd name="T12" fmla="*/ 78 w 162"/>
                <a:gd name="T13" fmla="*/ 75 h 164"/>
                <a:gd name="T14" fmla="*/ 92 w 162"/>
                <a:gd name="T15" fmla="*/ 77 h 164"/>
                <a:gd name="T16" fmla="*/ 110 w 162"/>
                <a:gd name="T17" fmla="*/ 50 h 164"/>
                <a:gd name="T18" fmla="*/ 123 w 162"/>
                <a:gd name="T19" fmla="*/ 55 h 164"/>
                <a:gd name="T20" fmla="*/ 115 w 162"/>
                <a:gd name="T21" fmla="*/ 117 h 164"/>
                <a:gd name="T22" fmla="*/ 99 w 162"/>
                <a:gd name="T23" fmla="*/ 121 h 164"/>
                <a:gd name="T24" fmla="*/ 118 w 162"/>
                <a:gd name="T25" fmla="*/ 121 h 164"/>
                <a:gd name="T26" fmla="*/ 143 w 162"/>
                <a:gd name="T27" fmla="*/ 98 h 164"/>
                <a:gd name="T28" fmla="*/ 153 w 162"/>
                <a:gd name="T29" fmla="*/ 103 h 164"/>
                <a:gd name="T30" fmla="*/ 121 w 162"/>
                <a:gd name="T31" fmla="*/ 153 h 164"/>
                <a:gd name="T32" fmla="*/ 16 w 162"/>
                <a:gd name="T33" fmla="*/ 135 h 164"/>
                <a:gd name="T34" fmla="*/ 16 w 162"/>
                <a:gd name="T35" fmla="*/ 102 h 164"/>
                <a:gd name="T36" fmla="*/ 25 w 162"/>
                <a:gd name="T37" fmla="*/ 102 h 164"/>
                <a:gd name="T38" fmla="*/ 47 w 162"/>
                <a:gd name="T39" fmla="*/ 115 h 164"/>
                <a:gd name="T40" fmla="*/ 44 w 162"/>
                <a:gd name="T41" fmla="*/ 109 h 164"/>
                <a:gd name="T42" fmla="*/ 22 w 162"/>
                <a:gd name="T43" fmla="*/ 87 h 164"/>
                <a:gd name="T44" fmla="*/ 33 w 162"/>
                <a:gd name="T45" fmla="*/ 54 h 164"/>
                <a:gd name="T46" fmla="*/ 42 w 162"/>
                <a:gd name="T47" fmla="*/ 57 h 164"/>
                <a:gd name="T48" fmla="*/ 54 w 162"/>
                <a:gd name="T49" fmla="*/ 71 h 164"/>
                <a:gd name="T50" fmla="*/ 57 w 162"/>
                <a:gd name="T51" fmla="*/ 6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2" h="164">
                  <a:moveTo>
                    <a:pt x="57" y="69"/>
                  </a:moveTo>
                  <a:cubicBezTo>
                    <a:pt x="57" y="69"/>
                    <a:pt x="35" y="50"/>
                    <a:pt x="50" y="24"/>
                  </a:cubicBezTo>
                  <a:cubicBezTo>
                    <a:pt x="67" y="0"/>
                    <a:pt x="89" y="3"/>
                    <a:pt x="89" y="3"/>
                  </a:cubicBezTo>
                  <a:cubicBezTo>
                    <a:pt x="89" y="3"/>
                    <a:pt x="99" y="2"/>
                    <a:pt x="93" y="9"/>
                  </a:cubicBezTo>
                  <a:cubicBezTo>
                    <a:pt x="88" y="16"/>
                    <a:pt x="92" y="25"/>
                    <a:pt x="98" y="33"/>
                  </a:cubicBezTo>
                  <a:cubicBezTo>
                    <a:pt x="104" y="40"/>
                    <a:pt x="111" y="59"/>
                    <a:pt x="95" y="69"/>
                  </a:cubicBezTo>
                  <a:cubicBezTo>
                    <a:pt x="95" y="69"/>
                    <a:pt x="85" y="74"/>
                    <a:pt x="78" y="75"/>
                  </a:cubicBezTo>
                  <a:cubicBezTo>
                    <a:pt x="71" y="76"/>
                    <a:pt x="80" y="78"/>
                    <a:pt x="92" y="77"/>
                  </a:cubicBezTo>
                  <a:cubicBezTo>
                    <a:pt x="104" y="75"/>
                    <a:pt x="112" y="61"/>
                    <a:pt x="110" y="50"/>
                  </a:cubicBezTo>
                  <a:cubicBezTo>
                    <a:pt x="110" y="50"/>
                    <a:pt x="106" y="41"/>
                    <a:pt x="123" y="55"/>
                  </a:cubicBezTo>
                  <a:cubicBezTo>
                    <a:pt x="141" y="68"/>
                    <a:pt x="141" y="106"/>
                    <a:pt x="115" y="117"/>
                  </a:cubicBezTo>
                  <a:cubicBezTo>
                    <a:pt x="115" y="117"/>
                    <a:pt x="108" y="120"/>
                    <a:pt x="99" y="121"/>
                  </a:cubicBezTo>
                  <a:cubicBezTo>
                    <a:pt x="90" y="122"/>
                    <a:pt x="103" y="125"/>
                    <a:pt x="118" y="121"/>
                  </a:cubicBezTo>
                  <a:cubicBezTo>
                    <a:pt x="133" y="118"/>
                    <a:pt x="141" y="105"/>
                    <a:pt x="143" y="98"/>
                  </a:cubicBezTo>
                  <a:cubicBezTo>
                    <a:pt x="145" y="92"/>
                    <a:pt x="144" y="88"/>
                    <a:pt x="153" y="103"/>
                  </a:cubicBezTo>
                  <a:cubicBezTo>
                    <a:pt x="162" y="119"/>
                    <a:pt x="154" y="142"/>
                    <a:pt x="121" y="153"/>
                  </a:cubicBezTo>
                  <a:cubicBezTo>
                    <a:pt x="88" y="164"/>
                    <a:pt x="42" y="164"/>
                    <a:pt x="16" y="135"/>
                  </a:cubicBezTo>
                  <a:cubicBezTo>
                    <a:pt x="0" y="117"/>
                    <a:pt x="16" y="102"/>
                    <a:pt x="16" y="102"/>
                  </a:cubicBezTo>
                  <a:cubicBezTo>
                    <a:pt x="16" y="102"/>
                    <a:pt x="19" y="96"/>
                    <a:pt x="25" y="102"/>
                  </a:cubicBezTo>
                  <a:cubicBezTo>
                    <a:pt x="33" y="111"/>
                    <a:pt x="38" y="114"/>
                    <a:pt x="47" y="115"/>
                  </a:cubicBezTo>
                  <a:cubicBezTo>
                    <a:pt x="56" y="117"/>
                    <a:pt x="52" y="114"/>
                    <a:pt x="44" y="109"/>
                  </a:cubicBezTo>
                  <a:cubicBezTo>
                    <a:pt x="35" y="105"/>
                    <a:pt x="23" y="97"/>
                    <a:pt x="22" y="87"/>
                  </a:cubicBezTo>
                  <a:cubicBezTo>
                    <a:pt x="20" y="77"/>
                    <a:pt x="22" y="65"/>
                    <a:pt x="33" y="54"/>
                  </a:cubicBezTo>
                  <a:cubicBezTo>
                    <a:pt x="33" y="54"/>
                    <a:pt x="39" y="49"/>
                    <a:pt x="42" y="57"/>
                  </a:cubicBezTo>
                  <a:cubicBezTo>
                    <a:pt x="46" y="66"/>
                    <a:pt x="50" y="69"/>
                    <a:pt x="54" y="71"/>
                  </a:cubicBezTo>
                  <a:cubicBezTo>
                    <a:pt x="58" y="73"/>
                    <a:pt x="62" y="73"/>
                    <a:pt x="57" y="69"/>
                  </a:cubicBezTo>
                  <a:close/>
                </a:path>
              </a:pathLst>
            </a:custGeom>
            <a:solidFill>
              <a:srgbClr val="F2C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7602155">
            <a:off x="6168048" y="3104266"/>
            <a:ext cx="961919" cy="782090"/>
            <a:chOff x="7362931" y="750073"/>
            <a:chExt cx="961919" cy="782090"/>
          </a:xfrm>
        </p:grpSpPr>
        <p:sp>
          <p:nvSpPr>
            <p:cNvPr id="6" name="圆角矩形 5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C92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1400" dirty="0" smtClean="0">
                  <a:latin typeface="HelveticaRounded LT Bold" panose="02000503060000020004" pitchFamily="2" charset="0"/>
                </a:rPr>
                <a:t>bye</a:t>
              </a:r>
              <a:endParaRPr lang="zh-CN" altLang="en-US" sz="14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7" name="直接连接符 6"/>
            <p:cNvCxnSpPr>
              <a:stCxn id="6" idx="2"/>
            </p:cNvCxnSpPr>
            <p:nvPr/>
          </p:nvCxnSpPr>
          <p:spPr>
            <a:xfrm rot="20689150" flipH="1">
              <a:off x="7774227" y="1018665"/>
              <a:ext cx="139329" cy="513498"/>
            </a:xfrm>
            <a:prstGeom prst="line">
              <a:avLst/>
            </a:prstGeom>
            <a:ln w="25400">
              <a:solidFill>
                <a:srgbClr val="C921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5"/>
          <p:cNvSpPr>
            <a:spLocks/>
          </p:cNvSpPr>
          <p:nvPr/>
        </p:nvSpPr>
        <p:spPr bwMode="auto">
          <a:xfrm>
            <a:off x="3327121" y="1892558"/>
            <a:ext cx="2489758" cy="2239417"/>
          </a:xfrm>
          <a:custGeom>
            <a:avLst/>
            <a:gdLst>
              <a:gd name="T0" fmla="*/ 177 w 460"/>
              <a:gd name="T1" fmla="*/ 30 h 413"/>
              <a:gd name="T2" fmla="*/ 8 w 460"/>
              <a:gd name="T3" fmla="*/ 322 h 413"/>
              <a:gd name="T4" fmla="*/ 0 w 460"/>
              <a:gd name="T5" fmla="*/ 352 h 413"/>
              <a:gd name="T6" fmla="*/ 8 w 460"/>
              <a:gd name="T7" fmla="*/ 382 h 413"/>
              <a:gd name="T8" fmla="*/ 60 w 460"/>
              <a:gd name="T9" fmla="*/ 413 h 413"/>
              <a:gd name="T10" fmla="*/ 397 w 460"/>
              <a:gd name="T11" fmla="*/ 413 h 413"/>
              <a:gd name="T12" fmla="*/ 449 w 460"/>
              <a:gd name="T13" fmla="*/ 383 h 413"/>
              <a:gd name="T14" fmla="*/ 449 w 460"/>
              <a:gd name="T15" fmla="*/ 322 h 413"/>
              <a:gd name="T16" fmla="*/ 281 w 460"/>
              <a:gd name="T17" fmla="*/ 30 h 413"/>
              <a:gd name="T18" fmla="*/ 229 w 460"/>
              <a:gd name="T19" fmla="*/ 0 h 413"/>
              <a:gd name="T20" fmla="*/ 177 w 460"/>
              <a:gd name="T21" fmla="*/ 3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0" h="413">
                <a:moveTo>
                  <a:pt x="177" y="30"/>
                </a:moveTo>
                <a:cubicBezTo>
                  <a:pt x="177" y="30"/>
                  <a:pt x="8" y="322"/>
                  <a:pt x="8" y="322"/>
                </a:cubicBezTo>
                <a:cubicBezTo>
                  <a:pt x="2" y="332"/>
                  <a:pt x="0" y="342"/>
                  <a:pt x="0" y="352"/>
                </a:cubicBezTo>
                <a:cubicBezTo>
                  <a:pt x="0" y="363"/>
                  <a:pt x="2" y="373"/>
                  <a:pt x="8" y="382"/>
                </a:cubicBezTo>
                <a:cubicBezTo>
                  <a:pt x="18" y="401"/>
                  <a:pt x="38" y="413"/>
                  <a:pt x="60" y="413"/>
                </a:cubicBezTo>
                <a:cubicBezTo>
                  <a:pt x="397" y="413"/>
                  <a:pt x="397" y="413"/>
                  <a:pt x="397" y="413"/>
                </a:cubicBezTo>
                <a:cubicBezTo>
                  <a:pt x="419" y="413"/>
                  <a:pt x="439" y="401"/>
                  <a:pt x="449" y="383"/>
                </a:cubicBezTo>
                <a:cubicBezTo>
                  <a:pt x="460" y="364"/>
                  <a:pt x="460" y="341"/>
                  <a:pt x="449" y="322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70" y="12"/>
                  <a:pt x="250" y="0"/>
                  <a:pt x="229" y="0"/>
                </a:cubicBezTo>
                <a:cubicBezTo>
                  <a:pt x="207" y="0"/>
                  <a:pt x="187" y="12"/>
                  <a:pt x="177" y="30"/>
                </a:cubicBezTo>
                <a:close/>
              </a:path>
            </a:pathLst>
          </a:custGeom>
          <a:solidFill>
            <a:srgbClr val="1E22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-2520000" flipV="1">
            <a:off x="4680672" y="2542446"/>
            <a:ext cx="184314" cy="45719"/>
          </a:xfrm>
          <a:custGeom>
            <a:avLst/>
            <a:gdLst>
              <a:gd name="connsiteX0" fmla="*/ 522396 w 1044792"/>
              <a:gd name="connsiteY0" fmla="*/ 0 h 339349"/>
              <a:gd name="connsiteX1" fmla="*/ 997798 w 1044792"/>
              <a:gd name="connsiteY1" fmla="*/ 252769 h 339349"/>
              <a:gd name="connsiteX2" fmla="*/ 1044792 w 1044792"/>
              <a:gd name="connsiteY2" fmla="*/ 339349 h 339349"/>
              <a:gd name="connsiteX3" fmla="*/ 0 w 1044792"/>
              <a:gd name="connsiteY3" fmla="*/ 339349 h 339349"/>
              <a:gd name="connsiteX4" fmla="*/ 46994 w 1044792"/>
              <a:gd name="connsiteY4" fmla="*/ 252769 h 339349"/>
              <a:gd name="connsiteX5" fmla="*/ 522396 w 1044792"/>
              <a:gd name="connsiteY5" fmla="*/ 0 h 33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4792" h="339349">
                <a:moveTo>
                  <a:pt x="522396" y="0"/>
                </a:moveTo>
                <a:cubicBezTo>
                  <a:pt x="720292" y="0"/>
                  <a:pt x="894769" y="100266"/>
                  <a:pt x="997798" y="252769"/>
                </a:cubicBezTo>
                <a:lnTo>
                  <a:pt x="1044792" y="339349"/>
                </a:lnTo>
                <a:lnTo>
                  <a:pt x="0" y="339349"/>
                </a:lnTo>
                <a:lnTo>
                  <a:pt x="46994" y="252769"/>
                </a:lnTo>
                <a:cubicBezTo>
                  <a:pt x="150023" y="100266"/>
                  <a:pt x="324501" y="0"/>
                  <a:pt x="5223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25" y="4632361"/>
            <a:ext cx="1012976" cy="344854"/>
          </a:xfrm>
          <a:prstGeom prst="rect">
            <a:avLst/>
          </a:prstGeom>
        </p:spPr>
      </p:pic>
      <p:sp>
        <p:nvSpPr>
          <p:cNvPr id="28" name="泪滴形 27"/>
          <p:cNvSpPr/>
          <p:nvPr/>
        </p:nvSpPr>
        <p:spPr>
          <a:xfrm rot="18900000">
            <a:off x="4937687" y="2430438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558278" y="2825190"/>
            <a:ext cx="362611" cy="258961"/>
            <a:chOff x="3310628" y="2110235"/>
            <a:chExt cx="362611" cy="258961"/>
          </a:xfrm>
        </p:grpSpPr>
        <p:sp>
          <p:nvSpPr>
            <p:cNvPr id="30" name="椭圆 29"/>
            <p:cNvSpPr/>
            <p:nvPr/>
          </p:nvSpPr>
          <p:spPr>
            <a:xfrm>
              <a:off x="3310628" y="2117725"/>
              <a:ext cx="121547" cy="12154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14124530">
              <a:off x="3417249" y="2075387"/>
              <a:ext cx="136525" cy="206222"/>
            </a:xfrm>
            <a:prstGeom prst="arc">
              <a:avLst/>
            </a:prstGeom>
            <a:ln>
              <a:solidFill>
                <a:srgbClr val="F1F1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/>
            <p:cNvSpPr/>
            <p:nvPr/>
          </p:nvSpPr>
          <p:spPr>
            <a:xfrm rot="17002470">
              <a:off x="3381545" y="2077501"/>
              <a:ext cx="245028" cy="338361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26" y="4040071"/>
            <a:ext cx="1012976" cy="344854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 flipH="1">
            <a:off x="5198188" y="2842799"/>
            <a:ext cx="362611" cy="258961"/>
            <a:chOff x="3310628" y="2110235"/>
            <a:chExt cx="362611" cy="258961"/>
          </a:xfrm>
        </p:grpSpPr>
        <p:sp>
          <p:nvSpPr>
            <p:cNvPr id="36" name="椭圆 35"/>
            <p:cNvSpPr/>
            <p:nvPr/>
          </p:nvSpPr>
          <p:spPr>
            <a:xfrm>
              <a:off x="3310628" y="2117725"/>
              <a:ext cx="121547" cy="12154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 rot="14124530">
              <a:off x="3417249" y="2075387"/>
              <a:ext cx="136525" cy="206222"/>
            </a:xfrm>
            <a:prstGeom prst="arc">
              <a:avLst/>
            </a:prstGeom>
            <a:ln>
              <a:solidFill>
                <a:srgbClr val="F1F1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/>
            <p:cNvSpPr/>
            <p:nvPr/>
          </p:nvSpPr>
          <p:spPr>
            <a:xfrm rot="17002470">
              <a:off x="3381545" y="2077501"/>
              <a:ext cx="245028" cy="338361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任意多边形 38"/>
          <p:cNvSpPr/>
          <p:nvPr/>
        </p:nvSpPr>
        <p:spPr>
          <a:xfrm rot="2520000" flipH="1" flipV="1">
            <a:off x="4309367" y="2541419"/>
            <a:ext cx="184314" cy="45719"/>
          </a:xfrm>
          <a:custGeom>
            <a:avLst/>
            <a:gdLst>
              <a:gd name="connsiteX0" fmla="*/ 522396 w 1044792"/>
              <a:gd name="connsiteY0" fmla="*/ 0 h 339349"/>
              <a:gd name="connsiteX1" fmla="*/ 997798 w 1044792"/>
              <a:gd name="connsiteY1" fmla="*/ 252769 h 339349"/>
              <a:gd name="connsiteX2" fmla="*/ 1044792 w 1044792"/>
              <a:gd name="connsiteY2" fmla="*/ 339349 h 339349"/>
              <a:gd name="connsiteX3" fmla="*/ 0 w 1044792"/>
              <a:gd name="connsiteY3" fmla="*/ 339349 h 339349"/>
              <a:gd name="connsiteX4" fmla="*/ 46994 w 1044792"/>
              <a:gd name="connsiteY4" fmla="*/ 252769 h 339349"/>
              <a:gd name="connsiteX5" fmla="*/ 522396 w 1044792"/>
              <a:gd name="connsiteY5" fmla="*/ 0 h 33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4792" h="339349">
                <a:moveTo>
                  <a:pt x="522396" y="0"/>
                </a:moveTo>
                <a:cubicBezTo>
                  <a:pt x="720292" y="0"/>
                  <a:pt x="894769" y="100266"/>
                  <a:pt x="997798" y="252769"/>
                </a:cubicBezTo>
                <a:lnTo>
                  <a:pt x="1044792" y="339349"/>
                </a:lnTo>
                <a:lnTo>
                  <a:pt x="0" y="339349"/>
                </a:lnTo>
                <a:lnTo>
                  <a:pt x="46994" y="252769"/>
                </a:lnTo>
                <a:cubicBezTo>
                  <a:pt x="150023" y="100266"/>
                  <a:pt x="324501" y="0"/>
                  <a:pt x="5223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泪滴形 39"/>
          <p:cNvSpPr/>
          <p:nvPr/>
        </p:nvSpPr>
        <p:spPr>
          <a:xfrm rot="18900000">
            <a:off x="5030440" y="2509090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泪滴形 40"/>
          <p:cNvSpPr/>
          <p:nvPr/>
        </p:nvSpPr>
        <p:spPr>
          <a:xfrm rot="18900000">
            <a:off x="4666187" y="2159523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泪滴形 41"/>
          <p:cNvSpPr/>
          <p:nvPr/>
        </p:nvSpPr>
        <p:spPr>
          <a:xfrm rot="18900000">
            <a:off x="4516812" y="2193007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泪滴形 42"/>
          <p:cNvSpPr/>
          <p:nvPr/>
        </p:nvSpPr>
        <p:spPr>
          <a:xfrm rot="18900000">
            <a:off x="4666187" y="2357324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泪滴形 43"/>
          <p:cNvSpPr/>
          <p:nvPr/>
        </p:nvSpPr>
        <p:spPr>
          <a:xfrm rot="18900000">
            <a:off x="4228655" y="2424089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泪滴形 44"/>
          <p:cNvSpPr/>
          <p:nvPr/>
        </p:nvSpPr>
        <p:spPr>
          <a:xfrm rot="18900000">
            <a:off x="4048218" y="2509092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泪滴形 45"/>
          <p:cNvSpPr/>
          <p:nvPr/>
        </p:nvSpPr>
        <p:spPr>
          <a:xfrm rot="18900000">
            <a:off x="4516813" y="2431464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泪滴形 46"/>
          <p:cNvSpPr/>
          <p:nvPr/>
        </p:nvSpPr>
        <p:spPr>
          <a:xfrm rot="18900000">
            <a:off x="4327211" y="2059990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泪滴形 47"/>
          <p:cNvSpPr/>
          <p:nvPr/>
        </p:nvSpPr>
        <p:spPr>
          <a:xfrm rot="18900000">
            <a:off x="4601530" y="1956069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泪滴形 48"/>
          <p:cNvSpPr/>
          <p:nvPr/>
        </p:nvSpPr>
        <p:spPr>
          <a:xfrm rot="18900000">
            <a:off x="4367437" y="2258568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泪滴形 49"/>
          <p:cNvSpPr/>
          <p:nvPr/>
        </p:nvSpPr>
        <p:spPr>
          <a:xfrm rot="18900000">
            <a:off x="4841960" y="2250670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 rot="20105578">
            <a:off x="1916283" y="1746648"/>
            <a:ext cx="961919" cy="1453035"/>
            <a:chOff x="7362931" y="750073"/>
            <a:chExt cx="961919" cy="1453035"/>
          </a:xfrm>
        </p:grpSpPr>
        <p:sp>
          <p:nvSpPr>
            <p:cNvPr id="85" name="圆角矩形 84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2DA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HelveticaRounded LT Bold" panose="02000503060000020004" pitchFamily="2" charset="0"/>
                </a:rPr>
                <a:t>60</a:t>
              </a:r>
              <a:r>
                <a:rPr lang="en-US" altLang="zh-CN" sz="14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4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86" name="直接连接符 85"/>
            <p:cNvCxnSpPr>
              <a:stCxn id="85" idx="2"/>
            </p:cNvCxnSpPr>
            <p:nvPr/>
          </p:nvCxnSpPr>
          <p:spPr>
            <a:xfrm>
              <a:off x="7843891" y="1009381"/>
              <a:ext cx="0" cy="1193727"/>
            </a:xfrm>
            <a:prstGeom prst="line">
              <a:avLst/>
            </a:prstGeom>
            <a:ln w="25400">
              <a:solidFill>
                <a:srgbClr val="2DA1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 rot="1544341">
            <a:off x="6100146" y="1791074"/>
            <a:ext cx="961919" cy="1453035"/>
            <a:chOff x="7362931" y="750073"/>
            <a:chExt cx="961919" cy="1453035"/>
          </a:xfrm>
        </p:grpSpPr>
        <p:sp>
          <p:nvSpPr>
            <p:cNvPr id="73" name="圆角矩形 72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C92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HelveticaRounded LT Bold" panose="02000503060000020004" pitchFamily="2" charset="0"/>
                </a:rPr>
                <a:t>25</a:t>
              </a:r>
              <a:r>
                <a:rPr lang="en-US" altLang="zh-CN" sz="14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4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78" name="直接连接符 77"/>
            <p:cNvCxnSpPr>
              <a:stCxn id="73" idx="2"/>
            </p:cNvCxnSpPr>
            <p:nvPr/>
          </p:nvCxnSpPr>
          <p:spPr>
            <a:xfrm>
              <a:off x="7843891" y="1009381"/>
              <a:ext cx="0" cy="1193727"/>
            </a:xfrm>
            <a:prstGeom prst="line">
              <a:avLst/>
            </a:prstGeom>
            <a:ln w="25400">
              <a:solidFill>
                <a:srgbClr val="C921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饼形 2"/>
          <p:cNvSpPr/>
          <p:nvPr/>
        </p:nvSpPr>
        <p:spPr>
          <a:xfrm>
            <a:off x="2901532" y="1935956"/>
            <a:ext cx="2986088" cy="2986088"/>
          </a:xfrm>
          <a:prstGeom prst="pie">
            <a:avLst>
              <a:gd name="adj1" fmla="val 3496085"/>
              <a:gd name="adj2" fmla="val 16200000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饼形 4"/>
          <p:cNvSpPr/>
          <p:nvPr/>
        </p:nvSpPr>
        <p:spPr>
          <a:xfrm>
            <a:off x="3117432" y="1377156"/>
            <a:ext cx="2986088" cy="2986088"/>
          </a:xfrm>
          <a:prstGeom prst="pie">
            <a:avLst>
              <a:gd name="adj1" fmla="val 16206371"/>
              <a:gd name="adj2" fmla="val 18592526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饼形 5"/>
          <p:cNvSpPr/>
          <p:nvPr/>
        </p:nvSpPr>
        <p:spPr>
          <a:xfrm>
            <a:off x="3135689" y="1992313"/>
            <a:ext cx="2986088" cy="3005931"/>
          </a:xfrm>
          <a:prstGeom prst="pie">
            <a:avLst>
              <a:gd name="adj1" fmla="val 18834590"/>
              <a:gd name="adj2" fmla="val 3402080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 rot="19891324">
            <a:off x="2677454" y="2959780"/>
            <a:ext cx="353644" cy="327323"/>
            <a:chOff x="1438330" y="2458687"/>
            <a:chExt cx="517009" cy="478529"/>
          </a:xfrm>
        </p:grpSpPr>
        <p:sp>
          <p:nvSpPr>
            <p:cNvPr id="7" name="弧形 6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35689" y="3853180"/>
            <a:ext cx="249655" cy="226817"/>
            <a:chOff x="3351213" y="3751580"/>
            <a:chExt cx="366237" cy="332735"/>
          </a:xfrm>
        </p:grpSpPr>
        <p:sp>
          <p:nvSpPr>
            <p:cNvPr id="4" name="椭圆 3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384233" y="3827145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595530" y="3827145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flipV="1">
              <a:off x="3430391" y="4013507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4143728">
            <a:off x="3244025" y="4559409"/>
            <a:ext cx="353644" cy="327323"/>
            <a:chOff x="1438330" y="2458687"/>
            <a:chExt cx="517009" cy="478529"/>
          </a:xfrm>
        </p:grpSpPr>
        <p:sp>
          <p:nvSpPr>
            <p:cNvPr id="21" name="弧形 20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3902318" flipV="1">
            <a:off x="4315324" y="1668541"/>
            <a:ext cx="353644" cy="327323"/>
            <a:chOff x="1438330" y="2458687"/>
            <a:chExt cx="517009" cy="478529"/>
          </a:xfrm>
        </p:grpSpPr>
        <p:sp>
          <p:nvSpPr>
            <p:cNvPr id="27" name="弧形 26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21254068" flipH="1" flipV="1">
            <a:off x="5029717" y="2050907"/>
            <a:ext cx="353644" cy="327323"/>
            <a:chOff x="1438330" y="2458687"/>
            <a:chExt cx="517009" cy="478529"/>
          </a:xfrm>
        </p:grpSpPr>
        <p:sp>
          <p:nvSpPr>
            <p:cNvPr id="33" name="弧形 32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0410575" flipH="1" flipV="1">
            <a:off x="4954064" y="2684690"/>
            <a:ext cx="353644" cy="327323"/>
            <a:chOff x="1438330" y="2458687"/>
            <a:chExt cx="517009" cy="478529"/>
          </a:xfrm>
        </p:grpSpPr>
        <p:sp>
          <p:nvSpPr>
            <p:cNvPr id="39" name="弧形 38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 rot="12202517" flipV="1">
            <a:off x="5943381" y="3029165"/>
            <a:ext cx="353644" cy="327323"/>
            <a:chOff x="1438330" y="2458687"/>
            <a:chExt cx="517009" cy="478529"/>
          </a:xfrm>
        </p:grpSpPr>
        <p:sp>
          <p:nvSpPr>
            <p:cNvPr id="45" name="弧形 44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椭圆 56"/>
          <p:cNvSpPr/>
          <p:nvPr/>
        </p:nvSpPr>
        <p:spPr>
          <a:xfrm>
            <a:off x="4904317" y="1628688"/>
            <a:ext cx="114276" cy="1142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955402" y="1652100"/>
            <a:ext cx="38092" cy="419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039696" y="1628688"/>
            <a:ext cx="114276" cy="1142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063716" y="1656385"/>
            <a:ext cx="38092" cy="380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4958291" y="1807237"/>
            <a:ext cx="148608" cy="48268"/>
          </a:xfrm>
          <a:custGeom>
            <a:avLst/>
            <a:gdLst>
              <a:gd name="connsiteX0" fmla="*/ 522396 w 1044792"/>
              <a:gd name="connsiteY0" fmla="*/ 0 h 339349"/>
              <a:gd name="connsiteX1" fmla="*/ 997798 w 1044792"/>
              <a:gd name="connsiteY1" fmla="*/ 252769 h 339349"/>
              <a:gd name="connsiteX2" fmla="*/ 1044792 w 1044792"/>
              <a:gd name="connsiteY2" fmla="*/ 339349 h 339349"/>
              <a:gd name="connsiteX3" fmla="*/ 0 w 1044792"/>
              <a:gd name="connsiteY3" fmla="*/ 339349 h 339349"/>
              <a:gd name="connsiteX4" fmla="*/ 46994 w 1044792"/>
              <a:gd name="connsiteY4" fmla="*/ 252769 h 339349"/>
              <a:gd name="connsiteX5" fmla="*/ 522396 w 1044792"/>
              <a:gd name="connsiteY5" fmla="*/ 0 h 33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4792" h="339349">
                <a:moveTo>
                  <a:pt x="522396" y="0"/>
                </a:moveTo>
                <a:cubicBezTo>
                  <a:pt x="720292" y="0"/>
                  <a:pt x="894769" y="100266"/>
                  <a:pt x="997798" y="252769"/>
                </a:cubicBezTo>
                <a:lnTo>
                  <a:pt x="1044792" y="339349"/>
                </a:lnTo>
                <a:lnTo>
                  <a:pt x="0" y="339349"/>
                </a:lnTo>
                <a:lnTo>
                  <a:pt x="46994" y="252769"/>
                </a:lnTo>
                <a:cubicBezTo>
                  <a:pt x="150023" y="100266"/>
                  <a:pt x="324501" y="0"/>
                  <a:pt x="5223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5516882" y="2860363"/>
            <a:ext cx="249655" cy="286348"/>
            <a:chOff x="3351213" y="3751580"/>
            <a:chExt cx="366237" cy="420066"/>
          </a:xfrm>
        </p:grpSpPr>
        <p:sp>
          <p:nvSpPr>
            <p:cNvPr id="63" name="椭圆 62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436629" y="3774746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630460" y="3771254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flipV="1">
              <a:off x="3444363" y="4100838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6" y="4825984"/>
            <a:ext cx="1821648" cy="6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 rot="1920545">
            <a:off x="5914247" y="3629180"/>
            <a:ext cx="789918" cy="730973"/>
            <a:chOff x="7362931" y="750073"/>
            <a:chExt cx="961919" cy="890139"/>
          </a:xfrm>
        </p:grpSpPr>
        <p:sp>
          <p:nvSpPr>
            <p:cNvPr id="65" name="圆角矩形 64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C92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HelveticaRounded LT Bold" panose="02000503060000020004" pitchFamily="2" charset="0"/>
                </a:rPr>
                <a:t>7</a:t>
              </a:r>
              <a:r>
                <a:rPr lang="en-US" altLang="zh-CN" sz="1100" dirty="0" smtClean="0">
                  <a:latin typeface="HelveticaRounded LT Bold" panose="02000503060000020004" pitchFamily="2" charset="0"/>
                </a:rPr>
                <a:t>5</a:t>
              </a:r>
              <a:r>
                <a:rPr lang="en-US" altLang="zh-CN" sz="11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1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66" name="直接连接符 65"/>
            <p:cNvCxnSpPr>
              <a:stCxn id="65" idx="2"/>
            </p:cNvCxnSpPr>
            <p:nvPr/>
          </p:nvCxnSpPr>
          <p:spPr>
            <a:xfrm rot="8910763" flipV="1">
              <a:off x="7666055" y="1059516"/>
              <a:ext cx="355673" cy="580696"/>
            </a:xfrm>
            <a:prstGeom prst="line">
              <a:avLst/>
            </a:prstGeom>
            <a:ln w="25400">
              <a:solidFill>
                <a:srgbClr val="C921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 rot="19446554">
            <a:off x="3100597" y="1739196"/>
            <a:ext cx="741119" cy="713792"/>
            <a:chOff x="5976957" y="1627207"/>
            <a:chExt cx="741119" cy="713792"/>
          </a:xfrm>
        </p:grpSpPr>
        <p:sp>
          <p:nvSpPr>
            <p:cNvPr id="61" name="圆角矩形 60"/>
            <p:cNvSpPr/>
            <p:nvPr/>
          </p:nvSpPr>
          <p:spPr>
            <a:xfrm rot="1555846">
              <a:off x="5976957" y="1627207"/>
              <a:ext cx="741119" cy="199786"/>
            </a:xfrm>
            <a:prstGeom prst="roundRect">
              <a:avLst>
                <a:gd name="adj" fmla="val 24014"/>
              </a:avLst>
            </a:prstGeom>
            <a:solidFill>
              <a:srgbClr val="2DA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HelveticaRounded LT Bold" panose="02000503060000020004" pitchFamily="2" charset="0"/>
                </a:rPr>
                <a:t>3</a:t>
              </a:r>
              <a:r>
                <a:rPr lang="en-US" altLang="zh-CN" sz="1100" dirty="0" smtClean="0">
                  <a:latin typeface="HelveticaRounded LT Bold" panose="02000503060000020004" pitchFamily="2" charset="0"/>
                </a:rPr>
                <a:t>5</a:t>
              </a:r>
              <a:r>
                <a:rPr lang="en-US" altLang="zh-CN" sz="11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1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62" name="直接连接符 61"/>
            <p:cNvCxnSpPr>
              <a:stCxn id="61" idx="2"/>
            </p:cNvCxnSpPr>
            <p:nvPr/>
          </p:nvCxnSpPr>
          <p:spPr>
            <a:xfrm rot="2153446">
              <a:off x="6134109" y="1793127"/>
              <a:ext cx="96210" cy="547872"/>
            </a:xfrm>
            <a:prstGeom prst="line">
              <a:avLst/>
            </a:prstGeom>
            <a:ln w="25400">
              <a:solidFill>
                <a:srgbClr val="2DA1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 rot="5400000">
            <a:off x="4320862" y="1731400"/>
            <a:ext cx="502276" cy="2036550"/>
          </a:xfrm>
          <a:prstGeom prst="roundRect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 rot="5400000">
            <a:off x="4320862" y="2341037"/>
            <a:ext cx="502276" cy="2408350"/>
          </a:xfrm>
          <a:prstGeom prst="roundRect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rot="5663915">
            <a:off x="4319941" y="2926267"/>
            <a:ext cx="502276" cy="2784676"/>
          </a:xfrm>
          <a:prstGeom prst="roundRect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rot="10377940" flipH="1" flipV="1">
            <a:off x="4715465" y="3788190"/>
            <a:ext cx="295150" cy="366131"/>
            <a:chOff x="1438330" y="2458687"/>
            <a:chExt cx="431495" cy="535264"/>
          </a:xfrm>
        </p:grpSpPr>
        <p:sp>
          <p:nvSpPr>
            <p:cNvPr id="7" name="弧形 6"/>
            <p:cNvSpPr/>
            <p:nvPr/>
          </p:nvSpPr>
          <p:spPr>
            <a:xfrm rot="20600918" flipH="1">
              <a:off x="1511609" y="2499286"/>
              <a:ext cx="358216" cy="494665"/>
            </a:xfrm>
            <a:prstGeom prst="arc">
              <a:avLst>
                <a:gd name="adj1" fmla="val 18672221"/>
                <a:gd name="adj2" fmla="val 3116156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3431229" flipV="1">
            <a:off x="5796120" y="4101421"/>
            <a:ext cx="353644" cy="327323"/>
            <a:chOff x="1438330" y="2458687"/>
            <a:chExt cx="517009" cy="478529"/>
          </a:xfrm>
        </p:grpSpPr>
        <p:sp>
          <p:nvSpPr>
            <p:cNvPr id="13" name="弧形 12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0377940" flipH="1" flipV="1">
            <a:off x="4051596" y="2963184"/>
            <a:ext cx="353644" cy="327323"/>
            <a:chOff x="1438330" y="2458687"/>
            <a:chExt cx="517009" cy="478529"/>
          </a:xfrm>
        </p:grpSpPr>
        <p:sp>
          <p:nvSpPr>
            <p:cNvPr id="19" name="弧形 18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11290298" flipV="1">
            <a:off x="4855398" y="2972478"/>
            <a:ext cx="353644" cy="327323"/>
            <a:chOff x="1438330" y="2458687"/>
            <a:chExt cx="517009" cy="478529"/>
          </a:xfrm>
        </p:grpSpPr>
        <p:sp>
          <p:nvSpPr>
            <p:cNvPr id="25" name="弧形 24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rot="12361709" flipV="1">
            <a:off x="5452091" y="2422544"/>
            <a:ext cx="353644" cy="327323"/>
            <a:chOff x="1438330" y="2458687"/>
            <a:chExt cx="517009" cy="478529"/>
          </a:xfrm>
        </p:grpSpPr>
        <p:sp>
          <p:nvSpPr>
            <p:cNvPr id="31" name="弧形 30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 rot="10244845" flipH="1" flipV="1">
            <a:off x="3404128" y="2441308"/>
            <a:ext cx="353644" cy="327323"/>
            <a:chOff x="1438330" y="2458687"/>
            <a:chExt cx="517009" cy="478529"/>
          </a:xfrm>
        </p:grpSpPr>
        <p:sp>
          <p:nvSpPr>
            <p:cNvPr id="37" name="弧形 36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242238" y="4226591"/>
            <a:ext cx="249655" cy="233167"/>
            <a:chOff x="3351213" y="3751580"/>
            <a:chExt cx="366237" cy="342050"/>
          </a:xfrm>
        </p:grpSpPr>
        <p:sp>
          <p:nvSpPr>
            <p:cNvPr id="43" name="椭圆 42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407523" y="3766597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612996" y="3765434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3486283" y="402282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455776" y="3409943"/>
            <a:ext cx="249655" cy="233167"/>
            <a:chOff x="3351213" y="3751580"/>
            <a:chExt cx="366237" cy="342050"/>
          </a:xfrm>
        </p:grpSpPr>
        <p:sp>
          <p:nvSpPr>
            <p:cNvPr id="49" name="椭圆 48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93548" y="3794546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619983" y="3793383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430391" y="402282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447172" y="2628335"/>
            <a:ext cx="249655" cy="237930"/>
            <a:chOff x="3351213" y="3751580"/>
            <a:chExt cx="366237" cy="349037"/>
          </a:xfrm>
        </p:grpSpPr>
        <p:sp>
          <p:nvSpPr>
            <p:cNvPr id="55" name="椭圆 54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435471" y="3794546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578063" y="3793383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flipV="1">
              <a:off x="3430391" y="4029809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 rot="2700000">
            <a:off x="6727491" y="3818036"/>
            <a:ext cx="174017" cy="174017"/>
            <a:chOff x="7032958" y="3766256"/>
            <a:chExt cx="174017" cy="174017"/>
          </a:xfrm>
        </p:grpSpPr>
        <p:sp>
          <p:nvSpPr>
            <p:cNvPr id="67" name="弧形 66"/>
            <p:cNvSpPr/>
            <p:nvPr/>
          </p:nvSpPr>
          <p:spPr>
            <a:xfrm>
              <a:off x="7058662" y="3791960"/>
              <a:ext cx="122608" cy="122608"/>
            </a:xfrm>
            <a:prstGeom prst="arc">
              <a:avLst/>
            </a:prstGeom>
            <a:ln>
              <a:solidFill>
                <a:srgbClr val="C921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弧形 67"/>
            <p:cNvSpPr/>
            <p:nvPr/>
          </p:nvSpPr>
          <p:spPr>
            <a:xfrm>
              <a:off x="7032958" y="3766256"/>
              <a:ext cx="174017" cy="174017"/>
            </a:xfrm>
            <a:prstGeom prst="arc">
              <a:avLst/>
            </a:prstGeom>
            <a:ln>
              <a:solidFill>
                <a:srgbClr val="C921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14" y="4520594"/>
            <a:ext cx="1821648" cy="6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 rot="1250413">
            <a:off x="6970695" y="1976810"/>
            <a:ext cx="704181" cy="812940"/>
            <a:chOff x="7362931" y="750073"/>
            <a:chExt cx="961919" cy="1110484"/>
          </a:xfrm>
        </p:grpSpPr>
        <p:sp>
          <p:nvSpPr>
            <p:cNvPr id="63" name="圆角矩形 62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2DA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HelveticaRounded LT Bold" panose="02000503060000020004" pitchFamily="2" charset="0"/>
                </a:rPr>
                <a:t>4</a:t>
              </a:r>
              <a:r>
                <a:rPr lang="en-US" altLang="zh-CN" sz="1100" dirty="0" smtClean="0">
                  <a:latin typeface="HelveticaRounded LT Bold" panose="02000503060000020004" pitchFamily="2" charset="0"/>
                </a:rPr>
                <a:t>0</a:t>
              </a:r>
              <a:r>
                <a:rPr lang="en-US" altLang="zh-CN" sz="11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1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64" name="直接连接符 63"/>
            <p:cNvCxnSpPr>
              <a:stCxn id="63" idx="2"/>
            </p:cNvCxnSpPr>
            <p:nvPr/>
          </p:nvCxnSpPr>
          <p:spPr>
            <a:xfrm rot="1494422">
              <a:off x="7655914" y="1050895"/>
              <a:ext cx="375954" cy="809662"/>
            </a:xfrm>
            <a:prstGeom prst="line">
              <a:avLst/>
            </a:prstGeom>
            <a:ln w="25400">
              <a:solidFill>
                <a:srgbClr val="2DA1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椭圆 1"/>
          <p:cNvSpPr/>
          <p:nvPr/>
        </p:nvSpPr>
        <p:spPr>
          <a:xfrm>
            <a:off x="1984795" y="2910457"/>
            <a:ext cx="859284" cy="859284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空心弧 2"/>
          <p:cNvSpPr/>
          <p:nvPr/>
        </p:nvSpPr>
        <p:spPr>
          <a:xfrm>
            <a:off x="1520256" y="2445918"/>
            <a:ext cx="1788363" cy="1788363"/>
          </a:xfrm>
          <a:prstGeom prst="blockArc">
            <a:avLst>
              <a:gd name="adj1" fmla="val 17120485"/>
              <a:gd name="adj2" fmla="val 16304126"/>
              <a:gd name="adj3" fmla="val 9925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37697" y="2910457"/>
            <a:ext cx="859284" cy="859284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空心弧 4"/>
          <p:cNvSpPr/>
          <p:nvPr/>
        </p:nvSpPr>
        <p:spPr>
          <a:xfrm>
            <a:off x="3773158" y="2445918"/>
            <a:ext cx="1788363" cy="1788363"/>
          </a:xfrm>
          <a:prstGeom prst="blockArc">
            <a:avLst>
              <a:gd name="adj1" fmla="val 19909195"/>
              <a:gd name="adj2" fmla="val 16304126"/>
              <a:gd name="adj3" fmla="val 9925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90599" y="2910457"/>
            <a:ext cx="859284" cy="859284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空心弧 6"/>
          <p:cNvSpPr/>
          <p:nvPr/>
        </p:nvSpPr>
        <p:spPr>
          <a:xfrm>
            <a:off x="6026060" y="2445918"/>
            <a:ext cx="1788363" cy="1788363"/>
          </a:xfrm>
          <a:prstGeom prst="blockArc">
            <a:avLst>
              <a:gd name="adj1" fmla="val 7169574"/>
              <a:gd name="adj2" fmla="val 16304126"/>
              <a:gd name="adj3" fmla="val 9925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 rot="7356832" flipH="1" flipV="1">
            <a:off x="1743578" y="2968685"/>
            <a:ext cx="353644" cy="327323"/>
            <a:chOff x="1438330" y="2458687"/>
            <a:chExt cx="517009" cy="478529"/>
          </a:xfrm>
        </p:grpSpPr>
        <p:sp>
          <p:nvSpPr>
            <p:cNvPr id="9" name="弧形 8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14243168" flipV="1">
            <a:off x="2748693" y="2983946"/>
            <a:ext cx="353644" cy="327323"/>
            <a:chOff x="1438330" y="2458687"/>
            <a:chExt cx="517009" cy="478529"/>
          </a:xfrm>
        </p:grpSpPr>
        <p:sp>
          <p:nvSpPr>
            <p:cNvPr id="15" name="弧形 14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00112" y="3132855"/>
            <a:ext cx="249655" cy="233167"/>
            <a:chOff x="3351213" y="3751580"/>
            <a:chExt cx="366237" cy="342050"/>
          </a:xfrm>
        </p:grpSpPr>
        <p:sp>
          <p:nvSpPr>
            <p:cNvPr id="21" name="椭圆 20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379577" y="3806190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30466" y="3810846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435981" y="402282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4243168" flipV="1">
            <a:off x="4942131" y="2866744"/>
            <a:ext cx="353644" cy="327323"/>
            <a:chOff x="1438330" y="2458687"/>
            <a:chExt cx="517009" cy="478529"/>
          </a:xfrm>
        </p:grpSpPr>
        <p:sp>
          <p:nvSpPr>
            <p:cNvPr id="27" name="弧形 26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11619033" flipH="1" flipV="1">
            <a:off x="4508329" y="2637621"/>
            <a:ext cx="353644" cy="327323"/>
            <a:chOff x="1438330" y="2458687"/>
            <a:chExt cx="517009" cy="478529"/>
          </a:xfrm>
        </p:grpSpPr>
        <p:sp>
          <p:nvSpPr>
            <p:cNvPr id="33" name="弧形 32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31959" y="3005025"/>
            <a:ext cx="249655" cy="240061"/>
            <a:chOff x="3351213" y="3751580"/>
            <a:chExt cx="366237" cy="352164"/>
          </a:xfrm>
        </p:grpSpPr>
        <p:sp>
          <p:nvSpPr>
            <p:cNvPr id="39" name="椭圆 38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424989" y="3781737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637452" y="3782903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flipV="1">
              <a:off x="3471979" y="4032936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978578" y="3182295"/>
            <a:ext cx="249655" cy="239518"/>
            <a:chOff x="3351213" y="3751580"/>
            <a:chExt cx="366237" cy="351366"/>
          </a:xfrm>
        </p:grpSpPr>
        <p:sp>
          <p:nvSpPr>
            <p:cNvPr id="45" name="椭圆 44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440126" y="3803858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36284" y="3812010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flipV="1">
              <a:off x="3430391" y="4032138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rot="17430386" flipV="1">
            <a:off x="7073785" y="3504735"/>
            <a:ext cx="353644" cy="327323"/>
            <a:chOff x="1438330" y="2458687"/>
            <a:chExt cx="517009" cy="478529"/>
          </a:xfrm>
        </p:grpSpPr>
        <p:sp>
          <p:nvSpPr>
            <p:cNvPr id="51" name="弧形 50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 rot="14022068" flipH="1" flipV="1">
            <a:off x="7015129" y="2745769"/>
            <a:ext cx="353644" cy="327323"/>
            <a:chOff x="1438330" y="2458687"/>
            <a:chExt cx="517009" cy="478529"/>
          </a:xfrm>
        </p:grpSpPr>
        <p:sp>
          <p:nvSpPr>
            <p:cNvPr id="57" name="弧形 56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3447461">
            <a:off x="3310490" y="3840634"/>
            <a:ext cx="525531" cy="449816"/>
            <a:chOff x="5976957" y="1627207"/>
            <a:chExt cx="741119" cy="634344"/>
          </a:xfrm>
        </p:grpSpPr>
        <p:sp>
          <p:nvSpPr>
            <p:cNvPr id="67" name="圆角矩形 66"/>
            <p:cNvSpPr/>
            <p:nvPr/>
          </p:nvSpPr>
          <p:spPr>
            <a:xfrm rot="1555846">
              <a:off x="5976957" y="1627207"/>
              <a:ext cx="741119" cy="199786"/>
            </a:xfrm>
            <a:prstGeom prst="roundRect">
              <a:avLst>
                <a:gd name="adj" fmla="val 24014"/>
              </a:avLst>
            </a:prstGeom>
            <a:solidFill>
              <a:srgbClr val="2DA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800" dirty="0" smtClean="0">
                  <a:latin typeface="HelveticaRounded LT Bold" panose="02000503060000020004" pitchFamily="2" charset="0"/>
                </a:rPr>
                <a:t>90</a:t>
              </a:r>
              <a:r>
                <a:rPr lang="en-US" altLang="zh-CN" sz="800" baseline="30000" dirty="0" smtClean="0">
                  <a:latin typeface="HelveticaRounded LT Bold" panose="02000503060000020004" pitchFamily="2" charset="0"/>
                </a:rPr>
                <a:t>%</a:t>
              </a:r>
              <a:r>
                <a:rPr lang="en-US" altLang="zh-CN" sz="800" dirty="0" smtClean="0">
                  <a:latin typeface="HelveticaRounded LT Bold" panose="02000503060000020004" pitchFamily="2" charset="0"/>
                </a:rPr>
                <a:t>~70</a:t>
              </a:r>
              <a:r>
                <a:rPr lang="en-US" altLang="zh-CN" sz="8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8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68" name="直接连接符 67"/>
            <p:cNvCxnSpPr>
              <a:stCxn id="67" idx="2"/>
            </p:cNvCxnSpPr>
            <p:nvPr/>
          </p:nvCxnSpPr>
          <p:spPr>
            <a:xfrm rot="948664" flipH="1">
              <a:off x="6159154" y="1796845"/>
              <a:ext cx="82943" cy="464706"/>
            </a:xfrm>
            <a:prstGeom prst="line">
              <a:avLst/>
            </a:prstGeom>
            <a:ln w="25400">
              <a:solidFill>
                <a:srgbClr val="2DA1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图片 6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25" y="4348324"/>
            <a:ext cx="1012976" cy="344854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1" y="166286"/>
            <a:ext cx="125605" cy="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 rot="19446554">
            <a:off x="3738251" y="1828276"/>
            <a:ext cx="741119" cy="1063149"/>
            <a:chOff x="5976957" y="1627207"/>
            <a:chExt cx="741119" cy="1063149"/>
          </a:xfrm>
        </p:grpSpPr>
        <p:sp>
          <p:nvSpPr>
            <p:cNvPr id="73" name="圆角矩形 72"/>
            <p:cNvSpPr/>
            <p:nvPr/>
          </p:nvSpPr>
          <p:spPr>
            <a:xfrm rot="1555846">
              <a:off x="5976957" y="1627207"/>
              <a:ext cx="741119" cy="199786"/>
            </a:xfrm>
            <a:prstGeom prst="roundRect">
              <a:avLst>
                <a:gd name="adj" fmla="val 24014"/>
              </a:avLst>
            </a:prstGeom>
            <a:solidFill>
              <a:srgbClr val="A2B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HelveticaRounded LT Bold" panose="02000503060000020004" pitchFamily="2" charset="0"/>
                </a:rPr>
                <a:t>75</a:t>
              </a:r>
              <a:r>
                <a:rPr lang="en-US" altLang="zh-CN" sz="11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1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74" name="直接连接符 73"/>
            <p:cNvCxnSpPr>
              <a:stCxn id="73" idx="2"/>
            </p:cNvCxnSpPr>
            <p:nvPr/>
          </p:nvCxnSpPr>
          <p:spPr>
            <a:xfrm rot="1555846">
              <a:off x="6102746" y="1770639"/>
              <a:ext cx="0" cy="919717"/>
            </a:xfrm>
            <a:prstGeom prst="line">
              <a:avLst/>
            </a:prstGeom>
            <a:ln w="25400">
              <a:solidFill>
                <a:srgbClr val="A2B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9" name="组合 2048"/>
          <p:cNvGrpSpPr/>
          <p:nvPr/>
        </p:nvGrpSpPr>
        <p:grpSpPr>
          <a:xfrm>
            <a:off x="5976957" y="1627207"/>
            <a:ext cx="741119" cy="1063149"/>
            <a:chOff x="5976957" y="1627207"/>
            <a:chExt cx="741119" cy="1063149"/>
          </a:xfrm>
        </p:grpSpPr>
        <p:sp>
          <p:nvSpPr>
            <p:cNvPr id="68" name="圆角矩形 67"/>
            <p:cNvSpPr/>
            <p:nvPr/>
          </p:nvSpPr>
          <p:spPr>
            <a:xfrm rot="1555846">
              <a:off x="5976957" y="1627207"/>
              <a:ext cx="741119" cy="199786"/>
            </a:xfrm>
            <a:prstGeom prst="roundRect">
              <a:avLst>
                <a:gd name="adj" fmla="val 24014"/>
              </a:avLst>
            </a:prstGeom>
            <a:solidFill>
              <a:srgbClr val="2DA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HelveticaRounded LT Bold" panose="02000503060000020004" pitchFamily="2" charset="0"/>
                </a:rPr>
                <a:t>90</a:t>
              </a:r>
              <a:r>
                <a:rPr lang="en-US" altLang="zh-CN" sz="11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1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69" name="直接连接符 68"/>
            <p:cNvCxnSpPr>
              <a:stCxn id="68" idx="2"/>
            </p:cNvCxnSpPr>
            <p:nvPr/>
          </p:nvCxnSpPr>
          <p:spPr>
            <a:xfrm rot="1555846">
              <a:off x="6102746" y="1770639"/>
              <a:ext cx="0" cy="919717"/>
            </a:xfrm>
            <a:prstGeom prst="line">
              <a:avLst/>
            </a:prstGeom>
            <a:ln w="25400">
              <a:solidFill>
                <a:srgbClr val="2DA1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 rot="12689237">
            <a:off x="2460362" y="3719098"/>
            <a:ext cx="789918" cy="730973"/>
            <a:chOff x="7362931" y="750073"/>
            <a:chExt cx="961919" cy="890139"/>
          </a:xfrm>
        </p:grpSpPr>
        <p:sp>
          <p:nvSpPr>
            <p:cNvPr id="63" name="圆角矩形 62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C92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HelveticaRounded LT Bold" panose="02000503060000020004" pitchFamily="2" charset="0"/>
                </a:rPr>
                <a:t>25</a:t>
              </a:r>
              <a:r>
                <a:rPr lang="en-US" altLang="zh-CN" sz="11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1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64" name="直接连接符 63"/>
            <p:cNvCxnSpPr>
              <a:stCxn id="63" idx="2"/>
            </p:cNvCxnSpPr>
            <p:nvPr/>
          </p:nvCxnSpPr>
          <p:spPr>
            <a:xfrm rot="8910763" flipV="1">
              <a:off x="7666055" y="1059516"/>
              <a:ext cx="355673" cy="580696"/>
            </a:xfrm>
            <a:prstGeom prst="line">
              <a:avLst/>
            </a:prstGeom>
            <a:ln w="25400">
              <a:solidFill>
                <a:srgbClr val="C921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圆角矩形 3"/>
          <p:cNvSpPr/>
          <p:nvPr/>
        </p:nvSpPr>
        <p:spPr>
          <a:xfrm>
            <a:off x="3271233" y="2664239"/>
            <a:ext cx="502276" cy="2036550"/>
          </a:xfrm>
          <a:prstGeom prst="roundRect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242381" y="2292439"/>
            <a:ext cx="502276" cy="2408350"/>
          </a:xfrm>
          <a:prstGeom prst="roundRect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213529" y="1916113"/>
            <a:ext cx="502276" cy="2784676"/>
          </a:xfrm>
          <a:prstGeom prst="roundRect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394579" y="2952484"/>
            <a:ext cx="249655" cy="233167"/>
            <a:chOff x="3351213" y="3751580"/>
            <a:chExt cx="366237" cy="342050"/>
          </a:xfrm>
        </p:grpSpPr>
        <p:sp>
          <p:nvSpPr>
            <p:cNvPr id="9" name="椭圆 8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21494" y="3780569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86215" y="3789884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430391" y="402282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9000000">
            <a:off x="3639466" y="3578732"/>
            <a:ext cx="353644" cy="327323"/>
            <a:chOff x="1438330" y="2458687"/>
            <a:chExt cx="517009" cy="478529"/>
          </a:xfrm>
        </p:grpSpPr>
        <p:sp>
          <p:nvSpPr>
            <p:cNvPr id="15" name="弧形 14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2600000" flipH="1">
            <a:off x="3047827" y="3572659"/>
            <a:ext cx="353644" cy="327323"/>
            <a:chOff x="1438330" y="2458687"/>
            <a:chExt cx="517009" cy="478529"/>
          </a:xfrm>
        </p:grpSpPr>
        <p:sp>
          <p:nvSpPr>
            <p:cNvPr id="21" name="弧形 20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9000000">
            <a:off x="4600511" y="3153855"/>
            <a:ext cx="353644" cy="327323"/>
            <a:chOff x="1438330" y="2458687"/>
            <a:chExt cx="517009" cy="478529"/>
          </a:xfrm>
        </p:grpSpPr>
        <p:sp>
          <p:nvSpPr>
            <p:cNvPr id="27" name="弧形 26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9000000" flipH="1" flipV="1">
            <a:off x="4017158" y="2840332"/>
            <a:ext cx="353644" cy="327323"/>
            <a:chOff x="1438330" y="2458687"/>
            <a:chExt cx="517009" cy="478529"/>
          </a:xfrm>
        </p:grpSpPr>
        <p:sp>
          <p:nvSpPr>
            <p:cNvPr id="33" name="弧形 32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9000000" flipH="1" flipV="1">
            <a:off x="4992439" y="2465182"/>
            <a:ext cx="353644" cy="327323"/>
            <a:chOff x="1438330" y="2458687"/>
            <a:chExt cx="517009" cy="478529"/>
          </a:xfrm>
        </p:grpSpPr>
        <p:sp>
          <p:nvSpPr>
            <p:cNvPr id="39" name="弧形 38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 rot="12600000" flipV="1">
            <a:off x="5577302" y="2474476"/>
            <a:ext cx="353644" cy="327323"/>
            <a:chOff x="1438330" y="2458687"/>
            <a:chExt cx="517009" cy="478529"/>
          </a:xfrm>
        </p:grpSpPr>
        <p:sp>
          <p:nvSpPr>
            <p:cNvPr id="45" name="弧形 44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372322" y="2609766"/>
            <a:ext cx="249655" cy="277617"/>
            <a:chOff x="3351213" y="3751580"/>
            <a:chExt cx="366237" cy="407258"/>
          </a:xfrm>
        </p:grpSpPr>
        <p:sp>
          <p:nvSpPr>
            <p:cNvPr id="51" name="椭圆 50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430809" y="3780569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595530" y="3836461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flipV="1">
              <a:off x="3430391" y="4088030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339229" y="2159970"/>
            <a:ext cx="249655" cy="353817"/>
            <a:chOff x="3351213" y="3751580"/>
            <a:chExt cx="366237" cy="519041"/>
          </a:xfrm>
        </p:grpSpPr>
        <p:sp>
          <p:nvSpPr>
            <p:cNvPr id="57" name="椭圆 56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430809" y="3799200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632791" y="3789884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flipV="1">
              <a:off x="3430391" y="4199813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5" name="图片 7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89" y="4609274"/>
            <a:ext cx="1071226" cy="364684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81" y="4609274"/>
            <a:ext cx="1071226" cy="364684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10" y="4609274"/>
            <a:ext cx="1071226" cy="36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8959906">
            <a:off x="2435479" y="3815944"/>
            <a:ext cx="789918" cy="730973"/>
            <a:chOff x="7362931" y="750073"/>
            <a:chExt cx="961919" cy="890139"/>
          </a:xfrm>
        </p:grpSpPr>
        <p:sp>
          <p:nvSpPr>
            <p:cNvPr id="3" name="圆角矩形 2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C92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HelveticaRounded LT Bold" panose="02000503060000020004" pitchFamily="2" charset="0"/>
                </a:rPr>
                <a:t>25</a:t>
              </a:r>
              <a:endParaRPr lang="zh-CN" altLang="en-US" sz="11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4" name="直接连接符 3"/>
            <p:cNvCxnSpPr>
              <a:stCxn id="3" idx="2"/>
            </p:cNvCxnSpPr>
            <p:nvPr/>
          </p:nvCxnSpPr>
          <p:spPr>
            <a:xfrm rot="8910763" flipV="1">
              <a:off x="7666055" y="1059516"/>
              <a:ext cx="355673" cy="580696"/>
            </a:xfrm>
            <a:prstGeom prst="line">
              <a:avLst/>
            </a:prstGeom>
            <a:ln w="25400">
              <a:solidFill>
                <a:srgbClr val="C921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rot="20651336">
            <a:off x="4003998" y="1363095"/>
            <a:ext cx="741119" cy="1063149"/>
            <a:chOff x="5976957" y="1627207"/>
            <a:chExt cx="741119" cy="1063149"/>
          </a:xfrm>
        </p:grpSpPr>
        <p:sp>
          <p:nvSpPr>
            <p:cNvPr id="6" name="圆角矩形 5"/>
            <p:cNvSpPr/>
            <p:nvPr/>
          </p:nvSpPr>
          <p:spPr>
            <a:xfrm rot="1555846">
              <a:off x="5976957" y="1627207"/>
              <a:ext cx="741119" cy="199786"/>
            </a:xfrm>
            <a:prstGeom prst="roundRect">
              <a:avLst>
                <a:gd name="adj" fmla="val 24014"/>
              </a:avLst>
            </a:prstGeom>
            <a:solidFill>
              <a:srgbClr val="A2B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HelveticaRounded LT Bold" panose="02000503060000020004" pitchFamily="2" charset="0"/>
                </a:rPr>
                <a:t>50</a:t>
              </a:r>
              <a:endParaRPr lang="zh-CN" altLang="en-US" sz="11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7" name="直接连接符 6"/>
            <p:cNvCxnSpPr>
              <a:stCxn id="6" idx="2"/>
            </p:cNvCxnSpPr>
            <p:nvPr/>
          </p:nvCxnSpPr>
          <p:spPr>
            <a:xfrm rot="1555846">
              <a:off x="6102746" y="1770639"/>
              <a:ext cx="0" cy="919717"/>
            </a:xfrm>
            <a:prstGeom prst="line">
              <a:avLst/>
            </a:prstGeom>
            <a:ln w="25400">
              <a:solidFill>
                <a:srgbClr val="A2B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 rot="20719950">
            <a:off x="7611015" y="2240925"/>
            <a:ext cx="741119" cy="1063149"/>
            <a:chOff x="5976957" y="1627207"/>
            <a:chExt cx="741119" cy="1063149"/>
          </a:xfrm>
        </p:grpSpPr>
        <p:sp>
          <p:nvSpPr>
            <p:cNvPr id="9" name="圆角矩形 8"/>
            <p:cNvSpPr/>
            <p:nvPr/>
          </p:nvSpPr>
          <p:spPr>
            <a:xfrm rot="1555846">
              <a:off x="5976957" y="1627207"/>
              <a:ext cx="741119" cy="199786"/>
            </a:xfrm>
            <a:prstGeom prst="roundRect">
              <a:avLst>
                <a:gd name="adj" fmla="val 24014"/>
              </a:avLst>
            </a:prstGeom>
            <a:solidFill>
              <a:srgbClr val="2DA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HelveticaRounded LT Bold" panose="02000503060000020004" pitchFamily="2" charset="0"/>
                </a:rPr>
                <a:t>100</a:t>
              </a:r>
              <a:endParaRPr lang="zh-CN" altLang="en-US" sz="11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10" name="直接连接符 9"/>
            <p:cNvCxnSpPr>
              <a:stCxn id="9" idx="2"/>
            </p:cNvCxnSpPr>
            <p:nvPr/>
          </p:nvCxnSpPr>
          <p:spPr>
            <a:xfrm rot="1555846">
              <a:off x="6102746" y="1770639"/>
              <a:ext cx="0" cy="919717"/>
            </a:xfrm>
            <a:prstGeom prst="line">
              <a:avLst/>
            </a:prstGeom>
            <a:ln w="25400">
              <a:solidFill>
                <a:srgbClr val="2DA1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椭圆 10"/>
          <p:cNvSpPr/>
          <p:nvPr/>
        </p:nvSpPr>
        <p:spPr>
          <a:xfrm>
            <a:off x="1801813" y="2916237"/>
            <a:ext cx="890587" cy="890587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87713" y="2656680"/>
            <a:ext cx="1409700" cy="1409700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92726" y="2267743"/>
            <a:ext cx="2187574" cy="2187574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350004" y="3188591"/>
            <a:ext cx="249655" cy="233167"/>
            <a:chOff x="3351213" y="3751580"/>
            <a:chExt cx="366237" cy="342050"/>
          </a:xfrm>
        </p:grpSpPr>
        <p:sp>
          <p:nvSpPr>
            <p:cNvPr id="15" name="椭圆 14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49440" y="3794542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637449" y="3803857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430391" y="402282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5400000" flipH="1">
            <a:off x="2375219" y="3564517"/>
            <a:ext cx="353644" cy="327323"/>
            <a:chOff x="1438330" y="2458687"/>
            <a:chExt cx="517009" cy="478529"/>
          </a:xfrm>
        </p:grpSpPr>
        <p:sp>
          <p:nvSpPr>
            <p:cNvPr id="21" name="弧形 20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7275352" flipH="1" flipV="1">
            <a:off x="2384823" y="2908119"/>
            <a:ext cx="353644" cy="327323"/>
            <a:chOff x="1438330" y="2458687"/>
            <a:chExt cx="517009" cy="478529"/>
          </a:xfrm>
        </p:grpSpPr>
        <p:sp>
          <p:nvSpPr>
            <p:cNvPr id="27" name="弧形 26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84885" y="2945598"/>
            <a:ext cx="249655" cy="264919"/>
            <a:chOff x="3351213" y="3751580"/>
            <a:chExt cx="366237" cy="388627"/>
          </a:xfrm>
        </p:grpSpPr>
        <p:sp>
          <p:nvSpPr>
            <p:cNvPr id="33" name="椭圆 32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435469" y="3777076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633956" y="3772421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flipV="1">
              <a:off x="3449022" y="4069399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4639578" flipH="1" flipV="1">
            <a:off x="3891035" y="2455477"/>
            <a:ext cx="353644" cy="327323"/>
            <a:chOff x="1438330" y="2458687"/>
            <a:chExt cx="517009" cy="478529"/>
          </a:xfrm>
        </p:grpSpPr>
        <p:sp>
          <p:nvSpPr>
            <p:cNvPr id="39" name="弧形 38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 rot="2643777" flipH="1">
            <a:off x="4600399" y="3003355"/>
            <a:ext cx="353644" cy="327323"/>
            <a:chOff x="1438330" y="2458687"/>
            <a:chExt cx="517009" cy="478529"/>
          </a:xfrm>
        </p:grpSpPr>
        <p:sp>
          <p:nvSpPr>
            <p:cNvPr id="45" name="弧形 44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rot="2643777" flipH="1">
            <a:off x="7363044" y="3153950"/>
            <a:ext cx="353644" cy="327323"/>
            <a:chOff x="1438330" y="2458687"/>
            <a:chExt cx="517009" cy="478529"/>
          </a:xfrm>
        </p:grpSpPr>
        <p:sp>
          <p:nvSpPr>
            <p:cNvPr id="51" name="弧形 50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 rot="2643777" flipV="1">
            <a:off x="5043531" y="3437892"/>
            <a:ext cx="353644" cy="327323"/>
            <a:chOff x="1438330" y="2458687"/>
            <a:chExt cx="517009" cy="478529"/>
          </a:xfrm>
        </p:grpSpPr>
        <p:sp>
          <p:nvSpPr>
            <p:cNvPr id="57" name="弧形 56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52160" y="2792497"/>
            <a:ext cx="249655" cy="296669"/>
            <a:chOff x="3351213" y="3751580"/>
            <a:chExt cx="366237" cy="435207"/>
          </a:xfrm>
        </p:grpSpPr>
        <p:sp>
          <p:nvSpPr>
            <p:cNvPr id="63" name="椭圆 62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444784" y="3805022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78064" y="3809682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flipV="1">
              <a:off x="3430391" y="4115979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96" y="4299356"/>
            <a:ext cx="1821648" cy="620155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1" y="166286"/>
            <a:ext cx="125605" cy="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910850">
            <a:off x="5142441" y="813439"/>
            <a:ext cx="961919" cy="1453035"/>
            <a:chOff x="7362931" y="750073"/>
            <a:chExt cx="961919" cy="1453035"/>
          </a:xfrm>
        </p:grpSpPr>
        <p:sp>
          <p:nvSpPr>
            <p:cNvPr id="3" name="圆角矩形 2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C92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HelveticaRounded LT Bold" panose="02000503060000020004" pitchFamily="2" charset="0"/>
                </a:rPr>
                <a:t>100</a:t>
              </a:r>
              <a:r>
                <a:rPr lang="en-US" altLang="zh-CN" sz="700" dirty="0" smtClean="0">
                  <a:latin typeface="HelveticaRounded LT Bold" panose="02000503060000020004" pitchFamily="2" charset="0"/>
                </a:rPr>
                <a:t> </a:t>
              </a:r>
              <a:r>
                <a:rPr lang="en-US" altLang="zh-CN" sz="1400" baseline="30000" dirty="0" smtClean="0">
                  <a:latin typeface="HelveticaRounded LT Bold" panose="02000503060000020004" pitchFamily="2" charset="0"/>
                </a:rPr>
                <a:t>t</a:t>
              </a:r>
              <a:endParaRPr lang="zh-CN" altLang="en-US" sz="14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4" name="直接连接符 3"/>
            <p:cNvCxnSpPr>
              <a:stCxn id="3" idx="2"/>
            </p:cNvCxnSpPr>
            <p:nvPr/>
          </p:nvCxnSpPr>
          <p:spPr>
            <a:xfrm>
              <a:off x="7843891" y="1009381"/>
              <a:ext cx="0" cy="1193727"/>
            </a:xfrm>
            <a:prstGeom prst="line">
              <a:avLst/>
            </a:prstGeom>
            <a:ln w="25400">
              <a:solidFill>
                <a:srgbClr val="C921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/>
          </p:cNvSpPr>
          <p:nvPr/>
        </p:nvSpPr>
        <p:spPr bwMode="auto">
          <a:xfrm>
            <a:off x="3327121" y="1511558"/>
            <a:ext cx="2489758" cy="2239417"/>
          </a:xfrm>
          <a:custGeom>
            <a:avLst/>
            <a:gdLst>
              <a:gd name="T0" fmla="*/ 177 w 460"/>
              <a:gd name="T1" fmla="*/ 30 h 413"/>
              <a:gd name="T2" fmla="*/ 8 w 460"/>
              <a:gd name="T3" fmla="*/ 322 h 413"/>
              <a:gd name="T4" fmla="*/ 0 w 460"/>
              <a:gd name="T5" fmla="*/ 352 h 413"/>
              <a:gd name="T6" fmla="*/ 8 w 460"/>
              <a:gd name="T7" fmla="*/ 382 h 413"/>
              <a:gd name="T8" fmla="*/ 60 w 460"/>
              <a:gd name="T9" fmla="*/ 413 h 413"/>
              <a:gd name="T10" fmla="*/ 397 w 460"/>
              <a:gd name="T11" fmla="*/ 413 h 413"/>
              <a:gd name="T12" fmla="*/ 449 w 460"/>
              <a:gd name="T13" fmla="*/ 383 h 413"/>
              <a:gd name="T14" fmla="*/ 449 w 460"/>
              <a:gd name="T15" fmla="*/ 322 h 413"/>
              <a:gd name="T16" fmla="*/ 281 w 460"/>
              <a:gd name="T17" fmla="*/ 30 h 413"/>
              <a:gd name="T18" fmla="*/ 229 w 460"/>
              <a:gd name="T19" fmla="*/ 0 h 413"/>
              <a:gd name="T20" fmla="*/ 177 w 460"/>
              <a:gd name="T21" fmla="*/ 3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0" h="413">
                <a:moveTo>
                  <a:pt x="177" y="30"/>
                </a:moveTo>
                <a:cubicBezTo>
                  <a:pt x="177" y="30"/>
                  <a:pt x="8" y="322"/>
                  <a:pt x="8" y="322"/>
                </a:cubicBezTo>
                <a:cubicBezTo>
                  <a:pt x="2" y="332"/>
                  <a:pt x="0" y="342"/>
                  <a:pt x="0" y="352"/>
                </a:cubicBezTo>
                <a:cubicBezTo>
                  <a:pt x="0" y="363"/>
                  <a:pt x="2" y="373"/>
                  <a:pt x="8" y="382"/>
                </a:cubicBezTo>
                <a:cubicBezTo>
                  <a:pt x="18" y="401"/>
                  <a:pt x="38" y="413"/>
                  <a:pt x="60" y="413"/>
                </a:cubicBezTo>
                <a:cubicBezTo>
                  <a:pt x="397" y="413"/>
                  <a:pt x="397" y="413"/>
                  <a:pt x="397" y="413"/>
                </a:cubicBezTo>
                <a:cubicBezTo>
                  <a:pt x="419" y="413"/>
                  <a:pt x="439" y="401"/>
                  <a:pt x="449" y="383"/>
                </a:cubicBezTo>
                <a:cubicBezTo>
                  <a:pt x="460" y="364"/>
                  <a:pt x="460" y="341"/>
                  <a:pt x="449" y="322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70" y="12"/>
                  <a:pt x="250" y="0"/>
                  <a:pt x="229" y="0"/>
                </a:cubicBezTo>
                <a:cubicBezTo>
                  <a:pt x="207" y="0"/>
                  <a:pt x="187" y="12"/>
                  <a:pt x="177" y="30"/>
                </a:cubicBezTo>
                <a:close/>
              </a:path>
            </a:pathLst>
          </a:custGeom>
          <a:solidFill>
            <a:srgbClr val="1E22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838723" y="3833447"/>
            <a:ext cx="1489578" cy="1339803"/>
          </a:xfrm>
          <a:custGeom>
            <a:avLst/>
            <a:gdLst>
              <a:gd name="T0" fmla="*/ 177 w 460"/>
              <a:gd name="T1" fmla="*/ 30 h 413"/>
              <a:gd name="T2" fmla="*/ 8 w 460"/>
              <a:gd name="T3" fmla="*/ 322 h 413"/>
              <a:gd name="T4" fmla="*/ 0 w 460"/>
              <a:gd name="T5" fmla="*/ 352 h 413"/>
              <a:gd name="T6" fmla="*/ 8 w 460"/>
              <a:gd name="T7" fmla="*/ 382 h 413"/>
              <a:gd name="T8" fmla="*/ 60 w 460"/>
              <a:gd name="T9" fmla="*/ 413 h 413"/>
              <a:gd name="T10" fmla="*/ 397 w 460"/>
              <a:gd name="T11" fmla="*/ 413 h 413"/>
              <a:gd name="T12" fmla="*/ 449 w 460"/>
              <a:gd name="T13" fmla="*/ 383 h 413"/>
              <a:gd name="T14" fmla="*/ 449 w 460"/>
              <a:gd name="T15" fmla="*/ 322 h 413"/>
              <a:gd name="T16" fmla="*/ 281 w 460"/>
              <a:gd name="T17" fmla="*/ 30 h 413"/>
              <a:gd name="T18" fmla="*/ 229 w 460"/>
              <a:gd name="T19" fmla="*/ 0 h 413"/>
              <a:gd name="T20" fmla="*/ 177 w 460"/>
              <a:gd name="T21" fmla="*/ 3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0" h="413">
                <a:moveTo>
                  <a:pt x="177" y="30"/>
                </a:moveTo>
                <a:cubicBezTo>
                  <a:pt x="177" y="30"/>
                  <a:pt x="8" y="322"/>
                  <a:pt x="8" y="322"/>
                </a:cubicBezTo>
                <a:cubicBezTo>
                  <a:pt x="2" y="332"/>
                  <a:pt x="0" y="342"/>
                  <a:pt x="0" y="352"/>
                </a:cubicBezTo>
                <a:cubicBezTo>
                  <a:pt x="0" y="363"/>
                  <a:pt x="2" y="373"/>
                  <a:pt x="8" y="382"/>
                </a:cubicBezTo>
                <a:cubicBezTo>
                  <a:pt x="18" y="401"/>
                  <a:pt x="38" y="413"/>
                  <a:pt x="60" y="413"/>
                </a:cubicBezTo>
                <a:cubicBezTo>
                  <a:pt x="397" y="413"/>
                  <a:pt x="397" y="413"/>
                  <a:pt x="397" y="413"/>
                </a:cubicBezTo>
                <a:cubicBezTo>
                  <a:pt x="419" y="413"/>
                  <a:pt x="439" y="401"/>
                  <a:pt x="449" y="383"/>
                </a:cubicBezTo>
                <a:cubicBezTo>
                  <a:pt x="460" y="364"/>
                  <a:pt x="460" y="341"/>
                  <a:pt x="449" y="322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70" y="12"/>
                  <a:pt x="250" y="0"/>
                  <a:pt x="229" y="0"/>
                </a:cubicBezTo>
                <a:cubicBezTo>
                  <a:pt x="207" y="0"/>
                  <a:pt x="187" y="12"/>
                  <a:pt x="177" y="30"/>
                </a:cubicBezTo>
                <a:close/>
              </a:path>
            </a:pathLst>
          </a:custGeom>
          <a:solidFill>
            <a:srgbClr val="1E22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10800000" flipH="1" flipV="1">
            <a:off x="4197087" y="3721731"/>
            <a:ext cx="353644" cy="327323"/>
            <a:chOff x="1438330" y="2458687"/>
            <a:chExt cx="517009" cy="478529"/>
          </a:xfrm>
        </p:grpSpPr>
        <p:sp>
          <p:nvSpPr>
            <p:cNvPr id="8" name="弧形 7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10800000" flipV="1">
            <a:off x="4614757" y="3743365"/>
            <a:ext cx="353644" cy="327323"/>
            <a:chOff x="1438330" y="2458687"/>
            <a:chExt cx="517009" cy="478529"/>
          </a:xfrm>
        </p:grpSpPr>
        <p:sp>
          <p:nvSpPr>
            <p:cNvPr id="14" name="弧形 13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2210885" flipV="1">
            <a:off x="5114209" y="2074426"/>
            <a:ext cx="353644" cy="327323"/>
            <a:chOff x="1438330" y="2458687"/>
            <a:chExt cx="517009" cy="478529"/>
          </a:xfrm>
        </p:grpSpPr>
        <p:sp>
          <p:nvSpPr>
            <p:cNvPr id="20" name="弧形 19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4501383" flipH="1">
            <a:off x="3592057" y="2293407"/>
            <a:ext cx="353644" cy="327323"/>
            <a:chOff x="1438330" y="2458687"/>
            <a:chExt cx="517009" cy="478529"/>
          </a:xfrm>
        </p:grpSpPr>
        <p:sp>
          <p:nvSpPr>
            <p:cNvPr id="26" name="弧形 25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64624" y="4026341"/>
            <a:ext cx="249655" cy="233167"/>
            <a:chOff x="3351213" y="3751580"/>
            <a:chExt cx="366237" cy="342050"/>
          </a:xfrm>
        </p:grpSpPr>
        <p:sp>
          <p:nvSpPr>
            <p:cNvPr id="32" name="椭圆 31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407523" y="3766597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612996" y="3765434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3430391" y="402282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51278" y="2089630"/>
            <a:ext cx="249655" cy="264919"/>
            <a:chOff x="3351213" y="3751580"/>
            <a:chExt cx="366237" cy="388627"/>
          </a:xfrm>
        </p:grpSpPr>
        <p:sp>
          <p:nvSpPr>
            <p:cNvPr id="38" name="椭圆 37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416838" y="3803858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594365" y="3812010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flipV="1">
              <a:off x="3430391" y="4069400"/>
              <a:ext cx="218004" cy="70807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53" y="4946606"/>
            <a:ext cx="1821648" cy="620155"/>
          </a:xfrm>
          <a:prstGeom prst="rect">
            <a:avLst/>
          </a:prstGeom>
        </p:spPr>
      </p:pic>
      <p:cxnSp>
        <p:nvCxnSpPr>
          <p:cNvPr id="47" name="直接连接符 46"/>
          <p:cNvCxnSpPr/>
          <p:nvPr/>
        </p:nvCxnSpPr>
        <p:spPr>
          <a:xfrm>
            <a:off x="4572697" y="4202160"/>
            <a:ext cx="0" cy="90885"/>
          </a:xfrm>
          <a:prstGeom prst="line">
            <a:avLst/>
          </a:prstGeom>
          <a:ln w="12700">
            <a:solidFill>
              <a:srgbClr val="1E2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607198" y="4204097"/>
            <a:ext cx="0" cy="90885"/>
          </a:xfrm>
          <a:prstGeom prst="line">
            <a:avLst/>
          </a:prstGeom>
          <a:ln w="12700">
            <a:solidFill>
              <a:srgbClr val="1E2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泪滴形 55"/>
          <p:cNvSpPr/>
          <p:nvPr/>
        </p:nvSpPr>
        <p:spPr>
          <a:xfrm rot="18900000">
            <a:off x="4712523" y="3981725"/>
            <a:ext cx="45719" cy="45719"/>
          </a:xfrm>
          <a:prstGeom prst="teardrop">
            <a:avLst>
              <a:gd name="adj" fmla="val 1482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4637791" y="4203227"/>
            <a:ext cx="0" cy="90885"/>
          </a:xfrm>
          <a:prstGeom prst="line">
            <a:avLst/>
          </a:prstGeom>
          <a:ln w="12700">
            <a:solidFill>
              <a:srgbClr val="1E2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544179" y="4203226"/>
            <a:ext cx="0" cy="90885"/>
          </a:xfrm>
          <a:prstGeom prst="line">
            <a:avLst/>
          </a:prstGeom>
          <a:ln w="12700">
            <a:solidFill>
              <a:srgbClr val="1E2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1" y="166286"/>
            <a:ext cx="125605" cy="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 rot="1544341">
            <a:off x="6522528" y="1742197"/>
            <a:ext cx="961919" cy="954491"/>
            <a:chOff x="7362931" y="750073"/>
            <a:chExt cx="961919" cy="954491"/>
          </a:xfrm>
        </p:grpSpPr>
        <p:sp>
          <p:nvSpPr>
            <p:cNvPr id="60" name="圆角矩形 59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C92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HelveticaRounded LT Bold" panose="02000503060000020004" pitchFamily="2" charset="0"/>
                </a:rPr>
                <a:t>121</a:t>
              </a:r>
              <a:r>
                <a:rPr lang="en-US" altLang="zh-CN" sz="14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4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61" name="直接连接符 60"/>
            <p:cNvCxnSpPr>
              <a:stCxn id="60" idx="2"/>
            </p:cNvCxnSpPr>
            <p:nvPr/>
          </p:nvCxnSpPr>
          <p:spPr>
            <a:xfrm rot="20055659" flipH="1">
              <a:off x="7685063" y="1045669"/>
              <a:ext cx="317657" cy="658895"/>
            </a:xfrm>
            <a:prstGeom prst="line">
              <a:avLst/>
            </a:prstGeom>
            <a:ln w="25400">
              <a:solidFill>
                <a:srgbClr val="C921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泪滴形 1"/>
          <p:cNvSpPr/>
          <p:nvPr/>
        </p:nvSpPr>
        <p:spPr>
          <a:xfrm rot="16200000">
            <a:off x="2413000" y="2552700"/>
            <a:ext cx="1346201" cy="1346201"/>
          </a:xfrm>
          <a:prstGeom prst="teardrop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泪滴形 2"/>
          <p:cNvSpPr/>
          <p:nvPr/>
        </p:nvSpPr>
        <p:spPr>
          <a:xfrm rot="16200000">
            <a:off x="3911599" y="2539999"/>
            <a:ext cx="1346201" cy="1346201"/>
          </a:xfrm>
          <a:prstGeom prst="teardrop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泪滴形 3"/>
          <p:cNvSpPr/>
          <p:nvPr/>
        </p:nvSpPr>
        <p:spPr>
          <a:xfrm rot="16200000">
            <a:off x="5410198" y="2603500"/>
            <a:ext cx="1346201" cy="1346201"/>
          </a:xfrm>
          <a:prstGeom prst="teardrop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4632626" flipH="1">
            <a:off x="3633188" y="3277823"/>
            <a:ext cx="353644" cy="327323"/>
            <a:chOff x="1438330" y="2458687"/>
            <a:chExt cx="517009" cy="478529"/>
          </a:xfrm>
        </p:grpSpPr>
        <p:sp>
          <p:nvSpPr>
            <p:cNvPr id="18" name="弧形 17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rot="17275352" flipH="1" flipV="1">
            <a:off x="3565923" y="2730319"/>
            <a:ext cx="353644" cy="327323"/>
            <a:chOff x="1438330" y="2458687"/>
            <a:chExt cx="517009" cy="478529"/>
          </a:xfrm>
        </p:grpSpPr>
        <p:sp>
          <p:nvSpPr>
            <p:cNvPr id="24" name="弧形 23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4632626" flipH="1">
            <a:off x="5133006" y="3328838"/>
            <a:ext cx="353644" cy="327323"/>
            <a:chOff x="1438330" y="2458687"/>
            <a:chExt cx="517009" cy="478529"/>
          </a:xfrm>
        </p:grpSpPr>
        <p:sp>
          <p:nvSpPr>
            <p:cNvPr id="30" name="弧形 29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7275352" flipH="1" flipV="1">
            <a:off x="5065741" y="2781334"/>
            <a:ext cx="353644" cy="327323"/>
            <a:chOff x="1438330" y="2458687"/>
            <a:chExt cx="517009" cy="478529"/>
          </a:xfrm>
        </p:grpSpPr>
        <p:sp>
          <p:nvSpPr>
            <p:cNvPr id="36" name="弧形 35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15128832" flipH="1" flipV="1">
            <a:off x="6579576" y="2658319"/>
            <a:ext cx="353644" cy="327323"/>
            <a:chOff x="1438330" y="2458687"/>
            <a:chExt cx="517009" cy="478529"/>
          </a:xfrm>
        </p:grpSpPr>
        <p:sp>
          <p:nvSpPr>
            <p:cNvPr id="42" name="弧形 41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8641097" flipH="1">
            <a:off x="6203387" y="3840629"/>
            <a:ext cx="353644" cy="327323"/>
            <a:chOff x="1438330" y="2458687"/>
            <a:chExt cx="517009" cy="478529"/>
          </a:xfrm>
        </p:grpSpPr>
        <p:sp>
          <p:nvSpPr>
            <p:cNvPr id="54" name="弧形 53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394579" y="3015984"/>
            <a:ext cx="249655" cy="233167"/>
            <a:chOff x="3351213" y="3751580"/>
            <a:chExt cx="366237" cy="342050"/>
          </a:xfrm>
        </p:grpSpPr>
        <p:sp>
          <p:nvSpPr>
            <p:cNvPr id="64" name="椭圆 63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435469" y="3815505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21151" y="3810846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flipV="1">
              <a:off x="3458337" y="402282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322416" y="3200366"/>
            <a:ext cx="249655" cy="233167"/>
            <a:chOff x="3351213" y="3751580"/>
            <a:chExt cx="366237" cy="342050"/>
          </a:xfrm>
        </p:grpSpPr>
        <p:sp>
          <p:nvSpPr>
            <p:cNvPr id="70" name="椭圆 69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421494" y="3780569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586215" y="3789884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 flipV="1">
              <a:off x="3458337" y="402282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849689" y="3025509"/>
            <a:ext cx="249655" cy="233167"/>
            <a:chOff x="3351213" y="3751580"/>
            <a:chExt cx="366237" cy="342050"/>
          </a:xfrm>
        </p:grpSpPr>
        <p:sp>
          <p:nvSpPr>
            <p:cNvPr id="76" name="椭圆 75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435469" y="3815505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628136" y="3810846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 flipV="1">
              <a:off x="3458337" y="4022822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 rot="13447461">
            <a:off x="1659490" y="3358034"/>
            <a:ext cx="525531" cy="449816"/>
            <a:chOff x="5976957" y="1627207"/>
            <a:chExt cx="741119" cy="634344"/>
          </a:xfrm>
        </p:grpSpPr>
        <p:sp>
          <p:nvSpPr>
            <p:cNvPr id="82" name="圆角矩形 81"/>
            <p:cNvSpPr/>
            <p:nvPr/>
          </p:nvSpPr>
          <p:spPr>
            <a:xfrm rot="1555846">
              <a:off x="5976957" y="1627207"/>
              <a:ext cx="741119" cy="199786"/>
            </a:xfrm>
            <a:prstGeom prst="roundRect">
              <a:avLst>
                <a:gd name="adj" fmla="val 24014"/>
              </a:avLst>
            </a:prstGeom>
            <a:solidFill>
              <a:srgbClr val="A2B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latin typeface="HelveticaRounded LT Bold" panose="02000503060000020004" pitchFamily="2" charset="0"/>
                </a:rPr>
                <a:t>0</a:t>
              </a:r>
              <a:endParaRPr lang="zh-CN" altLang="en-US" sz="8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83" name="直接连接符 82"/>
            <p:cNvCxnSpPr>
              <a:stCxn id="82" idx="2"/>
            </p:cNvCxnSpPr>
            <p:nvPr/>
          </p:nvCxnSpPr>
          <p:spPr>
            <a:xfrm rot="948664" flipH="1">
              <a:off x="6159154" y="1796845"/>
              <a:ext cx="82943" cy="464706"/>
            </a:xfrm>
            <a:prstGeom prst="line">
              <a:avLst/>
            </a:prstGeom>
            <a:ln w="25400">
              <a:solidFill>
                <a:srgbClr val="A2B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25" y="3865724"/>
            <a:ext cx="1012976" cy="344854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1" y="166286"/>
            <a:ext cx="125605" cy="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 rot="1175910">
            <a:off x="5896294" y="3162521"/>
            <a:ext cx="961919" cy="607310"/>
            <a:chOff x="7362931" y="750073"/>
            <a:chExt cx="961919" cy="607310"/>
          </a:xfrm>
        </p:grpSpPr>
        <p:sp>
          <p:nvSpPr>
            <p:cNvPr id="100" name="圆角矩形 99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C92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HelveticaRounded LT Bold" panose="02000503060000020004" pitchFamily="2" charset="0"/>
                </a:rPr>
                <a:t>9</a:t>
              </a:r>
              <a:r>
                <a:rPr lang="en-US" altLang="zh-CN" sz="1400" dirty="0" smtClean="0">
                  <a:latin typeface="HelveticaRounded LT Bold" panose="02000503060000020004" pitchFamily="2" charset="0"/>
                </a:rPr>
                <a:t>5</a:t>
              </a:r>
              <a:r>
                <a:rPr lang="en-US" altLang="zh-CN" sz="14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4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101" name="直接连接符 100"/>
            <p:cNvCxnSpPr>
              <a:stCxn id="100" idx="2"/>
            </p:cNvCxnSpPr>
            <p:nvPr/>
          </p:nvCxnSpPr>
          <p:spPr>
            <a:xfrm rot="20055659" flipH="1">
              <a:off x="7764383" y="1027546"/>
              <a:ext cx="159016" cy="329837"/>
            </a:xfrm>
            <a:prstGeom prst="line">
              <a:avLst/>
            </a:prstGeom>
            <a:ln w="25400">
              <a:solidFill>
                <a:srgbClr val="C921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 rot="20855453">
            <a:off x="2715310" y="1672305"/>
            <a:ext cx="704181" cy="812940"/>
            <a:chOff x="7362931" y="750073"/>
            <a:chExt cx="961919" cy="1110484"/>
          </a:xfrm>
        </p:grpSpPr>
        <p:sp>
          <p:nvSpPr>
            <p:cNvPr id="97" name="圆角矩形 96"/>
            <p:cNvSpPr/>
            <p:nvPr/>
          </p:nvSpPr>
          <p:spPr>
            <a:xfrm>
              <a:off x="7362931" y="750073"/>
              <a:ext cx="961919" cy="259308"/>
            </a:xfrm>
            <a:prstGeom prst="roundRect">
              <a:avLst>
                <a:gd name="adj" fmla="val 24014"/>
              </a:avLst>
            </a:prstGeom>
            <a:solidFill>
              <a:srgbClr val="2DA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HelveticaRounded LT Bold" panose="02000503060000020004" pitchFamily="2" charset="0"/>
                </a:rPr>
                <a:t>20</a:t>
              </a:r>
              <a:r>
                <a:rPr lang="en-US" altLang="zh-CN" sz="1100" baseline="30000" dirty="0" smtClean="0">
                  <a:latin typeface="HelveticaRounded LT Bold" panose="02000503060000020004" pitchFamily="2" charset="0"/>
                </a:rPr>
                <a:t>%</a:t>
              </a:r>
              <a:endParaRPr lang="zh-CN" altLang="en-US" sz="1100" baseline="30000" dirty="0">
                <a:latin typeface="HelveticaRounded LT Bold" panose="02000503060000020004" pitchFamily="2" charset="0"/>
              </a:endParaRPr>
            </a:p>
          </p:txBody>
        </p:sp>
        <p:cxnSp>
          <p:nvCxnSpPr>
            <p:cNvPr id="98" name="直接连接符 97"/>
            <p:cNvCxnSpPr>
              <a:stCxn id="97" idx="2"/>
            </p:cNvCxnSpPr>
            <p:nvPr/>
          </p:nvCxnSpPr>
          <p:spPr>
            <a:xfrm rot="1494422">
              <a:off x="7655914" y="1050895"/>
              <a:ext cx="375954" cy="809662"/>
            </a:xfrm>
            <a:prstGeom prst="line">
              <a:avLst/>
            </a:prstGeom>
            <a:ln w="25400">
              <a:solidFill>
                <a:srgbClr val="2DA1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>
            <a:off x="2649101" y="2687821"/>
            <a:ext cx="206062" cy="206062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49101" y="3752190"/>
            <a:ext cx="206062" cy="206062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98969" y="4351056"/>
            <a:ext cx="206062" cy="206062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49101" y="3220005"/>
            <a:ext cx="206062" cy="206062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42698" y="4351056"/>
            <a:ext cx="206062" cy="206062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86427" y="4351056"/>
            <a:ext cx="206062" cy="206062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32052" y="4351056"/>
            <a:ext cx="206062" cy="206062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777677" y="4351056"/>
            <a:ext cx="206062" cy="206062"/>
          </a:xfrm>
          <a:prstGeom prst="ellipse">
            <a:avLst/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5400000">
            <a:off x="4445518" y="2304172"/>
            <a:ext cx="354169" cy="3102098"/>
          </a:xfrm>
          <a:prstGeom prst="roundRect">
            <a:avLst>
              <a:gd name="adj" fmla="val 24735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5400000">
            <a:off x="3853516" y="2387937"/>
            <a:ext cx="354167" cy="1870200"/>
          </a:xfrm>
          <a:prstGeom prst="roundRect">
            <a:avLst>
              <a:gd name="adj" fmla="val 22046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 rot="5400000">
            <a:off x="3292015" y="2417255"/>
            <a:ext cx="354167" cy="747197"/>
          </a:xfrm>
          <a:prstGeom prst="roundRect">
            <a:avLst>
              <a:gd name="adj" fmla="val 23390"/>
            </a:avLst>
          </a:prstGeom>
          <a:solidFill>
            <a:srgbClr val="1E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752132" y="2277110"/>
            <a:ext cx="3638509" cy="2176976"/>
            <a:chOff x="2752132" y="2277110"/>
            <a:chExt cx="3638509" cy="2176976"/>
          </a:xfrm>
        </p:grpSpPr>
        <p:sp>
          <p:nvSpPr>
            <p:cNvPr id="19" name="任意多边形 18"/>
            <p:cNvSpPr/>
            <p:nvPr/>
          </p:nvSpPr>
          <p:spPr>
            <a:xfrm rot="16200000">
              <a:off x="3500657" y="1564103"/>
              <a:ext cx="2142687" cy="3637280"/>
            </a:xfrm>
            <a:custGeom>
              <a:avLst/>
              <a:gdLst>
                <a:gd name="connsiteX0" fmla="*/ 2142687 w 2142687"/>
                <a:gd name="connsiteY0" fmla="*/ 0 h 3637280"/>
                <a:gd name="connsiteX1" fmla="*/ 2142687 w 2142687"/>
                <a:gd name="connsiteY1" fmla="*/ 171450 h 3637280"/>
                <a:gd name="connsiteX2" fmla="*/ 171450 w 2142687"/>
                <a:gd name="connsiteY2" fmla="*/ 171450 h 3637280"/>
                <a:gd name="connsiteX3" fmla="*/ 171450 w 2142687"/>
                <a:gd name="connsiteY3" fmla="*/ 3576954 h 3637280"/>
                <a:gd name="connsiteX4" fmla="*/ 111124 w 2142687"/>
                <a:gd name="connsiteY4" fmla="*/ 3637280 h 3637280"/>
                <a:gd name="connsiteX5" fmla="*/ 60326 w 2142687"/>
                <a:gd name="connsiteY5" fmla="*/ 3637280 h 3637280"/>
                <a:gd name="connsiteX6" fmla="*/ 0 w 2142687"/>
                <a:gd name="connsiteY6" fmla="*/ 3576954 h 3637280"/>
                <a:gd name="connsiteX7" fmla="*/ 0 w 2142687"/>
                <a:gd name="connsiteY7" fmla="*/ 111124 h 3637280"/>
                <a:gd name="connsiteX8" fmla="*/ 0 w 2142687"/>
                <a:gd name="connsiteY8" fmla="*/ 60326 h 3637280"/>
                <a:gd name="connsiteX9" fmla="*/ 60326 w 2142687"/>
                <a:gd name="connsiteY9" fmla="*/ 0 h 3637280"/>
                <a:gd name="connsiteX10" fmla="*/ 111124 w 2142687"/>
                <a:gd name="connsiteY10" fmla="*/ 0 h 36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2687" h="3637280">
                  <a:moveTo>
                    <a:pt x="2142687" y="0"/>
                  </a:moveTo>
                  <a:lnTo>
                    <a:pt x="2142687" y="171450"/>
                  </a:lnTo>
                  <a:lnTo>
                    <a:pt x="171450" y="171450"/>
                  </a:lnTo>
                  <a:lnTo>
                    <a:pt x="171450" y="3576954"/>
                  </a:lnTo>
                  <a:cubicBezTo>
                    <a:pt x="171450" y="3610271"/>
                    <a:pt x="144441" y="3637280"/>
                    <a:pt x="111124" y="3637280"/>
                  </a:cubicBezTo>
                  <a:lnTo>
                    <a:pt x="60326" y="3637280"/>
                  </a:lnTo>
                  <a:cubicBezTo>
                    <a:pt x="27009" y="3637280"/>
                    <a:pt x="0" y="3610271"/>
                    <a:pt x="0" y="3576954"/>
                  </a:cubicBezTo>
                  <a:lnTo>
                    <a:pt x="0" y="111124"/>
                  </a:lnTo>
                  <a:lnTo>
                    <a:pt x="0" y="60326"/>
                  </a:lnTo>
                  <a:cubicBezTo>
                    <a:pt x="0" y="27009"/>
                    <a:pt x="27009" y="0"/>
                    <a:pt x="60326" y="0"/>
                  </a:cubicBezTo>
                  <a:lnTo>
                    <a:pt x="111124" y="0"/>
                  </a:lnTo>
                  <a:close/>
                </a:path>
              </a:pathLst>
            </a:cu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5400000">
              <a:off x="2703635" y="2325607"/>
              <a:ext cx="266700" cy="169706"/>
            </a:xfrm>
            <a:prstGeom prst="roundRect">
              <a:avLst>
                <a:gd name="adj" fmla="val 33377"/>
              </a:avLst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05230" y="2680200"/>
            <a:ext cx="249655" cy="217292"/>
            <a:chOff x="3351213" y="3751580"/>
            <a:chExt cx="366237" cy="318762"/>
          </a:xfrm>
        </p:grpSpPr>
        <p:sp>
          <p:nvSpPr>
            <p:cNvPr id="24" name="椭圆 23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416838" y="3801532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88547" y="3806188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3435049" y="3999534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343452" y="3220006"/>
            <a:ext cx="249655" cy="223642"/>
            <a:chOff x="3351213" y="3751580"/>
            <a:chExt cx="366237" cy="328077"/>
          </a:xfrm>
        </p:grpSpPr>
        <p:sp>
          <p:nvSpPr>
            <p:cNvPr id="37" name="椭圆 36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435469" y="3815505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625808" y="3806188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flipV="1">
              <a:off x="3462995" y="4008849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521377" y="3752181"/>
            <a:ext cx="249655" cy="217292"/>
            <a:chOff x="3351213" y="3751580"/>
            <a:chExt cx="366237" cy="318763"/>
          </a:xfrm>
        </p:grpSpPr>
        <p:sp>
          <p:nvSpPr>
            <p:cNvPr id="43" name="椭圆 42"/>
            <p:cNvSpPr/>
            <p:nvPr/>
          </p:nvSpPr>
          <p:spPr>
            <a:xfrm>
              <a:off x="3351213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384235" y="3787559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549810" y="3751580"/>
              <a:ext cx="167640" cy="16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79232" y="3792215"/>
              <a:ext cx="55880" cy="55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flipV="1">
              <a:off x="3407103" y="3999535"/>
              <a:ext cx="218004" cy="70808"/>
            </a:xfrm>
            <a:custGeom>
              <a:avLst/>
              <a:gdLst>
                <a:gd name="connsiteX0" fmla="*/ 522396 w 1044792"/>
                <a:gd name="connsiteY0" fmla="*/ 0 h 339349"/>
                <a:gd name="connsiteX1" fmla="*/ 997798 w 1044792"/>
                <a:gd name="connsiteY1" fmla="*/ 252769 h 339349"/>
                <a:gd name="connsiteX2" fmla="*/ 1044792 w 1044792"/>
                <a:gd name="connsiteY2" fmla="*/ 339349 h 339349"/>
                <a:gd name="connsiteX3" fmla="*/ 0 w 1044792"/>
                <a:gd name="connsiteY3" fmla="*/ 339349 h 339349"/>
                <a:gd name="connsiteX4" fmla="*/ 46994 w 1044792"/>
                <a:gd name="connsiteY4" fmla="*/ 252769 h 339349"/>
                <a:gd name="connsiteX5" fmla="*/ 522396 w 1044792"/>
                <a:gd name="connsiteY5" fmla="*/ 0 h 33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792" h="339349">
                  <a:moveTo>
                    <a:pt x="522396" y="0"/>
                  </a:moveTo>
                  <a:cubicBezTo>
                    <a:pt x="720292" y="0"/>
                    <a:pt x="894769" y="100266"/>
                    <a:pt x="997798" y="252769"/>
                  </a:cubicBezTo>
                  <a:lnTo>
                    <a:pt x="1044792" y="339349"/>
                  </a:lnTo>
                  <a:lnTo>
                    <a:pt x="0" y="339349"/>
                  </a:lnTo>
                  <a:lnTo>
                    <a:pt x="46994" y="252769"/>
                  </a:lnTo>
                  <a:cubicBezTo>
                    <a:pt x="150023" y="100266"/>
                    <a:pt x="324501" y="0"/>
                    <a:pt x="522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1328204" flipH="1">
            <a:off x="5954105" y="3613326"/>
            <a:ext cx="353644" cy="327323"/>
            <a:chOff x="1438330" y="2458687"/>
            <a:chExt cx="517009" cy="478529"/>
          </a:xfrm>
        </p:grpSpPr>
        <p:sp>
          <p:nvSpPr>
            <p:cNvPr id="49" name="弧形 48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 rot="20521308">
            <a:off x="5124498" y="3414053"/>
            <a:ext cx="353644" cy="327323"/>
            <a:chOff x="1438330" y="2458687"/>
            <a:chExt cx="517009" cy="478529"/>
          </a:xfrm>
        </p:grpSpPr>
        <p:sp>
          <p:nvSpPr>
            <p:cNvPr id="61" name="弧形 60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20158585">
            <a:off x="4027430" y="2858944"/>
            <a:ext cx="353644" cy="327323"/>
            <a:chOff x="1438330" y="2458687"/>
            <a:chExt cx="517009" cy="478529"/>
          </a:xfrm>
        </p:grpSpPr>
        <p:sp>
          <p:nvSpPr>
            <p:cNvPr id="67" name="弧形 66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 rot="18734327" flipH="1" flipV="1">
            <a:off x="4832227" y="3283348"/>
            <a:ext cx="353644" cy="327323"/>
            <a:chOff x="1438330" y="2458687"/>
            <a:chExt cx="517009" cy="478529"/>
          </a:xfrm>
        </p:grpSpPr>
        <p:sp>
          <p:nvSpPr>
            <p:cNvPr id="73" name="弧形 72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 rot="18734327" flipH="1" flipV="1">
            <a:off x="3721455" y="2742922"/>
            <a:ext cx="353644" cy="327323"/>
            <a:chOff x="1438330" y="2458687"/>
            <a:chExt cx="517009" cy="478529"/>
          </a:xfrm>
        </p:grpSpPr>
        <p:sp>
          <p:nvSpPr>
            <p:cNvPr id="85" name="弧形 84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 rot="20521308">
            <a:off x="3121379" y="2347055"/>
            <a:ext cx="353644" cy="327323"/>
            <a:chOff x="1438330" y="2458687"/>
            <a:chExt cx="517009" cy="478529"/>
          </a:xfrm>
        </p:grpSpPr>
        <p:sp>
          <p:nvSpPr>
            <p:cNvPr id="91" name="弧形 90"/>
            <p:cNvSpPr/>
            <p:nvPr/>
          </p:nvSpPr>
          <p:spPr>
            <a:xfrm rot="18765323" flipH="1">
              <a:off x="1528898" y="2510774"/>
              <a:ext cx="358218" cy="494665"/>
            </a:xfrm>
            <a:prstGeom prst="arc">
              <a:avLst>
                <a:gd name="adj1" fmla="val 16920329"/>
                <a:gd name="adj2" fmla="val 1433807"/>
              </a:avLst>
            </a:prstGeom>
            <a:ln w="25400">
              <a:solidFill>
                <a:srgbClr val="1E22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471612" y="2458687"/>
              <a:ext cx="45719" cy="233362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rot="1680000">
              <a:off x="1522650" y="2474169"/>
              <a:ext cx="45719" cy="202397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rot="5040000">
              <a:off x="1529507" y="2562397"/>
              <a:ext cx="45719" cy="135743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rot="-2400000">
              <a:off x="1438330" y="2516411"/>
              <a:ext cx="45719" cy="155334"/>
            </a:xfrm>
            <a:prstGeom prst="ellipse">
              <a:avLst/>
            </a:prstGeom>
            <a:solidFill>
              <a:srgbClr val="1E2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3" name="图片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1" y="166286"/>
            <a:ext cx="125605" cy="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55</Words>
  <Application>Microsoft Office PowerPoint</Application>
  <PresentationFormat>全屏显示(4:3)</PresentationFormat>
  <Paragraphs>35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uniquePPT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demonchan</dc:creator>
  <cp:lastModifiedBy>Administrator</cp:lastModifiedBy>
  <cp:revision>169</cp:revision>
  <dcterms:created xsi:type="dcterms:W3CDTF">2014-01-04T15:54:25Z</dcterms:created>
  <dcterms:modified xsi:type="dcterms:W3CDTF">2016-11-07T15:47:54Z</dcterms:modified>
</cp:coreProperties>
</file>