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57" r:id="rId3"/>
    <p:sldId id="258" r:id="rId4"/>
    <p:sldId id="262" r:id="rId5"/>
    <p:sldId id="263" r:id="rId6"/>
    <p:sldId id="264" r:id="rId7"/>
    <p:sldId id="265" r:id="rId8"/>
    <p:sldId id="266" r:id="rId9"/>
    <p:sldId id="272" r:id="rId10"/>
    <p:sldId id="259" r:id="rId11"/>
    <p:sldId id="267" r:id="rId12"/>
    <p:sldId id="268" r:id="rId13"/>
    <p:sldId id="269" r:id="rId14"/>
    <p:sldId id="273" r:id="rId15"/>
    <p:sldId id="274" r:id="rId16"/>
    <p:sldId id="275" r:id="rId17"/>
    <p:sldId id="260" r:id="rId18"/>
    <p:sldId id="270" r:id="rId19"/>
    <p:sldId id="271"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660"/>
  </p:normalViewPr>
  <p:slideViewPr>
    <p:cSldViewPr snapToGrid="0">
      <p:cViewPr varScale="1">
        <p:scale>
          <a:sx n="86" d="100"/>
          <a:sy n="86"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08FB9A-EBE1-496F-88B4-2BA9E7D5FD88}" type="doc">
      <dgm:prSet loTypeId="urn:microsoft.com/office/officeart/2016/7/layout/LinearBlockProcessNumbered" loCatId="process" qsTypeId="urn:microsoft.com/office/officeart/2005/8/quickstyle/simple3" qsCatId="simple" csTypeId="urn:microsoft.com/office/officeart/2005/8/colors/accent0_3" csCatId="mainScheme" phldr="1"/>
      <dgm:spPr/>
      <dgm:t>
        <a:bodyPr/>
        <a:lstStyle/>
        <a:p>
          <a:endParaRPr lang="en-US"/>
        </a:p>
      </dgm:t>
    </dgm:pt>
    <dgm:pt modelId="{33D35249-A1FD-43DC-9653-D65F9BEA7B00}">
      <dgm:prSet/>
      <dgm:spPr/>
      <dgm:t>
        <a:bodyPr/>
        <a:lstStyle/>
        <a:p>
          <a:r>
            <a:rPr lang="de-CH"/>
            <a:t>Datensuche</a:t>
          </a:r>
          <a:endParaRPr lang="en-US"/>
        </a:p>
      </dgm:t>
    </dgm:pt>
    <dgm:pt modelId="{FBFFBB79-4879-4E66-98D7-F4FACEAF031B}" type="parTrans" cxnId="{8617347F-DBA6-4911-BADD-075F02FB8B94}">
      <dgm:prSet/>
      <dgm:spPr/>
      <dgm:t>
        <a:bodyPr/>
        <a:lstStyle/>
        <a:p>
          <a:endParaRPr lang="en-US"/>
        </a:p>
      </dgm:t>
    </dgm:pt>
    <dgm:pt modelId="{BFDBD437-7B5D-4776-BF53-BD2560211684}" type="sibTrans" cxnId="{8617347F-DBA6-4911-BADD-075F02FB8B94}">
      <dgm:prSet phldrT="01" phldr="0"/>
      <dgm:spPr/>
      <dgm:t>
        <a:bodyPr/>
        <a:lstStyle/>
        <a:p>
          <a:r>
            <a:rPr lang="en-US"/>
            <a:t>01</a:t>
          </a:r>
        </a:p>
      </dgm:t>
    </dgm:pt>
    <dgm:pt modelId="{BAFA506E-A113-4DFE-82A5-8C2A121FF8C4}">
      <dgm:prSet/>
      <dgm:spPr/>
      <dgm:t>
        <a:bodyPr/>
        <a:lstStyle/>
        <a:p>
          <a:r>
            <a:rPr lang="de-CH" dirty="0"/>
            <a:t>Erstellung der Diagramme</a:t>
          </a:r>
          <a:endParaRPr lang="en-US" dirty="0"/>
        </a:p>
      </dgm:t>
    </dgm:pt>
    <dgm:pt modelId="{B68AE179-FD54-42FD-B67C-9EE49E3FA052}" type="parTrans" cxnId="{0E47117A-5C1D-48C4-B88D-4D98B736683B}">
      <dgm:prSet/>
      <dgm:spPr/>
      <dgm:t>
        <a:bodyPr/>
        <a:lstStyle/>
        <a:p>
          <a:endParaRPr lang="en-US"/>
        </a:p>
      </dgm:t>
    </dgm:pt>
    <dgm:pt modelId="{46BE0928-CD93-46B2-8038-DA77F0B7722C}" type="sibTrans" cxnId="{0E47117A-5C1D-48C4-B88D-4D98B736683B}">
      <dgm:prSet phldrT="02" phldr="0"/>
      <dgm:spPr/>
      <dgm:t>
        <a:bodyPr/>
        <a:lstStyle/>
        <a:p>
          <a:r>
            <a:rPr lang="en-US"/>
            <a:t>02</a:t>
          </a:r>
        </a:p>
      </dgm:t>
    </dgm:pt>
    <dgm:pt modelId="{97114D61-9EEF-48B3-9CB7-94F94B2E1E6E}">
      <dgm:prSet/>
      <dgm:spPr/>
      <dgm:t>
        <a:bodyPr/>
        <a:lstStyle/>
        <a:p>
          <a:r>
            <a:rPr lang="de-CH" dirty="0"/>
            <a:t>Endresultat</a:t>
          </a:r>
          <a:br>
            <a:rPr lang="de-CH" dirty="0"/>
          </a:br>
          <a:r>
            <a:rPr lang="de-CH" dirty="0"/>
            <a:t>und Vergleich</a:t>
          </a:r>
          <a:endParaRPr lang="en-US" dirty="0"/>
        </a:p>
      </dgm:t>
    </dgm:pt>
    <dgm:pt modelId="{0739F3D4-5E80-4784-BC82-FBAE1D7A962C}" type="parTrans" cxnId="{BEC7BE3E-A6F6-47D3-BC25-0F61F500C378}">
      <dgm:prSet/>
      <dgm:spPr/>
      <dgm:t>
        <a:bodyPr/>
        <a:lstStyle/>
        <a:p>
          <a:endParaRPr lang="en-US"/>
        </a:p>
      </dgm:t>
    </dgm:pt>
    <dgm:pt modelId="{24584275-F569-4957-9888-ADE4E44A21BB}" type="sibTrans" cxnId="{BEC7BE3E-A6F6-47D3-BC25-0F61F500C378}">
      <dgm:prSet phldrT="03" phldr="0"/>
      <dgm:spPr/>
      <dgm:t>
        <a:bodyPr/>
        <a:lstStyle/>
        <a:p>
          <a:r>
            <a:rPr lang="en-US"/>
            <a:t>03</a:t>
          </a:r>
        </a:p>
      </dgm:t>
    </dgm:pt>
    <dgm:pt modelId="{24D82BE4-6568-4AC7-9730-1D5FD1A02CCF}" type="pres">
      <dgm:prSet presAssocID="{9D08FB9A-EBE1-496F-88B4-2BA9E7D5FD88}" presName="Name0" presStyleCnt="0">
        <dgm:presLayoutVars>
          <dgm:animLvl val="lvl"/>
          <dgm:resizeHandles val="exact"/>
        </dgm:presLayoutVars>
      </dgm:prSet>
      <dgm:spPr/>
    </dgm:pt>
    <dgm:pt modelId="{4877ACF1-A03A-4284-8BF5-F7958DFBDFF0}" type="pres">
      <dgm:prSet presAssocID="{33D35249-A1FD-43DC-9653-D65F9BEA7B00}" presName="compositeNode" presStyleCnt="0">
        <dgm:presLayoutVars>
          <dgm:bulletEnabled val="1"/>
        </dgm:presLayoutVars>
      </dgm:prSet>
      <dgm:spPr/>
    </dgm:pt>
    <dgm:pt modelId="{97095F87-85D0-4206-BCEC-16F715AC6725}" type="pres">
      <dgm:prSet presAssocID="{33D35249-A1FD-43DC-9653-D65F9BEA7B00}" presName="bgRect" presStyleLbl="alignNode1" presStyleIdx="0" presStyleCnt="3"/>
      <dgm:spPr/>
    </dgm:pt>
    <dgm:pt modelId="{E3A0E448-1603-4361-A61E-CCE0FC9D6150}" type="pres">
      <dgm:prSet presAssocID="{BFDBD437-7B5D-4776-BF53-BD2560211684}" presName="sibTransNodeRect" presStyleLbl="alignNode1" presStyleIdx="0" presStyleCnt="3">
        <dgm:presLayoutVars>
          <dgm:chMax val="0"/>
          <dgm:bulletEnabled val="1"/>
        </dgm:presLayoutVars>
      </dgm:prSet>
      <dgm:spPr/>
    </dgm:pt>
    <dgm:pt modelId="{211BA3F6-6CF0-4634-9F2D-40ABD4254BF5}" type="pres">
      <dgm:prSet presAssocID="{33D35249-A1FD-43DC-9653-D65F9BEA7B00}" presName="nodeRect" presStyleLbl="alignNode1" presStyleIdx="0" presStyleCnt="3">
        <dgm:presLayoutVars>
          <dgm:bulletEnabled val="1"/>
        </dgm:presLayoutVars>
      </dgm:prSet>
      <dgm:spPr/>
    </dgm:pt>
    <dgm:pt modelId="{7921F0CC-E929-4D5F-BAA3-640ED4293470}" type="pres">
      <dgm:prSet presAssocID="{BFDBD437-7B5D-4776-BF53-BD2560211684}" presName="sibTrans" presStyleCnt="0"/>
      <dgm:spPr/>
    </dgm:pt>
    <dgm:pt modelId="{CCBF17E1-FA06-4F0D-9660-B82A2889BD68}" type="pres">
      <dgm:prSet presAssocID="{BAFA506E-A113-4DFE-82A5-8C2A121FF8C4}" presName="compositeNode" presStyleCnt="0">
        <dgm:presLayoutVars>
          <dgm:bulletEnabled val="1"/>
        </dgm:presLayoutVars>
      </dgm:prSet>
      <dgm:spPr/>
    </dgm:pt>
    <dgm:pt modelId="{2187E250-6378-4314-BF39-D1A408F6365C}" type="pres">
      <dgm:prSet presAssocID="{BAFA506E-A113-4DFE-82A5-8C2A121FF8C4}" presName="bgRect" presStyleLbl="alignNode1" presStyleIdx="1" presStyleCnt="3"/>
      <dgm:spPr/>
    </dgm:pt>
    <dgm:pt modelId="{63679CAB-2F9E-4243-B134-94241DEED7BF}" type="pres">
      <dgm:prSet presAssocID="{46BE0928-CD93-46B2-8038-DA77F0B7722C}" presName="sibTransNodeRect" presStyleLbl="alignNode1" presStyleIdx="1" presStyleCnt="3">
        <dgm:presLayoutVars>
          <dgm:chMax val="0"/>
          <dgm:bulletEnabled val="1"/>
        </dgm:presLayoutVars>
      </dgm:prSet>
      <dgm:spPr/>
    </dgm:pt>
    <dgm:pt modelId="{137CFDAA-EB29-4CD4-A500-A51C66D94AAF}" type="pres">
      <dgm:prSet presAssocID="{BAFA506E-A113-4DFE-82A5-8C2A121FF8C4}" presName="nodeRect" presStyleLbl="alignNode1" presStyleIdx="1" presStyleCnt="3">
        <dgm:presLayoutVars>
          <dgm:bulletEnabled val="1"/>
        </dgm:presLayoutVars>
      </dgm:prSet>
      <dgm:spPr/>
    </dgm:pt>
    <dgm:pt modelId="{11CD8B80-4342-41A7-9202-EEDC41FF3D2D}" type="pres">
      <dgm:prSet presAssocID="{46BE0928-CD93-46B2-8038-DA77F0B7722C}" presName="sibTrans" presStyleCnt="0"/>
      <dgm:spPr/>
    </dgm:pt>
    <dgm:pt modelId="{B906F029-1E43-4E57-B38E-D53A31550BB8}" type="pres">
      <dgm:prSet presAssocID="{97114D61-9EEF-48B3-9CB7-94F94B2E1E6E}" presName="compositeNode" presStyleCnt="0">
        <dgm:presLayoutVars>
          <dgm:bulletEnabled val="1"/>
        </dgm:presLayoutVars>
      </dgm:prSet>
      <dgm:spPr/>
    </dgm:pt>
    <dgm:pt modelId="{D3031887-D1A6-4874-9C20-9EB26948186C}" type="pres">
      <dgm:prSet presAssocID="{97114D61-9EEF-48B3-9CB7-94F94B2E1E6E}" presName="bgRect" presStyleLbl="alignNode1" presStyleIdx="2" presStyleCnt="3"/>
      <dgm:spPr/>
    </dgm:pt>
    <dgm:pt modelId="{3E605E78-6691-4847-9326-DEF0D6410F86}" type="pres">
      <dgm:prSet presAssocID="{24584275-F569-4957-9888-ADE4E44A21BB}" presName="sibTransNodeRect" presStyleLbl="alignNode1" presStyleIdx="2" presStyleCnt="3">
        <dgm:presLayoutVars>
          <dgm:chMax val="0"/>
          <dgm:bulletEnabled val="1"/>
        </dgm:presLayoutVars>
      </dgm:prSet>
      <dgm:spPr/>
    </dgm:pt>
    <dgm:pt modelId="{B102F496-5F99-4B0F-A3E0-6845459E83BC}" type="pres">
      <dgm:prSet presAssocID="{97114D61-9EEF-48B3-9CB7-94F94B2E1E6E}" presName="nodeRect" presStyleLbl="alignNode1" presStyleIdx="2" presStyleCnt="3">
        <dgm:presLayoutVars>
          <dgm:bulletEnabled val="1"/>
        </dgm:presLayoutVars>
      </dgm:prSet>
      <dgm:spPr/>
    </dgm:pt>
  </dgm:ptLst>
  <dgm:cxnLst>
    <dgm:cxn modelId="{588B6C05-DF5D-4014-972F-DBB779AC0C3D}" type="presOf" srcId="{33D35249-A1FD-43DC-9653-D65F9BEA7B00}" destId="{211BA3F6-6CF0-4634-9F2D-40ABD4254BF5}" srcOrd="1" destOrd="0" presId="urn:microsoft.com/office/officeart/2016/7/layout/LinearBlockProcessNumbered"/>
    <dgm:cxn modelId="{BEC7BE3E-A6F6-47D3-BC25-0F61F500C378}" srcId="{9D08FB9A-EBE1-496F-88B4-2BA9E7D5FD88}" destId="{97114D61-9EEF-48B3-9CB7-94F94B2E1E6E}" srcOrd="2" destOrd="0" parTransId="{0739F3D4-5E80-4784-BC82-FBAE1D7A962C}" sibTransId="{24584275-F569-4957-9888-ADE4E44A21BB}"/>
    <dgm:cxn modelId="{FBD3093F-C0D8-48BA-AB25-3B8A9EB014DE}" type="presOf" srcId="{97114D61-9EEF-48B3-9CB7-94F94B2E1E6E}" destId="{B102F496-5F99-4B0F-A3E0-6845459E83BC}" srcOrd="1" destOrd="0" presId="urn:microsoft.com/office/officeart/2016/7/layout/LinearBlockProcessNumbered"/>
    <dgm:cxn modelId="{A7B52860-E930-49C6-B9AB-D95646803058}" type="presOf" srcId="{33D35249-A1FD-43DC-9653-D65F9BEA7B00}" destId="{97095F87-85D0-4206-BCEC-16F715AC6725}" srcOrd="0" destOrd="0" presId="urn:microsoft.com/office/officeart/2016/7/layout/LinearBlockProcessNumbered"/>
    <dgm:cxn modelId="{52468477-5280-4975-ABF0-731F529F4A15}" type="presOf" srcId="{24584275-F569-4957-9888-ADE4E44A21BB}" destId="{3E605E78-6691-4847-9326-DEF0D6410F86}" srcOrd="0" destOrd="0" presId="urn:microsoft.com/office/officeart/2016/7/layout/LinearBlockProcessNumbered"/>
    <dgm:cxn modelId="{0E47117A-5C1D-48C4-B88D-4D98B736683B}" srcId="{9D08FB9A-EBE1-496F-88B4-2BA9E7D5FD88}" destId="{BAFA506E-A113-4DFE-82A5-8C2A121FF8C4}" srcOrd="1" destOrd="0" parTransId="{B68AE179-FD54-42FD-B67C-9EE49E3FA052}" sibTransId="{46BE0928-CD93-46B2-8038-DA77F0B7722C}"/>
    <dgm:cxn modelId="{8617347F-DBA6-4911-BADD-075F02FB8B94}" srcId="{9D08FB9A-EBE1-496F-88B4-2BA9E7D5FD88}" destId="{33D35249-A1FD-43DC-9653-D65F9BEA7B00}" srcOrd="0" destOrd="0" parTransId="{FBFFBB79-4879-4E66-98D7-F4FACEAF031B}" sibTransId="{BFDBD437-7B5D-4776-BF53-BD2560211684}"/>
    <dgm:cxn modelId="{83E44A90-03EF-456B-BEA3-CC548A55B52E}" type="presOf" srcId="{BAFA506E-A113-4DFE-82A5-8C2A121FF8C4}" destId="{137CFDAA-EB29-4CD4-A500-A51C66D94AAF}" srcOrd="1" destOrd="0" presId="urn:microsoft.com/office/officeart/2016/7/layout/LinearBlockProcessNumbered"/>
    <dgm:cxn modelId="{FF2CA690-CB65-45E9-9A95-BCEFED658C93}" type="presOf" srcId="{BFDBD437-7B5D-4776-BF53-BD2560211684}" destId="{E3A0E448-1603-4361-A61E-CCE0FC9D6150}" srcOrd="0" destOrd="0" presId="urn:microsoft.com/office/officeart/2016/7/layout/LinearBlockProcessNumbered"/>
    <dgm:cxn modelId="{C07FDAC9-9853-4A4B-B0B7-B03BA74C6E00}" type="presOf" srcId="{46BE0928-CD93-46B2-8038-DA77F0B7722C}" destId="{63679CAB-2F9E-4243-B134-94241DEED7BF}" srcOrd="0" destOrd="0" presId="urn:microsoft.com/office/officeart/2016/7/layout/LinearBlockProcessNumbered"/>
    <dgm:cxn modelId="{50F5EAD9-514F-4004-8C6C-923776441561}" type="presOf" srcId="{97114D61-9EEF-48B3-9CB7-94F94B2E1E6E}" destId="{D3031887-D1A6-4874-9C20-9EB26948186C}" srcOrd="0" destOrd="0" presId="urn:microsoft.com/office/officeart/2016/7/layout/LinearBlockProcessNumbered"/>
    <dgm:cxn modelId="{C32573EB-1B68-41F6-BE5B-F47A7A67EBCA}" type="presOf" srcId="{9D08FB9A-EBE1-496F-88B4-2BA9E7D5FD88}" destId="{24D82BE4-6568-4AC7-9730-1D5FD1A02CCF}" srcOrd="0" destOrd="0" presId="urn:microsoft.com/office/officeart/2016/7/layout/LinearBlockProcessNumbered"/>
    <dgm:cxn modelId="{913912ED-14A8-4066-98FC-083C8251FE3D}" type="presOf" srcId="{BAFA506E-A113-4DFE-82A5-8C2A121FF8C4}" destId="{2187E250-6378-4314-BF39-D1A408F6365C}" srcOrd="0" destOrd="0" presId="urn:microsoft.com/office/officeart/2016/7/layout/LinearBlockProcessNumbered"/>
    <dgm:cxn modelId="{C7B1D43A-D29A-4285-BFC1-7182846BA465}" type="presParOf" srcId="{24D82BE4-6568-4AC7-9730-1D5FD1A02CCF}" destId="{4877ACF1-A03A-4284-8BF5-F7958DFBDFF0}" srcOrd="0" destOrd="0" presId="urn:microsoft.com/office/officeart/2016/7/layout/LinearBlockProcessNumbered"/>
    <dgm:cxn modelId="{303BA4ED-22C9-4FF8-916B-6E290793A42F}" type="presParOf" srcId="{4877ACF1-A03A-4284-8BF5-F7958DFBDFF0}" destId="{97095F87-85D0-4206-BCEC-16F715AC6725}" srcOrd="0" destOrd="0" presId="urn:microsoft.com/office/officeart/2016/7/layout/LinearBlockProcessNumbered"/>
    <dgm:cxn modelId="{E1AE7991-21AC-4210-BC4D-864CBF6084DC}" type="presParOf" srcId="{4877ACF1-A03A-4284-8BF5-F7958DFBDFF0}" destId="{E3A0E448-1603-4361-A61E-CCE0FC9D6150}" srcOrd="1" destOrd="0" presId="urn:microsoft.com/office/officeart/2016/7/layout/LinearBlockProcessNumbered"/>
    <dgm:cxn modelId="{DCF0403D-EBBC-447E-A2E6-41B88A49A46D}" type="presParOf" srcId="{4877ACF1-A03A-4284-8BF5-F7958DFBDFF0}" destId="{211BA3F6-6CF0-4634-9F2D-40ABD4254BF5}" srcOrd="2" destOrd="0" presId="urn:microsoft.com/office/officeart/2016/7/layout/LinearBlockProcessNumbered"/>
    <dgm:cxn modelId="{74858083-2F50-4170-B6D0-FB727C141F99}" type="presParOf" srcId="{24D82BE4-6568-4AC7-9730-1D5FD1A02CCF}" destId="{7921F0CC-E929-4D5F-BAA3-640ED4293470}" srcOrd="1" destOrd="0" presId="urn:microsoft.com/office/officeart/2016/7/layout/LinearBlockProcessNumbered"/>
    <dgm:cxn modelId="{8E62214F-A79D-4F6B-93A2-412687B74A79}" type="presParOf" srcId="{24D82BE4-6568-4AC7-9730-1D5FD1A02CCF}" destId="{CCBF17E1-FA06-4F0D-9660-B82A2889BD68}" srcOrd="2" destOrd="0" presId="urn:microsoft.com/office/officeart/2016/7/layout/LinearBlockProcessNumbered"/>
    <dgm:cxn modelId="{A1D7859F-810F-4471-9378-292AA9F49970}" type="presParOf" srcId="{CCBF17E1-FA06-4F0D-9660-B82A2889BD68}" destId="{2187E250-6378-4314-BF39-D1A408F6365C}" srcOrd="0" destOrd="0" presId="urn:microsoft.com/office/officeart/2016/7/layout/LinearBlockProcessNumbered"/>
    <dgm:cxn modelId="{2FACB9D5-BD6C-4568-96EE-2209F9B80B4A}" type="presParOf" srcId="{CCBF17E1-FA06-4F0D-9660-B82A2889BD68}" destId="{63679CAB-2F9E-4243-B134-94241DEED7BF}" srcOrd="1" destOrd="0" presId="urn:microsoft.com/office/officeart/2016/7/layout/LinearBlockProcessNumbered"/>
    <dgm:cxn modelId="{BAA06BFA-E4FA-4110-914D-B4C7D0A8F00B}" type="presParOf" srcId="{CCBF17E1-FA06-4F0D-9660-B82A2889BD68}" destId="{137CFDAA-EB29-4CD4-A500-A51C66D94AAF}" srcOrd="2" destOrd="0" presId="urn:microsoft.com/office/officeart/2016/7/layout/LinearBlockProcessNumbered"/>
    <dgm:cxn modelId="{D8759371-084A-4A68-B2EA-3A3D3D4F0585}" type="presParOf" srcId="{24D82BE4-6568-4AC7-9730-1D5FD1A02CCF}" destId="{11CD8B80-4342-41A7-9202-EEDC41FF3D2D}" srcOrd="3" destOrd="0" presId="urn:microsoft.com/office/officeart/2016/7/layout/LinearBlockProcessNumbered"/>
    <dgm:cxn modelId="{DEEC445B-E220-47A9-9852-E25B9E5C488C}" type="presParOf" srcId="{24D82BE4-6568-4AC7-9730-1D5FD1A02CCF}" destId="{B906F029-1E43-4E57-B38E-D53A31550BB8}" srcOrd="4" destOrd="0" presId="urn:microsoft.com/office/officeart/2016/7/layout/LinearBlockProcessNumbered"/>
    <dgm:cxn modelId="{800D6B68-ADAC-4EC5-806C-008E192932FF}" type="presParOf" srcId="{B906F029-1E43-4E57-B38E-D53A31550BB8}" destId="{D3031887-D1A6-4874-9C20-9EB26948186C}" srcOrd="0" destOrd="0" presId="urn:microsoft.com/office/officeart/2016/7/layout/LinearBlockProcessNumbered"/>
    <dgm:cxn modelId="{2EC65E31-1DAC-4C5E-B97B-0E47175E6362}" type="presParOf" srcId="{B906F029-1E43-4E57-B38E-D53A31550BB8}" destId="{3E605E78-6691-4847-9326-DEF0D6410F86}" srcOrd="1" destOrd="0" presId="urn:microsoft.com/office/officeart/2016/7/layout/LinearBlockProcessNumbered"/>
    <dgm:cxn modelId="{EDE64D0C-3357-4634-842C-2B52275EA3A8}" type="presParOf" srcId="{B906F029-1E43-4E57-B38E-D53A31550BB8}" destId="{B102F496-5F99-4B0F-A3E0-6845459E83BC}" srcOrd="2" destOrd="0" presId="urn:microsoft.com/office/officeart/2016/7/layout/LinearBlock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95F87-85D0-4206-BCEC-16F715AC6725}">
      <dsp:nvSpPr>
        <dsp:cNvPr id="0" name=""/>
        <dsp:cNvSpPr/>
      </dsp:nvSpPr>
      <dsp:spPr>
        <a:xfrm>
          <a:off x="773" y="0"/>
          <a:ext cx="3134320" cy="3142721"/>
        </a:xfrm>
        <a:prstGeom prst="rect">
          <a:avLst/>
        </a:prstGeom>
        <a:gradFill rotWithShape="0">
          <a:gsLst>
            <a:gs pos="0">
              <a:schemeClr val="dk2">
                <a:hueOff val="0"/>
                <a:satOff val="0"/>
                <a:lumOff val="0"/>
                <a:alphaOff val="0"/>
                <a:tint val="58000"/>
                <a:satMod val="108000"/>
                <a:lumMod val="110000"/>
              </a:schemeClr>
            </a:gs>
            <a:gs pos="100000">
              <a:schemeClr val="dk2">
                <a:hueOff val="0"/>
                <a:satOff val="0"/>
                <a:lumOff val="0"/>
                <a:alphaOff val="0"/>
                <a:tint val="81000"/>
                <a:satMod val="109000"/>
                <a:lumMod val="105000"/>
              </a:schemeClr>
            </a:gs>
          </a:gsLst>
          <a:lin ang="5040000" scaled="0"/>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309601" tIns="0" rIns="309601" bIns="330200" numCol="1" spcCol="1270" anchor="t" anchorCtr="0">
          <a:noAutofit/>
        </a:bodyPr>
        <a:lstStyle/>
        <a:p>
          <a:pPr marL="0" lvl="0" indent="0" algn="l" defTabSz="1155700">
            <a:lnSpc>
              <a:spcPct val="90000"/>
            </a:lnSpc>
            <a:spcBef>
              <a:spcPct val="0"/>
            </a:spcBef>
            <a:spcAft>
              <a:spcPct val="35000"/>
            </a:spcAft>
            <a:buNone/>
          </a:pPr>
          <a:r>
            <a:rPr lang="de-CH" sz="2600" kern="1200"/>
            <a:t>Datensuche</a:t>
          </a:r>
          <a:endParaRPr lang="en-US" sz="2600" kern="1200"/>
        </a:p>
      </dsp:txBody>
      <dsp:txXfrm>
        <a:off x="773" y="1257088"/>
        <a:ext cx="3134320" cy="1885632"/>
      </dsp:txXfrm>
    </dsp:sp>
    <dsp:sp modelId="{E3A0E448-1603-4361-A61E-CCE0FC9D6150}">
      <dsp:nvSpPr>
        <dsp:cNvPr id="0" name=""/>
        <dsp:cNvSpPr/>
      </dsp:nvSpPr>
      <dsp:spPr>
        <a:xfrm>
          <a:off x="773" y="0"/>
          <a:ext cx="3134320" cy="1257088"/>
        </a:xfrm>
        <a:prstGeom prst="rect">
          <a:avLst/>
        </a:prstGeom>
        <a:noFill/>
        <a:ln w="9525" cap="flat" cmpd="sng" algn="ctr">
          <a:noFill/>
          <a:prstDash val="solid"/>
        </a:ln>
        <a:effectLst/>
        <a:sp3d/>
      </dsp:spPr>
      <dsp:style>
        <a:lnRef idx="1">
          <a:scrgbClr r="0" g="0" b="0"/>
        </a:lnRef>
        <a:fillRef idx="2">
          <a:scrgbClr r="0" g="0" b="0"/>
        </a:fillRef>
        <a:effectRef idx="1">
          <a:scrgbClr r="0" g="0" b="0"/>
        </a:effectRef>
        <a:fontRef idx="minor">
          <a:schemeClr val="dk1"/>
        </a:fontRef>
      </dsp:style>
      <dsp:txBody>
        <a:bodyPr spcFirstLastPara="0" vert="horz" wrap="square" lIns="309601" tIns="165100" rIns="309601"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73" y="0"/>
        <a:ext cx="3134320" cy="1257088"/>
      </dsp:txXfrm>
    </dsp:sp>
    <dsp:sp modelId="{2187E250-6378-4314-BF39-D1A408F6365C}">
      <dsp:nvSpPr>
        <dsp:cNvPr id="0" name=""/>
        <dsp:cNvSpPr/>
      </dsp:nvSpPr>
      <dsp:spPr>
        <a:xfrm>
          <a:off x="3385839" y="0"/>
          <a:ext cx="3134320" cy="3142721"/>
        </a:xfrm>
        <a:prstGeom prst="rect">
          <a:avLst/>
        </a:prstGeom>
        <a:gradFill rotWithShape="0">
          <a:gsLst>
            <a:gs pos="0">
              <a:schemeClr val="dk2">
                <a:hueOff val="0"/>
                <a:satOff val="0"/>
                <a:lumOff val="0"/>
                <a:alphaOff val="0"/>
                <a:tint val="58000"/>
                <a:satMod val="108000"/>
                <a:lumMod val="110000"/>
              </a:schemeClr>
            </a:gs>
            <a:gs pos="100000">
              <a:schemeClr val="dk2">
                <a:hueOff val="0"/>
                <a:satOff val="0"/>
                <a:lumOff val="0"/>
                <a:alphaOff val="0"/>
                <a:tint val="81000"/>
                <a:satMod val="109000"/>
                <a:lumMod val="105000"/>
              </a:schemeClr>
            </a:gs>
          </a:gsLst>
          <a:lin ang="5040000" scaled="0"/>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309601" tIns="0" rIns="309601" bIns="330200" numCol="1" spcCol="1270" anchor="t" anchorCtr="0">
          <a:noAutofit/>
        </a:bodyPr>
        <a:lstStyle/>
        <a:p>
          <a:pPr marL="0" lvl="0" indent="0" algn="l" defTabSz="1155700">
            <a:lnSpc>
              <a:spcPct val="90000"/>
            </a:lnSpc>
            <a:spcBef>
              <a:spcPct val="0"/>
            </a:spcBef>
            <a:spcAft>
              <a:spcPct val="35000"/>
            </a:spcAft>
            <a:buNone/>
          </a:pPr>
          <a:r>
            <a:rPr lang="de-CH" sz="2600" kern="1200" dirty="0"/>
            <a:t>Erstellung der Diagramme</a:t>
          </a:r>
          <a:endParaRPr lang="en-US" sz="2600" kern="1200" dirty="0"/>
        </a:p>
      </dsp:txBody>
      <dsp:txXfrm>
        <a:off x="3385839" y="1257088"/>
        <a:ext cx="3134320" cy="1885632"/>
      </dsp:txXfrm>
    </dsp:sp>
    <dsp:sp modelId="{63679CAB-2F9E-4243-B134-94241DEED7BF}">
      <dsp:nvSpPr>
        <dsp:cNvPr id="0" name=""/>
        <dsp:cNvSpPr/>
      </dsp:nvSpPr>
      <dsp:spPr>
        <a:xfrm>
          <a:off x="3385839" y="0"/>
          <a:ext cx="3134320" cy="1257088"/>
        </a:xfrm>
        <a:prstGeom prst="rect">
          <a:avLst/>
        </a:prstGeom>
        <a:noFill/>
        <a:ln w="9525" cap="flat" cmpd="sng" algn="ctr">
          <a:noFill/>
          <a:prstDash val="solid"/>
        </a:ln>
        <a:effectLst/>
        <a:sp3d/>
      </dsp:spPr>
      <dsp:style>
        <a:lnRef idx="1">
          <a:scrgbClr r="0" g="0" b="0"/>
        </a:lnRef>
        <a:fillRef idx="2">
          <a:scrgbClr r="0" g="0" b="0"/>
        </a:fillRef>
        <a:effectRef idx="1">
          <a:scrgbClr r="0" g="0" b="0"/>
        </a:effectRef>
        <a:fontRef idx="minor">
          <a:schemeClr val="dk1"/>
        </a:fontRef>
      </dsp:style>
      <dsp:txBody>
        <a:bodyPr spcFirstLastPara="0" vert="horz" wrap="square" lIns="309601" tIns="165100" rIns="309601"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385839" y="0"/>
        <a:ext cx="3134320" cy="1257088"/>
      </dsp:txXfrm>
    </dsp:sp>
    <dsp:sp modelId="{D3031887-D1A6-4874-9C20-9EB26948186C}">
      <dsp:nvSpPr>
        <dsp:cNvPr id="0" name=""/>
        <dsp:cNvSpPr/>
      </dsp:nvSpPr>
      <dsp:spPr>
        <a:xfrm>
          <a:off x="6770905" y="0"/>
          <a:ext cx="3134320" cy="3142721"/>
        </a:xfrm>
        <a:prstGeom prst="rect">
          <a:avLst/>
        </a:prstGeom>
        <a:gradFill rotWithShape="0">
          <a:gsLst>
            <a:gs pos="0">
              <a:schemeClr val="dk2">
                <a:hueOff val="0"/>
                <a:satOff val="0"/>
                <a:lumOff val="0"/>
                <a:alphaOff val="0"/>
                <a:tint val="58000"/>
                <a:satMod val="108000"/>
                <a:lumMod val="110000"/>
              </a:schemeClr>
            </a:gs>
            <a:gs pos="100000">
              <a:schemeClr val="dk2">
                <a:hueOff val="0"/>
                <a:satOff val="0"/>
                <a:lumOff val="0"/>
                <a:alphaOff val="0"/>
                <a:tint val="81000"/>
                <a:satMod val="109000"/>
                <a:lumMod val="105000"/>
              </a:schemeClr>
            </a:gs>
          </a:gsLst>
          <a:lin ang="5040000" scaled="0"/>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309601" tIns="0" rIns="309601" bIns="330200" numCol="1" spcCol="1270" anchor="t" anchorCtr="0">
          <a:noAutofit/>
        </a:bodyPr>
        <a:lstStyle/>
        <a:p>
          <a:pPr marL="0" lvl="0" indent="0" algn="l" defTabSz="1155700">
            <a:lnSpc>
              <a:spcPct val="90000"/>
            </a:lnSpc>
            <a:spcBef>
              <a:spcPct val="0"/>
            </a:spcBef>
            <a:spcAft>
              <a:spcPct val="35000"/>
            </a:spcAft>
            <a:buNone/>
          </a:pPr>
          <a:r>
            <a:rPr lang="de-CH" sz="2600" kern="1200" dirty="0"/>
            <a:t>Endresultat</a:t>
          </a:r>
          <a:br>
            <a:rPr lang="de-CH" sz="2600" kern="1200" dirty="0"/>
          </a:br>
          <a:r>
            <a:rPr lang="de-CH" sz="2600" kern="1200" dirty="0"/>
            <a:t>und Vergleich</a:t>
          </a:r>
          <a:endParaRPr lang="en-US" sz="2600" kern="1200" dirty="0"/>
        </a:p>
      </dsp:txBody>
      <dsp:txXfrm>
        <a:off x="6770905" y="1257088"/>
        <a:ext cx="3134320" cy="1885632"/>
      </dsp:txXfrm>
    </dsp:sp>
    <dsp:sp modelId="{3E605E78-6691-4847-9326-DEF0D6410F86}">
      <dsp:nvSpPr>
        <dsp:cNvPr id="0" name=""/>
        <dsp:cNvSpPr/>
      </dsp:nvSpPr>
      <dsp:spPr>
        <a:xfrm>
          <a:off x="6770905" y="0"/>
          <a:ext cx="3134320" cy="1257088"/>
        </a:xfrm>
        <a:prstGeom prst="rect">
          <a:avLst/>
        </a:prstGeom>
        <a:noFill/>
        <a:ln w="9525" cap="flat" cmpd="sng" algn="ctr">
          <a:noFill/>
          <a:prstDash val="solid"/>
        </a:ln>
        <a:effectLst/>
        <a:sp3d/>
      </dsp:spPr>
      <dsp:style>
        <a:lnRef idx="1">
          <a:scrgbClr r="0" g="0" b="0"/>
        </a:lnRef>
        <a:fillRef idx="2">
          <a:scrgbClr r="0" g="0" b="0"/>
        </a:fillRef>
        <a:effectRef idx="1">
          <a:scrgbClr r="0" g="0" b="0"/>
        </a:effectRef>
        <a:fontRef idx="minor">
          <a:schemeClr val="dk1"/>
        </a:fontRef>
      </dsp:style>
      <dsp:txBody>
        <a:bodyPr spcFirstLastPara="0" vert="horz" wrap="square" lIns="309601" tIns="165100" rIns="309601"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770905" y="0"/>
        <a:ext cx="3134320" cy="125708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7F007E-27D3-4B9C-A314-3BCEBDCFBA93}" type="datetimeFigureOut">
              <a:rPr lang="de-CH" smtClean="0"/>
              <a:t>17.12.2018</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E2FD2-18D4-4AE3-B23D-8B02311DC2ED}" type="slidenum">
              <a:rPr lang="de-CH" smtClean="0"/>
              <a:t>‹Nr.›</a:t>
            </a:fld>
            <a:endParaRPr lang="de-CH"/>
          </a:p>
        </p:txBody>
      </p:sp>
    </p:spTree>
    <p:extLst>
      <p:ext uri="{BB962C8B-B14F-4D97-AF65-F5344CB8AC3E}">
        <p14:creationId xmlns:p14="http://schemas.microsoft.com/office/powerpoint/2010/main" val="2004567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Herzlich Willkommen zu unseren Vortrag über unsere manipulierten Diagrammen die LB2</a:t>
            </a:r>
          </a:p>
        </p:txBody>
      </p:sp>
      <p:sp>
        <p:nvSpPr>
          <p:cNvPr id="4" name="Foliennummernplatzhalter 3"/>
          <p:cNvSpPr>
            <a:spLocks noGrp="1"/>
          </p:cNvSpPr>
          <p:nvPr>
            <p:ph type="sldNum" sz="quarter" idx="5"/>
          </p:nvPr>
        </p:nvSpPr>
        <p:spPr/>
        <p:txBody>
          <a:bodyPr/>
          <a:lstStyle/>
          <a:p>
            <a:fld id="{B43E2FD2-18D4-4AE3-B23D-8B02311DC2ED}" type="slidenum">
              <a:rPr lang="de-CH" smtClean="0"/>
              <a:t>1</a:t>
            </a:fld>
            <a:endParaRPr lang="de-CH"/>
          </a:p>
        </p:txBody>
      </p:sp>
    </p:spTree>
    <p:extLst>
      <p:ext uri="{BB962C8B-B14F-4D97-AF65-F5344CB8AC3E}">
        <p14:creationId xmlns:p14="http://schemas.microsoft.com/office/powerpoint/2010/main" val="78961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Wir kommen zu der Erstellung der Diagramme.</a:t>
            </a:r>
          </a:p>
        </p:txBody>
      </p:sp>
      <p:sp>
        <p:nvSpPr>
          <p:cNvPr id="4" name="Foliennummernplatzhalter 3"/>
          <p:cNvSpPr>
            <a:spLocks noGrp="1"/>
          </p:cNvSpPr>
          <p:nvPr>
            <p:ph type="sldNum" sz="quarter" idx="5"/>
          </p:nvPr>
        </p:nvSpPr>
        <p:spPr/>
        <p:txBody>
          <a:bodyPr/>
          <a:lstStyle/>
          <a:p>
            <a:fld id="{B43E2FD2-18D4-4AE3-B23D-8B02311DC2ED}" type="slidenum">
              <a:rPr lang="de-CH" smtClean="0"/>
              <a:t>10</a:t>
            </a:fld>
            <a:endParaRPr lang="de-CH"/>
          </a:p>
        </p:txBody>
      </p:sp>
    </p:spTree>
    <p:extLst>
      <p:ext uri="{BB962C8B-B14F-4D97-AF65-F5344CB8AC3E}">
        <p14:creationId xmlns:p14="http://schemas.microsoft.com/office/powerpoint/2010/main" val="4189950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Zuerst haben wir die Daten so </a:t>
            </a:r>
            <a:r>
              <a:rPr lang="de-CH" dirty="0" err="1"/>
              <a:t>gefilter</a:t>
            </a:r>
            <a:r>
              <a:rPr lang="de-CH" dirty="0"/>
              <a:t>, sodass nur noch die für uns relevanten Daten zu sehen sind.</a:t>
            </a:r>
          </a:p>
        </p:txBody>
      </p:sp>
      <p:sp>
        <p:nvSpPr>
          <p:cNvPr id="4" name="Foliennummernplatzhalter 3"/>
          <p:cNvSpPr>
            <a:spLocks noGrp="1"/>
          </p:cNvSpPr>
          <p:nvPr>
            <p:ph type="sldNum" sz="quarter" idx="5"/>
          </p:nvPr>
        </p:nvSpPr>
        <p:spPr/>
        <p:txBody>
          <a:bodyPr/>
          <a:lstStyle/>
          <a:p>
            <a:fld id="{B43E2FD2-18D4-4AE3-B23D-8B02311DC2ED}" type="slidenum">
              <a:rPr lang="de-CH" smtClean="0"/>
              <a:t>11</a:t>
            </a:fld>
            <a:endParaRPr lang="de-CH"/>
          </a:p>
        </p:txBody>
      </p:sp>
    </p:spTree>
    <p:extLst>
      <p:ext uri="{BB962C8B-B14F-4D97-AF65-F5344CB8AC3E}">
        <p14:creationId xmlns:p14="http://schemas.microsoft.com/office/powerpoint/2010/main" val="2570273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Zu diesen Daten haben wir dann ein Diagramm erstellt.</a:t>
            </a:r>
          </a:p>
        </p:txBody>
      </p:sp>
      <p:sp>
        <p:nvSpPr>
          <p:cNvPr id="4" name="Foliennummernplatzhalter 3"/>
          <p:cNvSpPr>
            <a:spLocks noGrp="1"/>
          </p:cNvSpPr>
          <p:nvPr>
            <p:ph type="sldNum" sz="quarter" idx="5"/>
          </p:nvPr>
        </p:nvSpPr>
        <p:spPr/>
        <p:txBody>
          <a:bodyPr/>
          <a:lstStyle/>
          <a:p>
            <a:fld id="{B43E2FD2-18D4-4AE3-B23D-8B02311DC2ED}" type="slidenum">
              <a:rPr lang="de-CH" smtClean="0"/>
              <a:t>12</a:t>
            </a:fld>
            <a:endParaRPr lang="de-CH"/>
          </a:p>
        </p:txBody>
      </p:sp>
    </p:spTree>
    <p:extLst>
      <p:ext uri="{BB962C8B-B14F-4D97-AF65-F5344CB8AC3E}">
        <p14:creationId xmlns:p14="http://schemas.microsoft.com/office/powerpoint/2010/main" val="3836167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Nachher haben wir die Daten unter die Lupe genommen und diese Daten heraus gepickt die für eine Manipulation interessant sind.</a:t>
            </a:r>
          </a:p>
        </p:txBody>
      </p:sp>
      <p:sp>
        <p:nvSpPr>
          <p:cNvPr id="4" name="Foliennummernplatzhalter 3"/>
          <p:cNvSpPr>
            <a:spLocks noGrp="1"/>
          </p:cNvSpPr>
          <p:nvPr>
            <p:ph type="sldNum" sz="quarter" idx="5"/>
          </p:nvPr>
        </p:nvSpPr>
        <p:spPr/>
        <p:txBody>
          <a:bodyPr/>
          <a:lstStyle/>
          <a:p>
            <a:fld id="{B43E2FD2-18D4-4AE3-B23D-8B02311DC2ED}" type="slidenum">
              <a:rPr lang="de-CH" smtClean="0"/>
              <a:t>13</a:t>
            </a:fld>
            <a:endParaRPr lang="de-CH"/>
          </a:p>
        </p:txBody>
      </p:sp>
    </p:spTree>
    <p:extLst>
      <p:ext uri="{BB962C8B-B14F-4D97-AF65-F5344CB8AC3E}">
        <p14:creationId xmlns:p14="http://schemas.microsoft.com/office/powerpoint/2010/main" val="3585064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Der selbe Prozess auch bei den Anzahl Verurteilungen der letzten 9 Jahre.</a:t>
            </a:r>
          </a:p>
        </p:txBody>
      </p:sp>
      <p:sp>
        <p:nvSpPr>
          <p:cNvPr id="4" name="Foliennummernplatzhalter 3"/>
          <p:cNvSpPr>
            <a:spLocks noGrp="1"/>
          </p:cNvSpPr>
          <p:nvPr>
            <p:ph type="sldNum" sz="quarter" idx="5"/>
          </p:nvPr>
        </p:nvSpPr>
        <p:spPr/>
        <p:txBody>
          <a:bodyPr/>
          <a:lstStyle/>
          <a:p>
            <a:fld id="{B43E2FD2-18D4-4AE3-B23D-8B02311DC2ED}" type="slidenum">
              <a:rPr lang="de-CH" smtClean="0"/>
              <a:t>14</a:t>
            </a:fld>
            <a:endParaRPr lang="de-CH"/>
          </a:p>
        </p:txBody>
      </p:sp>
    </p:spTree>
    <p:extLst>
      <p:ext uri="{BB962C8B-B14F-4D97-AF65-F5344CB8AC3E}">
        <p14:creationId xmlns:p14="http://schemas.microsoft.com/office/powerpoint/2010/main" val="3568560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Das dazugehörige Diagramm </a:t>
            </a:r>
          </a:p>
        </p:txBody>
      </p:sp>
      <p:sp>
        <p:nvSpPr>
          <p:cNvPr id="4" name="Foliennummernplatzhalter 3"/>
          <p:cNvSpPr>
            <a:spLocks noGrp="1"/>
          </p:cNvSpPr>
          <p:nvPr>
            <p:ph type="sldNum" sz="quarter" idx="5"/>
          </p:nvPr>
        </p:nvSpPr>
        <p:spPr/>
        <p:txBody>
          <a:bodyPr/>
          <a:lstStyle/>
          <a:p>
            <a:fld id="{B43E2FD2-18D4-4AE3-B23D-8B02311DC2ED}" type="slidenum">
              <a:rPr lang="de-CH" smtClean="0"/>
              <a:t>15</a:t>
            </a:fld>
            <a:endParaRPr lang="de-CH"/>
          </a:p>
        </p:txBody>
      </p:sp>
    </p:spTree>
    <p:extLst>
      <p:ext uri="{BB962C8B-B14F-4D97-AF65-F5344CB8AC3E}">
        <p14:creationId xmlns:p14="http://schemas.microsoft.com/office/powerpoint/2010/main" val="3695448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Und dann die Filtration der Interessanten Daten. </a:t>
            </a:r>
            <a:r>
              <a:rPr lang="de-CH" dirty="0" err="1"/>
              <a:t>Besonder</a:t>
            </a:r>
            <a:r>
              <a:rPr lang="de-CH" dirty="0"/>
              <a:t> interessant hier ist, dass das Jahr 2011 fehlt. Dieses haben wir bewusst entfernt um eine exponentielle Kurve zu gewährleisten. Da die Zahl im Jahr 2011 geringer war als im Jahr 2010.</a:t>
            </a:r>
          </a:p>
        </p:txBody>
      </p:sp>
      <p:sp>
        <p:nvSpPr>
          <p:cNvPr id="4" name="Foliennummernplatzhalter 3"/>
          <p:cNvSpPr>
            <a:spLocks noGrp="1"/>
          </p:cNvSpPr>
          <p:nvPr>
            <p:ph type="sldNum" sz="quarter" idx="5"/>
          </p:nvPr>
        </p:nvSpPr>
        <p:spPr/>
        <p:txBody>
          <a:bodyPr/>
          <a:lstStyle/>
          <a:p>
            <a:fld id="{B43E2FD2-18D4-4AE3-B23D-8B02311DC2ED}" type="slidenum">
              <a:rPr lang="de-CH" smtClean="0"/>
              <a:t>16</a:t>
            </a:fld>
            <a:endParaRPr lang="de-CH"/>
          </a:p>
        </p:txBody>
      </p:sp>
    </p:spTree>
    <p:extLst>
      <p:ext uri="{BB962C8B-B14F-4D97-AF65-F5344CB8AC3E}">
        <p14:creationId xmlns:p14="http://schemas.microsoft.com/office/powerpoint/2010/main" val="829695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Wir kommen zu unseren </a:t>
            </a:r>
            <a:r>
              <a:rPr lang="de-CH" dirty="0" err="1"/>
              <a:t>endprodukten</a:t>
            </a:r>
            <a:r>
              <a:rPr lang="de-CH" dirty="0"/>
              <a:t> und zu unseren Vergleich</a:t>
            </a:r>
          </a:p>
        </p:txBody>
      </p:sp>
      <p:sp>
        <p:nvSpPr>
          <p:cNvPr id="4" name="Foliennummernplatzhalter 3"/>
          <p:cNvSpPr>
            <a:spLocks noGrp="1"/>
          </p:cNvSpPr>
          <p:nvPr>
            <p:ph type="sldNum" sz="quarter" idx="5"/>
          </p:nvPr>
        </p:nvSpPr>
        <p:spPr/>
        <p:txBody>
          <a:bodyPr/>
          <a:lstStyle/>
          <a:p>
            <a:fld id="{B43E2FD2-18D4-4AE3-B23D-8B02311DC2ED}" type="slidenum">
              <a:rPr lang="de-CH" smtClean="0"/>
              <a:t>17</a:t>
            </a:fld>
            <a:endParaRPr lang="de-CH"/>
          </a:p>
        </p:txBody>
      </p:sp>
    </p:spTree>
    <p:extLst>
      <p:ext uri="{BB962C8B-B14F-4D97-AF65-F5344CB8AC3E}">
        <p14:creationId xmlns:p14="http://schemas.microsoft.com/office/powerpoint/2010/main" val="213970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Hier das </a:t>
            </a:r>
            <a:r>
              <a:rPr lang="de-CH" dirty="0" err="1"/>
              <a:t>manipullierte</a:t>
            </a:r>
            <a:r>
              <a:rPr lang="de-CH" dirty="0"/>
              <a:t> Diagramm zu den Durchschnittlichen brutto Jahresarbeiterlohn aus Deutschland. Die Daten haben wir von </a:t>
            </a:r>
            <a:r>
              <a:rPr lang="de-CH" dirty="0" err="1"/>
              <a:t>statista</a:t>
            </a:r>
            <a:r>
              <a:rPr lang="de-CH" dirty="0"/>
              <a:t>.</a:t>
            </a:r>
          </a:p>
          <a:p>
            <a:r>
              <a:rPr lang="de-CH" dirty="0"/>
              <a:t>Wir haben die Schritte bei der </a:t>
            </a:r>
            <a:r>
              <a:rPr lang="de-CH" dirty="0" err="1"/>
              <a:t>Y-achse</a:t>
            </a:r>
            <a:r>
              <a:rPr lang="de-CH" dirty="0"/>
              <a:t> verändert, zudem haben wir die Jahresschritte bei der X </a:t>
            </a:r>
            <a:r>
              <a:rPr lang="de-CH" dirty="0" err="1"/>
              <a:t>achse</a:t>
            </a:r>
            <a:r>
              <a:rPr lang="de-CH" dirty="0"/>
              <a:t> verändert. Zudem haben wir das </a:t>
            </a:r>
            <a:r>
              <a:rPr lang="de-CH" dirty="0" err="1"/>
              <a:t>Digramm</a:t>
            </a:r>
            <a:r>
              <a:rPr lang="de-CH" dirty="0"/>
              <a:t> in die Länge gezogen und die breite </a:t>
            </a:r>
            <a:r>
              <a:rPr lang="de-CH" dirty="0" err="1"/>
              <a:t>verängt</a:t>
            </a:r>
            <a:r>
              <a:rPr lang="de-CH" dirty="0"/>
              <a:t>. Dadurch kann man eine </a:t>
            </a:r>
            <a:r>
              <a:rPr lang="de-CH" dirty="0" err="1"/>
              <a:t>exponetielle</a:t>
            </a:r>
            <a:r>
              <a:rPr lang="de-CH" dirty="0"/>
              <a:t> Kurve garantieren. </a:t>
            </a:r>
          </a:p>
        </p:txBody>
      </p:sp>
      <p:sp>
        <p:nvSpPr>
          <p:cNvPr id="4" name="Foliennummernplatzhalter 3"/>
          <p:cNvSpPr>
            <a:spLocks noGrp="1"/>
          </p:cNvSpPr>
          <p:nvPr>
            <p:ph type="sldNum" sz="quarter" idx="5"/>
          </p:nvPr>
        </p:nvSpPr>
        <p:spPr/>
        <p:txBody>
          <a:bodyPr/>
          <a:lstStyle/>
          <a:p>
            <a:fld id="{B43E2FD2-18D4-4AE3-B23D-8B02311DC2ED}" type="slidenum">
              <a:rPr lang="de-CH" smtClean="0"/>
              <a:t>18</a:t>
            </a:fld>
            <a:endParaRPr lang="de-CH"/>
          </a:p>
        </p:txBody>
      </p:sp>
    </p:spTree>
    <p:extLst>
      <p:ext uri="{BB962C8B-B14F-4D97-AF65-F5344CB8AC3E}">
        <p14:creationId xmlns:p14="http://schemas.microsoft.com/office/powerpoint/2010/main" val="3800168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Bei den Daten des BFS ist der Unterscheid noch extremer. Hier konnte man durch das Auslassen der Daten aus 2011 eine </a:t>
            </a:r>
            <a:r>
              <a:rPr lang="de-CH" dirty="0" err="1"/>
              <a:t>exponetielle</a:t>
            </a:r>
            <a:r>
              <a:rPr lang="de-CH" dirty="0"/>
              <a:t> Kurve garantieren.</a:t>
            </a:r>
          </a:p>
        </p:txBody>
      </p:sp>
      <p:sp>
        <p:nvSpPr>
          <p:cNvPr id="4" name="Foliennummernplatzhalter 3"/>
          <p:cNvSpPr>
            <a:spLocks noGrp="1"/>
          </p:cNvSpPr>
          <p:nvPr>
            <p:ph type="sldNum" sz="quarter" idx="5"/>
          </p:nvPr>
        </p:nvSpPr>
        <p:spPr/>
        <p:txBody>
          <a:bodyPr/>
          <a:lstStyle/>
          <a:p>
            <a:fld id="{B43E2FD2-18D4-4AE3-B23D-8B02311DC2ED}" type="slidenum">
              <a:rPr lang="de-CH" smtClean="0"/>
              <a:t>19</a:t>
            </a:fld>
            <a:endParaRPr lang="de-CH"/>
          </a:p>
        </p:txBody>
      </p:sp>
    </p:spTree>
    <p:extLst>
      <p:ext uri="{BB962C8B-B14F-4D97-AF65-F5344CB8AC3E}">
        <p14:creationId xmlns:p14="http://schemas.microsoft.com/office/powerpoint/2010/main" val="147754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Unser Vortrag ist </a:t>
            </a:r>
            <a:r>
              <a:rPr lang="de-CH" dirty="0" err="1"/>
              <a:t>folgenderamssen</a:t>
            </a:r>
            <a:r>
              <a:rPr lang="de-CH" dirty="0"/>
              <a:t> aufgebaut:</a:t>
            </a:r>
          </a:p>
          <a:p>
            <a:r>
              <a:rPr lang="de-CH" dirty="0"/>
              <a:t>Zuerst werden wir euch erklären wie wir die Daten gesucht haben.</a:t>
            </a:r>
          </a:p>
          <a:p>
            <a:r>
              <a:rPr lang="de-CH" dirty="0"/>
              <a:t>Danach werden wir euch erläutern wie wir die </a:t>
            </a:r>
            <a:r>
              <a:rPr lang="de-CH" dirty="0" err="1"/>
              <a:t>Digramme</a:t>
            </a:r>
            <a:r>
              <a:rPr lang="de-CH" dirty="0"/>
              <a:t> erstellt haben.</a:t>
            </a:r>
          </a:p>
          <a:p>
            <a:r>
              <a:rPr lang="de-CH" dirty="0"/>
              <a:t>Und zu guter Letzt werden wir unsere Endresultate zeigen und diese mit den ursprünglichen </a:t>
            </a:r>
            <a:r>
              <a:rPr lang="de-CH" dirty="0" err="1"/>
              <a:t>diagrammen</a:t>
            </a:r>
            <a:r>
              <a:rPr lang="de-CH" dirty="0"/>
              <a:t> darstellen.</a:t>
            </a:r>
          </a:p>
        </p:txBody>
      </p:sp>
      <p:sp>
        <p:nvSpPr>
          <p:cNvPr id="4" name="Foliennummernplatzhalter 3"/>
          <p:cNvSpPr>
            <a:spLocks noGrp="1"/>
          </p:cNvSpPr>
          <p:nvPr>
            <p:ph type="sldNum" sz="quarter" idx="5"/>
          </p:nvPr>
        </p:nvSpPr>
        <p:spPr/>
        <p:txBody>
          <a:bodyPr/>
          <a:lstStyle/>
          <a:p>
            <a:fld id="{B43E2FD2-18D4-4AE3-B23D-8B02311DC2ED}" type="slidenum">
              <a:rPr lang="de-CH" smtClean="0"/>
              <a:t>2</a:t>
            </a:fld>
            <a:endParaRPr lang="de-CH"/>
          </a:p>
        </p:txBody>
      </p:sp>
    </p:spTree>
    <p:extLst>
      <p:ext uri="{BB962C8B-B14F-4D97-AF65-F5344CB8AC3E}">
        <p14:creationId xmlns:p14="http://schemas.microsoft.com/office/powerpoint/2010/main" val="3322041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Das war unser Vortrag. Vielen Dank für eure Aufmerksamkeit.</a:t>
            </a:r>
          </a:p>
        </p:txBody>
      </p:sp>
      <p:sp>
        <p:nvSpPr>
          <p:cNvPr id="4" name="Foliennummernplatzhalter 3"/>
          <p:cNvSpPr>
            <a:spLocks noGrp="1"/>
          </p:cNvSpPr>
          <p:nvPr>
            <p:ph type="sldNum" sz="quarter" idx="5"/>
          </p:nvPr>
        </p:nvSpPr>
        <p:spPr/>
        <p:txBody>
          <a:bodyPr/>
          <a:lstStyle/>
          <a:p>
            <a:fld id="{B43E2FD2-18D4-4AE3-B23D-8B02311DC2ED}" type="slidenum">
              <a:rPr lang="de-CH" smtClean="0"/>
              <a:t>20</a:t>
            </a:fld>
            <a:endParaRPr lang="de-CH"/>
          </a:p>
        </p:txBody>
      </p:sp>
    </p:spTree>
    <p:extLst>
      <p:ext uri="{BB962C8B-B14F-4D97-AF65-F5344CB8AC3E}">
        <p14:creationId xmlns:p14="http://schemas.microsoft.com/office/powerpoint/2010/main" val="4154223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Wir kommen zur Datensuche</a:t>
            </a:r>
          </a:p>
        </p:txBody>
      </p:sp>
      <p:sp>
        <p:nvSpPr>
          <p:cNvPr id="4" name="Foliennummernplatzhalter 3"/>
          <p:cNvSpPr>
            <a:spLocks noGrp="1"/>
          </p:cNvSpPr>
          <p:nvPr>
            <p:ph type="sldNum" sz="quarter" idx="5"/>
          </p:nvPr>
        </p:nvSpPr>
        <p:spPr/>
        <p:txBody>
          <a:bodyPr/>
          <a:lstStyle/>
          <a:p>
            <a:fld id="{B43E2FD2-18D4-4AE3-B23D-8B02311DC2ED}" type="slidenum">
              <a:rPr lang="de-CH" smtClean="0"/>
              <a:t>3</a:t>
            </a:fld>
            <a:endParaRPr lang="de-CH"/>
          </a:p>
        </p:txBody>
      </p:sp>
    </p:spTree>
    <p:extLst>
      <p:ext uri="{BB962C8B-B14F-4D97-AF65-F5344CB8AC3E}">
        <p14:creationId xmlns:p14="http://schemas.microsoft.com/office/powerpoint/2010/main" val="2776168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Für die Datensuche verwendet wir die Seiten statista.net</a:t>
            </a:r>
          </a:p>
        </p:txBody>
      </p:sp>
      <p:sp>
        <p:nvSpPr>
          <p:cNvPr id="4" name="Foliennummernplatzhalter 3"/>
          <p:cNvSpPr>
            <a:spLocks noGrp="1"/>
          </p:cNvSpPr>
          <p:nvPr>
            <p:ph type="sldNum" sz="quarter" idx="5"/>
          </p:nvPr>
        </p:nvSpPr>
        <p:spPr/>
        <p:txBody>
          <a:bodyPr/>
          <a:lstStyle/>
          <a:p>
            <a:fld id="{B43E2FD2-18D4-4AE3-B23D-8B02311DC2ED}" type="slidenum">
              <a:rPr lang="de-CH" smtClean="0"/>
              <a:t>4</a:t>
            </a:fld>
            <a:endParaRPr lang="de-CH"/>
          </a:p>
        </p:txBody>
      </p:sp>
    </p:spTree>
    <p:extLst>
      <p:ext uri="{BB962C8B-B14F-4D97-AF65-F5344CB8AC3E}">
        <p14:creationId xmlns:p14="http://schemas.microsoft.com/office/powerpoint/2010/main" val="4106796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Und die Seite des </a:t>
            </a:r>
            <a:r>
              <a:rPr lang="de-CH" dirty="0" err="1"/>
              <a:t>Budesamt</a:t>
            </a:r>
            <a:r>
              <a:rPr lang="de-CH" dirty="0"/>
              <a:t> für Statistik kurz BFS</a:t>
            </a:r>
          </a:p>
        </p:txBody>
      </p:sp>
      <p:sp>
        <p:nvSpPr>
          <p:cNvPr id="4" name="Foliennummernplatzhalter 3"/>
          <p:cNvSpPr>
            <a:spLocks noGrp="1"/>
          </p:cNvSpPr>
          <p:nvPr>
            <p:ph type="sldNum" sz="quarter" idx="5"/>
          </p:nvPr>
        </p:nvSpPr>
        <p:spPr/>
        <p:txBody>
          <a:bodyPr/>
          <a:lstStyle/>
          <a:p>
            <a:fld id="{B43E2FD2-18D4-4AE3-B23D-8B02311DC2ED}" type="slidenum">
              <a:rPr lang="de-CH" smtClean="0"/>
              <a:t>5</a:t>
            </a:fld>
            <a:endParaRPr lang="de-CH"/>
          </a:p>
        </p:txBody>
      </p:sp>
    </p:spTree>
    <p:extLst>
      <p:ext uri="{BB962C8B-B14F-4D97-AF65-F5344CB8AC3E}">
        <p14:creationId xmlns:p14="http://schemas.microsoft.com/office/powerpoint/2010/main" val="2115317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Beide Seiten sind sehr Simpel aufgebaut. Bei Statista kann man ganz einfach zu jedem </a:t>
            </a:r>
            <a:r>
              <a:rPr lang="de-CH" dirty="0" err="1"/>
              <a:t>thema</a:t>
            </a:r>
            <a:r>
              <a:rPr lang="de-CH" dirty="0"/>
              <a:t> Statistiken finden.</a:t>
            </a:r>
          </a:p>
        </p:txBody>
      </p:sp>
      <p:sp>
        <p:nvSpPr>
          <p:cNvPr id="4" name="Foliennummernplatzhalter 3"/>
          <p:cNvSpPr>
            <a:spLocks noGrp="1"/>
          </p:cNvSpPr>
          <p:nvPr>
            <p:ph type="sldNum" sz="quarter" idx="5"/>
          </p:nvPr>
        </p:nvSpPr>
        <p:spPr/>
        <p:txBody>
          <a:bodyPr/>
          <a:lstStyle/>
          <a:p>
            <a:fld id="{B43E2FD2-18D4-4AE3-B23D-8B02311DC2ED}" type="slidenum">
              <a:rPr lang="de-CH" smtClean="0"/>
              <a:t>6</a:t>
            </a:fld>
            <a:endParaRPr lang="de-CH"/>
          </a:p>
        </p:txBody>
      </p:sp>
    </p:spTree>
    <p:extLst>
      <p:ext uri="{BB962C8B-B14F-4D97-AF65-F5344CB8AC3E}">
        <p14:creationId xmlns:p14="http://schemas.microsoft.com/office/powerpoint/2010/main" val="999940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Wir haben oben unter Statistiken und dann unter den beliebtesten Statistiken unsere Daten gefunden.</a:t>
            </a:r>
          </a:p>
        </p:txBody>
      </p:sp>
      <p:sp>
        <p:nvSpPr>
          <p:cNvPr id="4" name="Foliennummernplatzhalter 3"/>
          <p:cNvSpPr>
            <a:spLocks noGrp="1"/>
          </p:cNvSpPr>
          <p:nvPr>
            <p:ph type="sldNum" sz="quarter" idx="5"/>
          </p:nvPr>
        </p:nvSpPr>
        <p:spPr/>
        <p:txBody>
          <a:bodyPr/>
          <a:lstStyle/>
          <a:p>
            <a:fld id="{B43E2FD2-18D4-4AE3-B23D-8B02311DC2ED}" type="slidenum">
              <a:rPr lang="de-CH" smtClean="0"/>
              <a:t>7</a:t>
            </a:fld>
            <a:endParaRPr lang="de-CH"/>
          </a:p>
        </p:txBody>
      </p:sp>
    </p:spTree>
    <p:extLst>
      <p:ext uri="{BB962C8B-B14F-4D97-AF65-F5344CB8AC3E}">
        <p14:creationId xmlns:p14="http://schemas.microsoft.com/office/powerpoint/2010/main" val="2736769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Auf der Seite des BFS kann man unter verschiedenen Kategorien wählen. </a:t>
            </a:r>
          </a:p>
        </p:txBody>
      </p:sp>
      <p:sp>
        <p:nvSpPr>
          <p:cNvPr id="4" name="Foliennummernplatzhalter 3"/>
          <p:cNvSpPr>
            <a:spLocks noGrp="1"/>
          </p:cNvSpPr>
          <p:nvPr>
            <p:ph type="sldNum" sz="quarter" idx="5"/>
          </p:nvPr>
        </p:nvSpPr>
        <p:spPr/>
        <p:txBody>
          <a:bodyPr/>
          <a:lstStyle/>
          <a:p>
            <a:fld id="{B43E2FD2-18D4-4AE3-B23D-8B02311DC2ED}" type="slidenum">
              <a:rPr lang="de-CH" smtClean="0"/>
              <a:t>8</a:t>
            </a:fld>
            <a:endParaRPr lang="de-CH"/>
          </a:p>
        </p:txBody>
      </p:sp>
    </p:spTree>
    <p:extLst>
      <p:ext uri="{BB962C8B-B14F-4D97-AF65-F5344CB8AC3E}">
        <p14:creationId xmlns:p14="http://schemas.microsoft.com/office/powerpoint/2010/main" val="675880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Der grösste Unterscheid liegt bei der </a:t>
            </a:r>
            <a:r>
              <a:rPr lang="de-CH" dirty="0" err="1"/>
              <a:t>genauichkeit</a:t>
            </a:r>
            <a:r>
              <a:rPr lang="de-CH" dirty="0"/>
              <a:t> der Daten. Während auf Statista die Daten relativ oberflächlich dargestellt wird, sind die Daten des BFS sehr genau wie ihr hier an diesem Beispiel sehen könnt.</a:t>
            </a:r>
          </a:p>
        </p:txBody>
      </p:sp>
      <p:sp>
        <p:nvSpPr>
          <p:cNvPr id="4" name="Foliennummernplatzhalter 3"/>
          <p:cNvSpPr>
            <a:spLocks noGrp="1"/>
          </p:cNvSpPr>
          <p:nvPr>
            <p:ph type="sldNum" sz="quarter" idx="5"/>
          </p:nvPr>
        </p:nvSpPr>
        <p:spPr/>
        <p:txBody>
          <a:bodyPr/>
          <a:lstStyle/>
          <a:p>
            <a:fld id="{B43E2FD2-18D4-4AE3-B23D-8B02311DC2ED}" type="slidenum">
              <a:rPr lang="de-CH" smtClean="0"/>
              <a:t>9</a:t>
            </a:fld>
            <a:endParaRPr lang="de-CH"/>
          </a:p>
        </p:txBody>
      </p:sp>
    </p:spTree>
    <p:extLst>
      <p:ext uri="{BB962C8B-B14F-4D97-AF65-F5344CB8AC3E}">
        <p14:creationId xmlns:p14="http://schemas.microsoft.com/office/powerpoint/2010/main" val="36630873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a:t>Mastertitelformat bearbeiten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869DB25-DF14-479E-8CC0-5C3CFFD5FFF1}" type="datetimeFigureOut">
              <a:rPr lang="de-CH" smtClean="0"/>
              <a:t>17.12.2018</a:t>
            </a:fld>
            <a:endParaRPr lang="de-CH"/>
          </a:p>
        </p:txBody>
      </p:sp>
      <p:sp>
        <p:nvSpPr>
          <p:cNvPr id="5" name="Footer Placeholder 4"/>
          <p:cNvSpPr>
            <a:spLocks noGrp="1"/>
          </p:cNvSpPr>
          <p:nvPr>
            <p:ph type="ftr" sz="quarter" idx="11"/>
          </p:nvPr>
        </p:nvSpPr>
        <p:spPr>
          <a:xfrm>
            <a:off x="1876424" y="5410201"/>
            <a:ext cx="5124886" cy="365125"/>
          </a:xfrm>
        </p:spPr>
        <p:txBody>
          <a:bodyPr/>
          <a:lstStyle/>
          <a:p>
            <a:endParaRPr lang="de-CH"/>
          </a:p>
        </p:txBody>
      </p:sp>
      <p:sp>
        <p:nvSpPr>
          <p:cNvPr id="6" name="Slide Number Placeholder 5"/>
          <p:cNvSpPr>
            <a:spLocks noGrp="1"/>
          </p:cNvSpPr>
          <p:nvPr>
            <p:ph type="sldNum" sz="quarter" idx="12"/>
          </p:nvPr>
        </p:nvSpPr>
        <p:spPr>
          <a:xfrm>
            <a:off x="9896911" y="5410199"/>
            <a:ext cx="771089" cy="365125"/>
          </a:xfrm>
        </p:spPr>
        <p:txBody>
          <a:bodyPr/>
          <a:lstStyle/>
          <a:p>
            <a:fld id="{B52DBF3B-C946-4345-B534-19B097B14CA8}" type="slidenum">
              <a:rPr lang="de-CH" smtClean="0"/>
              <a:t>‹Nr.›</a:t>
            </a:fld>
            <a:endParaRPr lang="de-CH"/>
          </a:p>
        </p:txBody>
      </p:sp>
    </p:spTree>
    <p:extLst>
      <p:ext uri="{BB962C8B-B14F-4D97-AF65-F5344CB8AC3E}">
        <p14:creationId xmlns:p14="http://schemas.microsoft.com/office/powerpoint/2010/main" val="415041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a:t>Bild durch Klicken auf Symbol hinzufügen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E869DB25-DF14-479E-8CC0-5C3CFFD5FFF1}" type="datetimeFigureOut">
              <a:rPr lang="de-CH" smtClean="0"/>
              <a:t>17.12.2018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B52DBF3B-C946-4345-B534-19B097B14CA8}" type="slidenum">
              <a:rPr lang="de-CH" smtClean="0"/>
              <a:t>‹Nr.›</a:t>
            </a:fld>
            <a:endParaRPr lang="de-CH"/>
          </a:p>
        </p:txBody>
      </p:sp>
    </p:spTree>
    <p:extLst>
      <p:ext uri="{BB962C8B-B14F-4D97-AF65-F5344CB8AC3E}">
        <p14:creationId xmlns:p14="http://schemas.microsoft.com/office/powerpoint/2010/main" val="821033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E869DB25-DF14-479E-8CC0-5C3CFFD5FFF1}" type="datetimeFigureOut">
              <a:rPr lang="de-CH" smtClean="0"/>
              <a:t>17.12.2018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B52DBF3B-C946-4345-B534-19B097B14CA8}" type="slidenum">
              <a:rPr lang="de-CH" smtClean="0"/>
              <a:t>‹Nr.›</a:t>
            </a:fld>
            <a:endParaRPr lang="de-CH"/>
          </a:p>
        </p:txBody>
      </p:sp>
    </p:spTree>
    <p:extLst>
      <p:ext uri="{BB962C8B-B14F-4D97-AF65-F5344CB8AC3E}">
        <p14:creationId xmlns:p14="http://schemas.microsoft.com/office/powerpoint/2010/main" val="3103593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E869DB25-DF14-479E-8CC0-5C3CFFD5FFF1}" type="datetimeFigureOut">
              <a:rPr lang="de-CH" smtClean="0"/>
              <a:t>17.12.2018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B52DBF3B-C946-4345-B534-19B097B14CA8}" type="slidenum">
              <a:rPr lang="de-CH" smtClean="0"/>
              <a:t>‹Nr.›</a:t>
            </a:fld>
            <a:endParaRPr lang="de-CH"/>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97482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E869DB25-DF14-479E-8CC0-5C3CFFD5FFF1}" type="datetimeFigureOut">
              <a:rPr lang="de-CH" smtClean="0"/>
              <a:t>17.12.2018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B52DBF3B-C946-4345-B534-19B097B14CA8}" type="slidenum">
              <a:rPr lang="de-CH" smtClean="0"/>
              <a:t>‹Nr.›</a:t>
            </a:fld>
            <a:endParaRPr lang="de-CH"/>
          </a:p>
        </p:txBody>
      </p:sp>
    </p:spTree>
    <p:extLst>
      <p:ext uri="{BB962C8B-B14F-4D97-AF65-F5344CB8AC3E}">
        <p14:creationId xmlns:p14="http://schemas.microsoft.com/office/powerpoint/2010/main" val="839156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E869DB25-DF14-479E-8CC0-5C3CFFD5FFF1}" type="datetimeFigureOut">
              <a:rPr lang="de-CH" smtClean="0"/>
              <a:t>17.12.2018</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B52DBF3B-C946-4345-B534-19B097B14CA8}" type="slidenum">
              <a:rPr lang="de-CH" smtClean="0"/>
              <a:t>‹Nr.›</a:t>
            </a:fld>
            <a:endParaRPr lang="de-CH"/>
          </a:p>
        </p:txBody>
      </p:sp>
    </p:spTree>
    <p:extLst>
      <p:ext uri="{BB962C8B-B14F-4D97-AF65-F5344CB8AC3E}">
        <p14:creationId xmlns:p14="http://schemas.microsoft.com/office/powerpoint/2010/main" val="2379929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a:t>Mastertitelformat bearbeiten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E869DB25-DF14-479E-8CC0-5C3CFFD5FFF1}" type="datetimeFigureOut">
              <a:rPr lang="de-CH" smtClean="0"/>
              <a:t>17.12.2018</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B52DBF3B-C946-4345-B534-19B097B14CA8}" type="slidenum">
              <a:rPr lang="de-CH" smtClean="0"/>
              <a:t>‹Nr.›</a:t>
            </a:fld>
            <a:endParaRPr lang="de-CH"/>
          </a:p>
        </p:txBody>
      </p:sp>
    </p:spTree>
    <p:extLst>
      <p:ext uri="{BB962C8B-B14F-4D97-AF65-F5344CB8AC3E}">
        <p14:creationId xmlns:p14="http://schemas.microsoft.com/office/powerpoint/2010/main" val="3174585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869DB25-DF14-479E-8CC0-5C3CFFD5FFF1}" type="datetimeFigureOut">
              <a:rPr lang="de-CH" smtClean="0"/>
              <a:t>17.12.2018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B52DBF3B-C946-4345-B534-19B097B14CA8}" type="slidenum">
              <a:rPr lang="de-CH" smtClean="0"/>
              <a:t>‹Nr.›</a:t>
            </a:fld>
            <a:endParaRPr lang="de-CH"/>
          </a:p>
        </p:txBody>
      </p:sp>
    </p:spTree>
    <p:extLst>
      <p:ext uri="{BB962C8B-B14F-4D97-AF65-F5344CB8AC3E}">
        <p14:creationId xmlns:p14="http://schemas.microsoft.com/office/powerpoint/2010/main" val="1364272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869DB25-DF14-479E-8CC0-5C3CFFD5FFF1}" type="datetimeFigureOut">
              <a:rPr lang="de-CH" smtClean="0"/>
              <a:t>17.12.2018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B52DBF3B-C946-4345-B534-19B097B14CA8}" type="slidenum">
              <a:rPr lang="de-CH" smtClean="0"/>
              <a:t>‹Nr.›</a:t>
            </a:fld>
            <a:endParaRPr lang="de-CH"/>
          </a:p>
        </p:txBody>
      </p:sp>
    </p:spTree>
    <p:extLst>
      <p:ext uri="{BB962C8B-B14F-4D97-AF65-F5344CB8AC3E}">
        <p14:creationId xmlns:p14="http://schemas.microsoft.com/office/powerpoint/2010/main" val="262475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869DB25-DF14-479E-8CC0-5C3CFFD5FFF1}" type="datetimeFigureOut">
              <a:rPr lang="de-CH" smtClean="0"/>
              <a:t>17.12.2018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B52DBF3B-C946-4345-B534-19B097B14CA8}" type="slidenum">
              <a:rPr lang="de-CH" smtClean="0"/>
              <a:t>‹Nr.›</a:t>
            </a:fld>
            <a:endParaRPr lang="de-CH"/>
          </a:p>
        </p:txBody>
      </p:sp>
    </p:spTree>
    <p:extLst>
      <p:ext uri="{BB962C8B-B14F-4D97-AF65-F5344CB8AC3E}">
        <p14:creationId xmlns:p14="http://schemas.microsoft.com/office/powerpoint/2010/main" val="74013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E869DB25-DF14-479E-8CC0-5C3CFFD5FFF1}" type="datetimeFigureOut">
              <a:rPr lang="de-CH" smtClean="0"/>
              <a:t>17.12.2018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B52DBF3B-C946-4345-B534-19B097B14CA8}" type="slidenum">
              <a:rPr lang="de-CH" smtClean="0"/>
              <a:t>‹Nr.›</a:t>
            </a:fld>
            <a:endParaRPr lang="de-CH"/>
          </a:p>
        </p:txBody>
      </p:sp>
    </p:spTree>
    <p:extLst>
      <p:ext uri="{BB962C8B-B14F-4D97-AF65-F5344CB8AC3E}">
        <p14:creationId xmlns:p14="http://schemas.microsoft.com/office/powerpoint/2010/main" val="727245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869DB25-DF14-479E-8CC0-5C3CFFD5FFF1}" type="datetimeFigureOut">
              <a:rPr lang="de-CH" smtClean="0"/>
              <a:t>17.12.2018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B52DBF3B-C946-4345-B534-19B097B14CA8}" type="slidenum">
              <a:rPr lang="de-CH" smtClean="0"/>
              <a:t>‹Nr.›</a:t>
            </a:fld>
            <a:endParaRPr lang="de-CH"/>
          </a:p>
        </p:txBody>
      </p:sp>
    </p:spTree>
    <p:extLst>
      <p:ext uri="{BB962C8B-B14F-4D97-AF65-F5344CB8AC3E}">
        <p14:creationId xmlns:p14="http://schemas.microsoft.com/office/powerpoint/2010/main" val="707021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a:t>Mastertitelformat bearbeiten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0" y="3073397"/>
            <a:ext cx="4878391"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869DB25-DF14-479E-8CC0-5C3CFFD5FFF1}" type="datetimeFigureOut">
              <a:rPr lang="de-CH" smtClean="0"/>
              <a:t>17.12.2018</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B52DBF3B-C946-4345-B534-19B097B14CA8}" type="slidenum">
              <a:rPr lang="de-CH" smtClean="0"/>
              <a:t>‹Nr.›</a:t>
            </a:fld>
            <a:endParaRPr lang="de-CH"/>
          </a:p>
        </p:txBody>
      </p:sp>
    </p:spTree>
    <p:extLst>
      <p:ext uri="{BB962C8B-B14F-4D97-AF65-F5344CB8AC3E}">
        <p14:creationId xmlns:p14="http://schemas.microsoft.com/office/powerpoint/2010/main" val="2397412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869DB25-DF14-479E-8CC0-5C3CFFD5FFF1}" type="datetimeFigureOut">
              <a:rPr lang="de-CH" smtClean="0"/>
              <a:t>17.12.2018</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B52DBF3B-C946-4345-B534-19B097B14CA8}" type="slidenum">
              <a:rPr lang="de-CH" smtClean="0"/>
              <a:t>‹Nr.›</a:t>
            </a:fld>
            <a:endParaRPr lang="de-CH"/>
          </a:p>
        </p:txBody>
      </p:sp>
    </p:spTree>
    <p:extLst>
      <p:ext uri="{BB962C8B-B14F-4D97-AF65-F5344CB8AC3E}">
        <p14:creationId xmlns:p14="http://schemas.microsoft.com/office/powerpoint/2010/main" val="3144030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69DB25-DF14-479E-8CC0-5C3CFFD5FFF1}" type="datetimeFigureOut">
              <a:rPr lang="de-CH" smtClean="0"/>
              <a:t>17.12.2018</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B52DBF3B-C946-4345-B534-19B097B14CA8}" type="slidenum">
              <a:rPr lang="de-CH" smtClean="0"/>
              <a:t>‹Nr.›</a:t>
            </a:fld>
            <a:endParaRPr lang="de-CH"/>
          </a:p>
        </p:txBody>
      </p:sp>
    </p:spTree>
    <p:extLst>
      <p:ext uri="{BB962C8B-B14F-4D97-AF65-F5344CB8AC3E}">
        <p14:creationId xmlns:p14="http://schemas.microsoft.com/office/powerpoint/2010/main" val="380419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E869DB25-DF14-479E-8CC0-5C3CFFD5FFF1}" type="datetimeFigureOut">
              <a:rPr lang="de-CH" smtClean="0"/>
              <a:t>17.12.2018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B52DBF3B-C946-4345-B534-19B097B14CA8}" type="slidenum">
              <a:rPr lang="de-CH" smtClean="0"/>
              <a:t>‹Nr.›</a:t>
            </a:fld>
            <a:endParaRPr lang="de-CH"/>
          </a:p>
        </p:txBody>
      </p:sp>
    </p:spTree>
    <p:extLst>
      <p:ext uri="{BB962C8B-B14F-4D97-AF65-F5344CB8AC3E}">
        <p14:creationId xmlns:p14="http://schemas.microsoft.com/office/powerpoint/2010/main" val="2476221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E869DB25-DF14-479E-8CC0-5C3CFFD5FFF1}" type="datetimeFigureOut">
              <a:rPr lang="de-CH" smtClean="0"/>
              <a:t>17.12.2018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B52DBF3B-C946-4345-B534-19B097B14CA8}" type="slidenum">
              <a:rPr lang="de-CH" smtClean="0"/>
              <a:t>‹Nr.›</a:t>
            </a:fld>
            <a:endParaRPr lang="de-CH"/>
          </a:p>
        </p:txBody>
      </p:sp>
    </p:spTree>
    <p:extLst>
      <p:ext uri="{BB962C8B-B14F-4D97-AF65-F5344CB8AC3E}">
        <p14:creationId xmlns:p14="http://schemas.microsoft.com/office/powerpoint/2010/main" val="1813103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69DB25-DF14-479E-8CC0-5C3CFFD5FFF1}" type="datetimeFigureOut">
              <a:rPr lang="de-CH" smtClean="0"/>
              <a:t>17.12.2018</a:t>
            </a:fld>
            <a:endParaRPr lang="de-CH"/>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2DBF3B-C946-4345-B534-19B097B14CA8}" type="slidenum">
              <a:rPr lang="de-CH" smtClean="0"/>
              <a:t>‹Nr.›</a:t>
            </a:fld>
            <a:endParaRPr lang="de-CH"/>
          </a:p>
        </p:txBody>
      </p:sp>
    </p:spTree>
    <p:extLst>
      <p:ext uri="{BB962C8B-B14F-4D97-AF65-F5344CB8AC3E}">
        <p14:creationId xmlns:p14="http://schemas.microsoft.com/office/powerpoint/2010/main" val="33553872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EFA304-20C6-4D8E-8529-B4317B2747E5}"/>
              </a:ext>
            </a:extLst>
          </p:cNvPr>
          <p:cNvSpPr>
            <a:spLocks noGrp="1"/>
          </p:cNvSpPr>
          <p:nvPr>
            <p:ph type="ctrTitle"/>
          </p:nvPr>
        </p:nvSpPr>
        <p:spPr>
          <a:xfrm>
            <a:off x="1675645" y="685799"/>
            <a:ext cx="8001000" cy="2971801"/>
          </a:xfrm>
        </p:spPr>
        <p:txBody>
          <a:bodyPr>
            <a:normAutofit/>
          </a:bodyPr>
          <a:lstStyle/>
          <a:p>
            <a:r>
              <a:rPr lang="de-CH"/>
              <a:t>Daten aufbereiten und auswerten (LB2)</a:t>
            </a:r>
          </a:p>
        </p:txBody>
      </p:sp>
      <p:sp>
        <p:nvSpPr>
          <p:cNvPr id="3" name="Untertitel 2">
            <a:extLst>
              <a:ext uri="{FF2B5EF4-FFF2-40B4-BE49-F238E27FC236}">
                <a16:creationId xmlns:a16="http://schemas.microsoft.com/office/drawing/2014/main" id="{04A3286D-F745-456C-88B2-677DC68982C1}"/>
              </a:ext>
            </a:extLst>
          </p:cNvPr>
          <p:cNvSpPr>
            <a:spLocks noGrp="1"/>
          </p:cNvSpPr>
          <p:nvPr>
            <p:ph type="subTitle" idx="1"/>
          </p:nvPr>
        </p:nvSpPr>
        <p:spPr>
          <a:xfrm>
            <a:off x="1675645" y="3843867"/>
            <a:ext cx="6400800" cy="1947333"/>
          </a:xfrm>
        </p:spPr>
        <p:txBody>
          <a:bodyPr>
            <a:normAutofit/>
          </a:bodyPr>
          <a:lstStyle/>
          <a:p>
            <a:r>
              <a:rPr lang="de-CH" dirty="0"/>
              <a:t>Luis Lüscher &amp; </a:t>
            </a:r>
            <a:r>
              <a:rPr lang="de-CH" dirty="0" err="1"/>
              <a:t>Timucin</a:t>
            </a:r>
            <a:r>
              <a:rPr lang="de-CH" dirty="0"/>
              <a:t> Sönmez (Team Dönermeister)</a:t>
            </a:r>
          </a:p>
        </p:txBody>
      </p:sp>
    </p:spTree>
    <p:extLst>
      <p:ext uri="{BB962C8B-B14F-4D97-AF65-F5344CB8AC3E}">
        <p14:creationId xmlns:p14="http://schemas.microsoft.com/office/powerpoint/2010/main" val="196180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AD2A68-6021-44DB-AD2D-F5507E333FDF}"/>
              </a:ext>
            </a:extLst>
          </p:cNvPr>
          <p:cNvSpPr>
            <a:spLocks noGrp="1"/>
          </p:cNvSpPr>
          <p:nvPr>
            <p:ph type="title"/>
          </p:nvPr>
        </p:nvSpPr>
        <p:spPr>
          <a:xfrm>
            <a:off x="5135754" y="628617"/>
            <a:ext cx="6368858" cy="3028983"/>
          </a:xfrm>
        </p:spPr>
        <p:txBody>
          <a:bodyPr vert="horz" lIns="91440" tIns="45720" rIns="91440" bIns="45720" rtlCol="0" anchor="b">
            <a:normAutofit/>
          </a:bodyPr>
          <a:lstStyle/>
          <a:p>
            <a:r>
              <a:rPr lang="en-US" sz="4800" dirty="0" err="1"/>
              <a:t>Erstellen</a:t>
            </a:r>
            <a:r>
              <a:rPr lang="en-US" sz="4800" dirty="0"/>
              <a:t> der </a:t>
            </a:r>
            <a:r>
              <a:rPr lang="en-US" sz="4800" dirty="0" err="1"/>
              <a:t>Diagramme</a:t>
            </a:r>
            <a:endParaRPr lang="en-US" sz="4800" dirty="0"/>
          </a:p>
        </p:txBody>
      </p:sp>
      <p:pic>
        <p:nvPicPr>
          <p:cNvPr id="5" name="Inhaltsplatzhalter 4" descr="Balkendiagramm">
            <a:extLst>
              <a:ext uri="{FF2B5EF4-FFF2-40B4-BE49-F238E27FC236}">
                <a16:creationId xmlns:a16="http://schemas.microsoft.com/office/drawing/2014/main" id="{103C1D21-FB20-4A2F-93EB-BA24C378FF9F}"/>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6633" y="1264416"/>
            <a:ext cx="4004489" cy="4004489"/>
          </a:xfrm>
          <a:prstGeom prst="rect">
            <a:avLst/>
          </a:prstGeom>
          <a:ln w="15875">
            <a:solidFill>
              <a:srgbClr val="FFFFFF">
                <a:alpha val="40000"/>
              </a:srgbClr>
            </a:solidFill>
          </a:ln>
          <a:effectLst>
            <a:innerShdw blurRad="57150" dist="38100" dir="14460000">
              <a:prstClr val="black">
                <a:alpha val="70000"/>
              </a:prstClr>
            </a:innerShdw>
          </a:effectLst>
        </p:spPr>
      </p:pic>
    </p:spTree>
    <p:extLst>
      <p:ext uri="{BB962C8B-B14F-4D97-AF65-F5344CB8AC3E}">
        <p14:creationId xmlns:p14="http://schemas.microsoft.com/office/powerpoint/2010/main" val="139459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C37FB60E-6024-4F62-A03C-F20359E56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0835" y="1142802"/>
            <a:ext cx="3810330" cy="4572396"/>
          </a:xfrm>
          <a:prstGeom prst="rect">
            <a:avLst/>
          </a:prstGeom>
        </p:spPr>
      </p:pic>
    </p:spTree>
    <p:extLst>
      <p:ext uri="{BB962C8B-B14F-4D97-AF65-F5344CB8AC3E}">
        <p14:creationId xmlns:p14="http://schemas.microsoft.com/office/powerpoint/2010/main" val="352043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A039ABE0-E026-4860-909B-14CD75958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686" y="1204348"/>
            <a:ext cx="6058628" cy="4449304"/>
          </a:xfrm>
          <a:prstGeom prst="rect">
            <a:avLst/>
          </a:prstGeom>
        </p:spPr>
      </p:pic>
    </p:spTree>
    <p:extLst>
      <p:ext uri="{BB962C8B-B14F-4D97-AF65-F5344CB8AC3E}">
        <p14:creationId xmlns:p14="http://schemas.microsoft.com/office/powerpoint/2010/main" val="3198402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65DE984E-FE46-4DE1-A497-54EBA6523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139" y="3037104"/>
            <a:ext cx="5525721" cy="783791"/>
          </a:xfrm>
          <a:prstGeom prst="rect">
            <a:avLst/>
          </a:prstGeom>
        </p:spPr>
      </p:pic>
    </p:spTree>
    <p:extLst>
      <p:ext uri="{BB962C8B-B14F-4D97-AF65-F5344CB8AC3E}">
        <p14:creationId xmlns:p14="http://schemas.microsoft.com/office/powerpoint/2010/main" val="2858492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6FF80A96-CE48-4BD2-95D7-0201A20FFAA7}"/>
              </a:ext>
            </a:extLst>
          </p:cNvPr>
          <p:cNvPicPr>
            <a:picLocks noChangeAspect="1"/>
          </p:cNvPicPr>
          <p:nvPr/>
        </p:nvPicPr>
        <p:blipFill rotWithShape="1">
          <a:blip r:embed="rId3">
            <a:extLst>
              <a:ext uri="{28A0092B-C50C-407E-A947-70E740481C1C}">
                <a14:useLocalDpi xmlns:a14="http://schemas.microsoft.com/office/drawing/2010/main" val="0"/>
              </a:ext>
            </a:extLst>
          </a:blip>
          <a:srcRect t="13393" r="6054"/>
          <a:stretch/>
        </p:blipFill>
        <p:spPr>
          <a:xfrm>
            <a:off x="4268127" y="1866272"/>
            <a:ext cx="3655745" cy="3125455"/>
          </a:xfrm>
          <a:prstGeom prst="rect">
            <a:avLst/>
          </a:prstGeom>
        </p:spPr>
      </p:pic>
    </p:spTree>
    <p:extLst>
      <p:ext uri="{BB962C8B-B14F-4D97-AF65-F5344CB8AC3E}">
        <p14:creationId xmlns:p14="http://schemas.microsoft.com/office/powerpoint/2010/main" val="3296566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C138764E-043B-4323-8039-F730D2A64620}"/>
              </a:ext>
            </a:extLst>
          </p:cNvPr>
          <p:cNvPicPr>
            <a:picLocks noChangeAspect="1"/>
          </p:cNvPicPr>
          <p:nvPr/>
        </p:nvPicPr>
        <p:blipFill rotWithShape="1">
          <a:blip r:embed="rId3">
            <a:extLst>
              <a:ext uri="{28A0092B-C50C-407E-A947-70E740481C1C}">
                <a14:useLocalDpi xmlns:a14="http://schemas.microsoft.com/office/drawing/2010/main" val="0"/>
              </a:ext>
            </a:extLst>
          </a:blip>
          <a:srcRect l="841" t="1067"/>
          <a:stretch/>
        </p:blipFill>
        <p:spPr>
          <a:xfrm>
            <a:off x="2646946" y="1337911"/>
            <a:ext cx="6957087" cy="4227753"/>
          </a:xfrm>
          <a:prstGeom prst="rect">
            <a:avLst/>
          </a:prstGeom>
        </p:spPr>
      </p:pic>
    </p:spTree>
    <p:extLst>
      <p:ext uri="{BB962C8B-B14F-4D97-AF65-F5344CB8AC3E}">
        <p14:creationId xmlns:p14="http://schemas.microsoft.com/office/powerpoint/2010/main" val="1640877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2D657AD8-4194-4DA7-8A48-CC2F86A5AA4F}"/>
              </a:ext>
            </a:extLst>
          </p:cNvPr>
          <p:cNvPicPr>
            <a:picLocks noChangeAspect="1"/>
          </p:cNvPicPr>
          <p:nvPr/>
        </p:nvPicPr>
        <p:blipFill rotWithShape="1">
          <a:blip r:embed="rId3">
            <a:extLst>
              <a:ext uri="{28A0092B-C50C-407E-A947-70E740481C1C}">
                <a14:useLocalDpi xmlns:a14="http://schemas.microsoft.com/office/drawing/2010/main" val="0"/>
              </a:ext>
            </a:extLst>
          </a:blip>
          <a:srcRect r="11815"/>
          <a:stretch/>
        </p:blipFill>
        <p:spPr>
          <a:xfrm>
            <a:off x="4406766" y="2671312"/>
            <a:ext cx="3378467" cy="1515376"/>
          </a:xfrm>
          <a:prstGeom prst="rect">
            <a:avLst/>
          </a:prstGeom>
        </p:spPr>
      </p:pic>
    </p:spTree>
    <p:extLst>
      <p:ext uri="{BB962C8B-B14F-4D97-AF65-F5344CB8AC3E}">
        <p14:creationId xmlns:p14="http://schemas.microsoft.com/office/powerpoint/2010/main" val="2898398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68CC9C-F6F0-4EB9-A272-81FDE095D490}"/>
              </a:ext>
            </a:extLst>
          </p:cNvPr>
          <p:cNvSpPr>
            <a:spLocks noGrp="1"/>
          </p:cNvSpPr>
          <p:nvPr>
            <p:ph type="title"/>
          </p:nvPr>
        </p:nvSpPr>
        <p:spPr>
          <a:xfrm>
            <a:off x="5135754" y="628617"/>
            <a:ext cx="6368858" cy="3028983"/>
          </a:xfrm>
        </p:spPr>
        <p:txBody>
          <a:bodyPr vert="horz" lIns="91440" tIns="45720" rIns="91440" bIns="45720" rtlCol="0" anchor="b">
            <a:normAutofit/>
          </a:bodyPr>
          <a:lstStyle/>
          <a:p>
            <a:r>
              <a:rPr lang="en-US" sz="4800" dirty="0" err="1"/>
              <a:t>Endprodukte</a:t>
            </a:r>
            <a:endParaRPr lang="en-US" sz="4800" dirty="0"/>
          </a:p>
        </p:txBody>
      </p:sp>
      <p:pic>
        <p:nvPicPr>
          <p:cNvPr id="5" name="Inhaltsplatzhalter 4" descr="Aktenkoffer">
            <a:extLst>
              <a:ext uri="{FF2B5EF4-FFF2-40B4-BE49-F238E27FC236}">
                <a16:creationId xmlns:a16="http://schemas.microsoft.com/office/drawing/2014/main" id="{694188EC-0BB4-47F8-852C-61556DBA8F5D}"/>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6633" y="1264416"/>
            <a:ext cx="4004489" cy="4004489"/>
          </a:xfrm>
          <a:prstGeom prst="rect">
            <a:avLst/>
          </a:prstGeom>
          <a:ln w="15875">
            <a:solidFill>
              <a:srgbClr val="FFFFFF">
                <a:alpha val="40000"/>
              </a:srgbClr>
            </a:solidFill>
          </a:ln>
          <a:effectLst>
            <a:innerShdw blurRad="57150" dist="38100" dir="14460000">
              <a:prstClr val="black">
                <a:alpha val="70000"/>
              </a:prstClr>
            </a:innerShdw>
          </a:effectLst>
        </p:spPr>
      </p:pic>
    </p:spTree>
    <p:extLst>
      <p:ext uri="{BB962C8B-B14F-4D97-AF65-F5344CB8AC3E}">
        <p14:creationId xmlns:p14="http://schemas.microsoft.com/office/powerpoint/2010/main" val="143726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0460B6-9076-4C49-9BB6-E8D95BFF9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18919FE-8209-4EDB-9032-324A6966AB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12" name="Rectangle 11">
              <a:extLst>
                <a:ext uri="{FF2B5EF4-FFF2-40B4-BE49-F238E27FC236}">
                  <a16:creationId xmlns:a16="http://schemas.microsoft.com/office/drawing/2014/main" id="{9C5FB100-264B-45AB-9117-EAD922CE1A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chemeClr val="tx2">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B33757F5-6841-4A2D-8C2D-CB56E4EB5A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FC6141F1-9F53-422A-950F-EE54F397F4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14">
              <a:extLst>
                <a:ext uri="{FF2B5EF4-FFF2-40B4-BE49-F238E27FC236}">
                  <a16:creationId xmlns:a16="http://schemas.microsoft.com/office/drawing/2014/main" id="{2DFCCA9A-1E0C-4C87-88B8-BDA9B4A4B62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chemeClr val="tx2">
                <a:alpha val="70000"/>
              </a:schemeClr>
            </a:solid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4E0ADA5D-6616-4E6E-BF17-75DD91E08E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BD6F69DE-C61F-4E88-944B-CB90028FC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758E0A94-C53F-49B4-AEF2-32EE837830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F4FE0679-8840-40BE-A9B2-4C3A6DB33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222BE2B3-0C57-42CD-A9CD-C2B3967E8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AAE24491-8603-4066-B2CF-09D500ADF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F9EDB742-7FB5-417C-84DF-A1BF789BB5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979B62F0-D586-4440-B6EA-A53F8834AD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5ED8CFEF-17C9-4E71-BFE9-0178AC4BE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CBAC0276-6BCD-4F32-BFA9-DF6B7D497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66CA7D93-1C6A-4754-AB26-CA64118E0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6CF236AF-AFD0-42F5-8A64-722F3A980B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EEC5A543-05FE-40E1-8331-A1315BD8C3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AB84A170-E65D-4A32-ADFD-959DABC33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B73B088D-6B8E-4020-AE59-909055BA6E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E1F2737B-00FF-407D-BCEB-0AE92F64E5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3C08D638-075E-4A25-9DD9-526AC345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E31F0173-8812-493B-99D9-7E379C9AF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90D0759E-EAF5-4E45-8E56-F615F5D95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36">
              <a:extLst>
                <a:ext uri="{FF2B5EF4-FFF2-40B4-BE49-F238E27FC236}">
                  <a16:creationId xmlns:a16="http://schemas.microsoft.com/office/drawing/2014/main" id="{0EF7441D-FFC7-4387-931A-32F902894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37">
              <a:extLst>
                <a:ext uri="{FF2B5EF4-FFF2-40B4-BE49-F238E27FC236}">
                  <a16:creationId xmlns:a16="http://schemas.microsoft.com/office/drawing/2014/main" id="{87A432F5-D6BF-47F4-8BF6-ADF158D20F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8">
              <a:extLst>
                <a:ext uri="{FF2B5EF4-FFF2-40B4-BE49-F238E27FC236}">
                  <a16:creationId xmlns:a16="http://schemas.microsoft.com/office/drawing/2014/main" id="{2EA0EA9D-CE16-41D2-8829-D7DA48BE5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9">
              <a:extLst>
                <a:ext uri="{FF2B5EF4-FFF2-40B4-BE49-F238E27FC236}">
                  <a16:creationId xmlns:a16="http://schemas.microsoft.com/office/drawing/2014/main" id="{DF81ADF5-C884-4AE6-9FF3-FB3BBD89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40">
              <a:extLst>
                <a:ext uri="{FF2B5EF4-FFF2-40B4-BE49-F238E27FC236}">
                  <a16:creationId xmlns:a16="http://schemas.microsoft.com/office/drawing/2014/main" id="{F5F83D7E-B647-4DBB-9DB4-BF9F165CC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41">
              <a:extLst>
                <a:ext uri="{FF2B5EF4-FFF2-40B4-BE49-F238E27FC236}">
                  <a16:creationId xmlns:a16="http://schemas.microsoft.com/office/drawing/2014/main" id="{116584A3-F251-4AD0-9B47-612841CFA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42">
              <a:extLst>
                <a:ext uri="{FF2B5EF4-FFF2-40B4-BE49-F238E27FC236}">
                  <a16:creationId xmlns:a16="http://schemas.microsoft.com/office/drawing/2014/main" id="{76B8443D-9DFB-454E-94C6-5C6EA445D3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43">
              <a:extLst>
                <a:ext uri="{FF2B5EF4-FFF2-40B4-BE49-F238E27FC236}">
                  <a16:creationId xmlns:a16="http://schemas.microsoft.com/office/drawing/2014/main" id="{B85D0ABE-8894-4A4D-9405-8EDC336F7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44">
              <a:extLst>
                <a:ext uri="{FF2B5EF4-FFF2-40B4-BE49-F238E27FC236}">
                  <a16:creationId xmlns:a16="http://schemas.microsoft.com/office/drawing/2014/main" id="{F8FDC00D-04A0-4778-93A8-15ACDB9660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57">
              <a:extLst>
                <a:ext uri="{FF2B5EF4-FFF2-40B4-BE49-F238E27FC236}">
                  <a16:creationId xmlns:a16="http://schemas.microsoft.com/office/drawing/2014/main" id="{DC88B705-1D52-444A-A216-AECCB6455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58">
              <a:extLst>
                <a:ext uri="{FF2B5EF4-FFF2-40B4-BE49-F238E27FC236}">
                  <a16:creationId xmlns:a16="http://schemas.microsoft.com/office/drawing/2014/main" id="{56810B47-50F8-43D0-B06F-DE64BBCFC0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chemeClr val="tx2">
                <a:alpha val="70000"/>
              </a:schemeClr>
            </a:solidFill>
            <a:ln>
              <a:noFill/>
            </a:ln>
            <a:extLst>
              <a:ext uri="{91240B29-F687-4F45-9708-019B960494DF}">
                <a14:hiddenLine xmlns:a14="http://schemas.microsoft.com/office/drawing/2010/main" w="9525">
                  <a:solidFill>
                    <a:srgbClr val="000000"/>
                  </a:solidFill>
                  <a:round/>
                  <a:headEnd/>
                  <a:tailEnd/>
                </a14:hiddenLine>
              </a:ext>
            </a:extLst>
          </p:spPr>
        </p:sp>
      </p:grpSp>
      <p:pic>
        <p:nvPicPr>
          <p:cNvPr id="47" name="Picture 2">
            <a:extLst>
              <a:ext uri="{FF2B5EF4-FFF2-40B4-BE49-F238E27FC236}">
                <a16:creationId xmlns:a16="http://schemas.microsoft.com/office/drawing/2014/main" id="{ECB4FAF7-DF49-4DC4-B0B0-3808041BEC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49" name="Round Diagonal Corner Rectangle 6">
            <a:extLst>
              <a:ext uri="{FF2B5EF4-FFF2-40B4-BE49-F238E27FC236}">
                <a16:creationId xmlns:a16="http://schemas.microsoft.com/office/drawing/2014/main" id="{DB0DE896-2E14-4539-B830-DEC06F647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3992B43C-3863-4905-A1BC-01F4D8AA1D52}"/>
              </a:ext>
            </a:extLst>
          </p:cNvPr>
          <p:cNvPicPr>
            <a:picLocks noChangeAspect="1"/>
          </p:cNvPicPr>
          <p:nvPr/>
        </p:nvPicPr>
        <p:blipFill rotWithShape="1">
          <a:blip r:embed="rId5">
            <a:extLst>
              <a:ext uri="{28A0092B-C50C-407E-A947-70E740481C1C}">
                <a14:useLocalDpi xmlns:a14="http://schemas.microsoft.com/office/drawing/2010/main" val="0"/>
              </a:ext>
            </a:extLst>
          </a:blip>
          <a:srcRect t="1191" r="3678" b="1154"/>
          <a:stretch/>
        </p:blipFill>
        <p:spPr>
          <a:xfrm>
            <a:off x="3630083" y="1136606"/>
            <a:ext cx="1872053" cy="4577297"/>
          </a:xfrm>
          <a:prstGeom prst="rect">
            <a:avLst/>
          </a:prstGeom>
        </p:spPr>
      </p:pic>
      <p:pic>
        <p:nvPicPr>
          <p:cNvPr id="4" name="Grafik 3">
            <a:extLst>
              <a:ext uri="{FF2B5EF4-FFF2-40B4-BE49-F238E27FC236}">
                <a16:creationId xmlns:a16="http://schemas.microsoft.com/office/drawing/2014/main" id="{61151D39-3981-4A50-A83D-EE2627ACAE52}"/>
              </a:ext>
            </a:extLst>
          </p:cNvPr>
          <p:cNvPicPr>
            <a:picLocks noChangeAspect="1"/>
          </p:cNvPicPr>
          <p:nvPr/>
        </p:nvPicPr>
        <p:blipFill>
          <a:blip r:embed="rId6"/>
          <a:stretch>
            <a:fillRect/>
          </a:stretch>
        </p:blipFill>
        <p:spPr>
          <a:xfrm>
            <a:off x="6775628" y="1857210"/>
            <a:ext cx="4281349" cy="3136088"/>
          </a:xfrm>
          <a:prstGeom prst="rect">
            <a:avLst/>
          </a:prstGeom>
        </p:spPr>
      </p:pic>
    </p:spTree>
    <p:extLst>
      <p:ext uri="{BB962C8B-B14F-4D97-AF65-F5344CB8AC3E}">
        <p14:creationId xmlns:p14="http://schemas.microsoft.com/office/powerpoint/2010/main" val="4163427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9" name="Round Diagonal Corner Rectangle 6">
            <a:extLst>
              <a:ext uri="{FF2B5EF4-FFF2-40B4-BE49-F238E27FC236}">
                <a16:creationId xmlns:a16="http://schemas.microsoft.com/office/drawing/2014/main" id="{179D851C-8A22-40C2-95AB-87556CF73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87167C05-6114-45E2-AE3D-B77D38988F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C7AB1697-3671-49EF-A51A-21A3948192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9217" y="1136606"/>
            <a:ext cx="2757821" cy="4577297"/>
          </a:xfrm>
          <a:prstGeom prst="rect">
            <a:avLst/>
          </a:prstGeom>
        </p:spPr>
      </p:pic>
      <p:cxnSp>
        <p:nvCxnSpPr>
          <p:cNvPr id="56" name="Straight Connector 12">
            <a:extLst>
              <a:ext uri="{FF2B5EF4-FFF2-40B4-BE49-F238E27FC236}">
                <a16:creationId xmlns:a16="http://schemas.microsoft.com/office/drawing/2014/main" id="{792A6FB2-C222-4C89-B4E3-7F96367DC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9349" y="1416818"/>
            <a:ext cx="0" cy="4019340"/>
          </a:xfrm>
          <a:prstGeom prst="line">
            <a:avLst/>
          </a:prstGeom>
          <a:ln>
            <a:solidFill>
              <a:schemeClr val="accent5">
                <a:lumMod val="40000"/>
                <a:lumOff val="60000"/>
              </a:schemeClr>
            </a:solidFill>
          </a:ln>
        </p:spPr>
        <p:style>
          <a:lnRef idx="1">
            <a:schemeClr val="accent5"/>
          </a:lnRef>
          <a:fillRef idx="0">
            <a:schemeClr val="accent5"/>
          </a:fillRef>
          <a:effectRef idx="0">
            <a:schemeClr val="accent5"/>
          </a:effectRef>
          <a:fontRef idx="minor">
            <a:schemeClr val="tx1"/>
          </a:fontRef>
        </p:style>
      </p:cxnSp>
      <p:pic>
        <p:nvPicPr>
          <p:cNvPr id="4" name="Grafik 3">
            <a:extLst>
              <a:ext uri="{FF2B5EF4-FFF2-40B4-BE49-F238E27FC236}">
                <a16:creationId xmlns:a16="http://schemas.microsoft.com/office/drawing/2014/main" id="{BA4D7A54-590C-4AE3-96F3-B3230E498FAE}"/>
              </a:ext>
            </a:extLst>
          </p:cNvPr>
          <p:cNvPicPr>
            <a:picLocks noChangeAspect="1"/>
          </p:cNvPicPr>
          <p:nvPr/>
        </p:nvPicPr>
        <p:blipFill>
          <a:blip r:embed="rId6"/>
          <a:stretch>
            <a:fillRect/>
          </a:stretch>
        </p:blipFill>
        <p:spPr>
          <a:xfrm>
            <a:off x="6174843" y="1994076"/>
            <a:ext cx="4711698" cy="2862356"/>
          </a:xfrm>
          <a:prstGeom prst="rect">
            <a:avLst/>
          </a:prstGeom>
        </p:spPr>
      </p:pic>
    </p:spTree>
    <p:extLst>
      <p:ext uri="{BB962C8B-B14F-4D97-AF65-F5344CB8AC3E}">
        <p14:creationId xmlns:p14="http://schemas.microsoft.com/office/powerpoint/2010/main" val="318707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FD30D5-5F6D-4F95-912F-B600CA3D25AD}"/>
              </a:ext>
            </a:extLst>
          </p:cNvPr>
          <p:cNvSpPr>
            <a:spLocks noGrp="1"/>
          </p:cNvSpPr>
          <p:nvPr>
            <p:ph type="title"/>
          </p:nvPr>
        </p:nvSpPr>
        <p:spPr>
          <a:xfrm>
            <a:off x="1141413" y="618518"/>
            <a:ext cx="9905998" cy="1478570"/>
          </a:xfrm>
        </p:spPr>
        <p:txBody>
          <a:bodyPr>
            <a:normAutofit/>
          </a:bodyPr>
          <a:lstStyle/>
          <a:p>
            <a:r>
              <a:rPr lang="de-CH" dirty="0"/>
              <a:t>Inhaltsverzeichnis</a:t>
            </a:r>
          </a:p>
        </p:txBody>
      </p:sp>
      <p:graphicFrame>
        <p:nvGraphicFramePr>
          <p:cNvPr id="5" name="Inhaltsplatzhalter 2">
            <a:extLst>
              <a:ext uri="{FF2B5EF4-FFF2-40B4-BE49-F238E27FC236}">
                <a16:creationId xmlns:a16="http://schemas.microsoft.com/office/drawing/2014/main" id="{B88DFB16-0AD3-4E02-BE8A-30E64712E1C2}"/>
              </a:ext>
            </a:extLst>
          </p:cNvPr>
          <p:cNvGraphicFramePr>
            <a:graphicFrameLocks noGrp="1"/>
          </p:cNvGraphicFramePr>
          <p:nvPr>
            <p:ph idx="1"/>
            <p:extLst>
              <p:ext uri="{D42A27DB-BD31-4B8C-83A1-F6EECF244321}">
                <p14:modId xmlns:p14="http://schemas.microsoft.com/office/powerpoint/2010/main" val="4035165190"/>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3382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el 1">
            <a:extLst>
              <a:ext uri="{FF2B5EF4-FFF2-40B4-BE49-F238E27FC236}">
                <a16:creationId xmlns:a16="http://schemas.microsoft.com/office/drawing/2014/main" id="{3D0C09D0-2BE4-4CB8-8A7C-D8A02C7FBE35}"/>
              </a:ext>
            </a:extLst>
          </p:cNvPr>
          <p:cNvSpPr>
            <a:spLocks noGrp="1"/>
          </p:cNvSpPr>
          <p:nvPr>
            <p:ph type="title"/>
          </p:nvPr>
        </p:nvSpPr>
        <p:spPr>
          <a:xfrm>
            <a:off x="1141413" y="618518"/>
            <a:ext cx="4459286" cy="1478570"/>
          </a:xfrm>
        </p:spPr>
        <p:txBody>
          <a:bodyPr>
            <a:normAutofit/>
          </a:bodyPr>
          <a:lstStyle/>
          <a:p>
            <a:r>
              <a:rPr lang="de-CH" sz="3200"/>
              <a:t>Besten Dank für eure Aufmerksamkeit</a:t>
            </a:r>
          </a:p>
        </p:txBody>
      </p:sp>
      <p:sp>
        <p:nvSpPr>
          <p:cNvPr id="12" name="Content Placeholder 9">
            <a:extLst>
              <a:ext uri="{FF2B5EF4-FFF2-40B4-BE49-F238E27FC236}">
                <a16:creationId xmlns:a16="http://schemas.microsoft.com/office/drawing/2014/main" id="{CBBD0707-4479-4CCA-ADEC-8DF76E45B295}"/>
              </a:ext>
            </a:extLst>
          </p:cNvPr>
          <p:cNvSpPr>
            <a:spLocks noGrp="1"/>
          </p:cNvSpPr>
          <p:nvPr>
            <p:ph idx="1"/>
          </p:nvPr>
        </p:nvSpPr>
        <p:spPr>
          <a:xfrm>
            <a:off x="1141412" y="2249487"/>
            <a:ext cx="4459287" cy="3965046"/>
          </a:xfrm>
        </p:spPr>
        <p:txBody>
          <a:bodyPr>
            <a:normAutofit/>
          </a:bodyPr>
          <a:lstStyle/>
          <a:p>
            <a:endParaRPr lang="en-US" sz="2000"/>
          </a:p>
        </p:txBody>
      </p:sp>
      <p:pic>
        <p:nvPicPr>
          <p:cNvPr id="14" name="Inhaltsplatzhalter 4" descr="Dozent">
            <a:extLst>
              <a:ext uri="{FF2B5EF4-FFF2-40B4-BE49-F238E27FC236}">
                <a16:creationId xmlns:a16="http://schemas.microsoft.com/office/drawing/2014/main" id="{22028853-600E-4A09-ACB7-4D37E3CA10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6000" y="688386"/>
            <a:ext cx="5456279" cy="54562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7" name="Group 1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4059942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el 1">
            <a:extLst>
              <a:ext uri="{FF2B5EF4-FFF2-40B4-BE49-F238E27FC236}">
                <a16:creationId xmlns:a16="http://schemas.microsoft.com/office/drawing/2014/main" id="{EBE2B874-DA76-43E6-81E9-4F49ABF426B4}"/>
              </a:ext>
            </a:extLst>
          </p:cNvPr>
          <p:cNvSpPr>
            <a:spLocks noGrp="1"/>
          </p:cNvSpPr>
          <p:nvPr>
            <p:ph type="title"/>
          </p:nvPr>
        </p:nvSpPr>
        <p:spPr>
          <a:xfrm>
            <a:off x="1141413" y="618518"/>
            <a:ext cx="4459286" cy="1478570"/>
          </a:xfrm>
        </p:spPr>
        <p:txBody>
          <a:bodyPr vert="horz" lIns="91440" tIns="45720" rIns="91440" bIns="45720" rtlCol="0">
            <a:normAutofit/>
          </a:bodyPr>
          <a:lstStyle/>
          <a:p>
            <a:r>
              <a:rPr lang="en-US" sz="3200"/>
              <a:t>Datensuche</a:t>
            </a:r>
          </a:p>
        </p:txBody>
      </p:sp>
      <p:sp>
        <p:nvSpPr>
          <p:cNvPr id="7" name="Content Placeholder 9">
            <a:extLst>
              <a:ext uri="{FF2B5EF4-FFF2-40B4-BE49-F238E27FC236}">
                <a16:creationId xmlns:a16="http://schemas.microsoft.com/office/drawing/2014/main" id="{2A1D9950-402C-484C-B8A8-C0693B7DC9C7}"/>
              </a:ext>
            </a:extLst>
          </p:cNvPr>
          <p:cNvSpPr>
            <a:spLocks noGrp="1"/>
          </p:cNvSpPr>
          <p:nvPr>
            <p:ph idx="1"/>
          </p:nvPr>
        </p:nvSpPr>
        <p:spPr>
          <a:xfrm>
            <a:off x="1141412" y="2249487"/>
            <a:ext cx="4459287" cy="3965046"/>
          </a:xfrm>
        </p:spPr>
        <p:txBody>
          <a:bodyPr>
            <a:normAutofit/>
          </a:bodyPr>
          <a:lstStyle/>
          <a:p>
            <a:endParaRPr lang="en-US" sz="2000"/>
          </a:p>
        </p:txBody>
      </p:sp>
      <p:pic>
        <p:nvPicPr>
          <p:cNvPr id="8" name="Inhaltsplatzhalter 4" descr="Lupe">
            <a:extLst>
              <a:ext uri="{FF2B5EF4-FFF2-40B4-BE49-F238E27FC236}">
                <a16:creationId xmlns:a16="http://schemas.microsoft.com/office/drawing/2014/main" id="{D4D2AE39-E71A-4396-9987-C0C8DA4139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6000" y="688386"/>
            <a:ext cx="5456279" cy="54562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7" name="Group 1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252085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2"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2555C357-23B1-4A03-A9D5-BED85981DA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06946" y="1136606"/>
            <a:ext cx="6974928" cy="4577297"/>
          </a:xfrm>
          <a:prstGeom prst="rect">
            <a:avLst/>
          </a:prstGeom>
        </p:spPr>
      </p:pic>
    </p:spTree>
    <p:extLst>
      <p:ext uri="{BB962C8B-B14F-4D97-AF65-F5344CB8AC3E}">
        <p14:creationId xmlns:p14="http://schemas.microsoft.com/office/powerpoint/2010/main" val="669826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1F74B1F-FC75-4199-8DD0-B45321769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130" y="1627672"/>
            <a:ext cx="9525000" cy="3390900"/>
          </a:xfrm>
          <a:prstGeom prst="rect">
            <a:avLst/>
          </a:prstGeom>
        </p:spPr>
      </p:pic>
    </p:spTree>
    <p:extLst>
      <p:ext uri="{BB962C8B-B14F-4D97-AF65-F5344CB8AC3E}">
        <p14:creationId xmlns:p14="http://schemas.microsoft.com/office/powerpoint/2010/main" val="109834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1BAEE067-4D49-4C9C-81A1-BF02716302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1798" y="674340"/>
            <a:ext cx="9548004" cy="5509320"/>
          </a:xfrm>
          <a:prstGeom prst="rect">
            <a:avLst/>
          </a:prstGeom>
        </p:spPr>
      </p:pic>
    </p:spTree>
    <p:extLst>
      <p:ext uri="{BB962C8B-B14F-4D97-AF65-F5344CB8AC3E}">
        <p14:creationId xmlns:p14="http://schemas.microsoft.com/office/powerpoint/2010/main" val="3651840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C025CB30-9EE1-4FB9-8005-6D1C8ECD0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048" y="610375"/>
            <a:ext cx="8980590" cy="5637249"/>
          </a:xfrm>
          <a:prstGeom prst="rect">
            <a:avLst/>
          </a:prstGeom>
        </p:spPr>
      </p:pic>
    </p:spTree>
    <p:extLst>
      <p:ext uri="{BB962C8B-B14F-4D97-AF65-F5344CB8AC3E}">
        <p14:creationId xmlns:p14="http://schemas.microsoft.com/office/powerpoint/2010/main" val="169058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BFFAC140-0F87-4564-9853-900FEBB0B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2965" y="576073"/>
            <a:ext cx="9303207" cy="5705853"/>
          </a:xfrm>
          <a:prstGeom prst="rect">
            <a:avLst/>
          </a:prstGeom>
        </p:spPr>
      </p:pic>
    </p:spTree>
    <p:extLst>
      <p:ext uri="{BB962C8B-B14F-4D97-AF65-F5344CB8AC3E}">
        <p14:creationId xmlns:p14="http://schemas.microsoft.com/office/powerpoint/2010/main" val="721965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E2EA426C-51B4-4B69-8893-C0A2EACFEB2B}"/>
              </a:ext>
            </a:extLst>
          </p:cNvPr>
          <p:cNvPicPr>
            <a:picLocks noChangeAspect="1"/>
          </p:cNvPicPr>
          <p:nvPr/>
        </p:nvPicPr>
        <p:blipFill rotWithShape="1">
          <a:blip r:embed="rId3">
            <a:extLst>
              <a:ext uri="{28A0092B-C50C-407E-A947-70E740481C1C}">
                <a14:useLocalDpi xmlns:a14="http://schemas.microsoft.com/office/drawing/2010/main" val="0"/>
              </a:ext>
            </a:extLst>
          </a:blip>
          <a:srcRect l="-533" t="19014"/>
          <a:stretch/>
        </p:blipFill>
        <p:spPr>
          <a:xfrm>
            <a:off x="1302869" y="1266649"/>
            <a:ext cx="9586262" cy="4324702"/>
          </a:xfrm>
          <a:prstGeom prst="rect">
            <a:avLst/>
          </a:prstGeom>
        </p:spPr>
      </p:pic>
    </p:spTree>
    <p:extLst>
      <p:ext uri="{BB962C8B-B14F-4D97-AF65-F5344CB8AC3E}">
        <p14:creationId xmlns:p14="http://schemas.microsoft.com/office/powerpoint/2010/main" val="1010837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Schaltkreis">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Schaltkreis">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haltkreis">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Words>
  <Application>Microsoft Office PowerPoint</Application>
  <PresentationFormat>Breitbild</PresentationFormat>
  <Paragraphs>57</Paragraphs>
  <Slides>20</Slides>
  <Notes>20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20</vt:i4>
      </vt:variant>
    </vt:vector>
  </HeadingPairs>
  <TitlesOfParts>
    <vt:vector size="24" baseType="lpstr">
      <vt:lpstr>Arial</vt:lpstr>
      <vt:lpstr>Calibri</vt:lpstr>
      <vt:lpstr>Tw Cen MT</vt:lpstr>
      <vt:lpstr>Schaltkreis</vt:lpstr>
      <vt:lpstr>Daten aufbereiten und auswerten (LB2)</vt:lpstr>
      <vt:lpstr>Inhaltsverzeichnis</vt:lpstr>
      <vt:lpstr>Datensuche</vt:lpstr>
      <vt:lpstr>PowerPoint-Präsentation</vt:lpstr>
      <vt:lpstr>PowerPoint-Präsentation</vt:lpstr>
      <vt:lpstr>PowerPoint-Präsentation</vt:lpstr>
      <vt:lpstr>PowerPoint-Präsentation</vt:lpstr>
      <vt:lpstr>PowerPoint-Präsentation</vt:lpstr>
      <vt:lpstr>PowerPoint-Präsentation</vt:lpstr>
      <vt:lpstr>Erstellen der Diagramme</vt:lpstr>
      <vt:lpstr>PowerPoint-Präsentation</vt:lpstr>
      <vt:lpstr>PowerPoint-Präsentation</vt:lpstr>
      <vt:lpstr>PowerPoint-Präsentation</vt:lpstr>
      <vt:lpstr>PowerPoint-Präsentation</vt:lpstr>
      <vt:lpstr>PowerPoint-Präsentation</vt:lpstr>
      <vt:lpstr>PowerPoint-Präsentation</vt:lpstr>
      <vt:lpstr>Endprodukte</vt:lpstr>
      <vt:lpstr>PowerPoint-Präsentation</vt:lpstr>
      <vt:lpstr>PowerPoint-Präsentation</vt:lpstr>
      <vt:lpstr>Besten Dank für eure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Daten aufbereiten und auswerten (LB2)</dc:title>
  <dc:creator> </dc:creator>
  <cp:lastModifiedBy>luisricardoluescher@gmail.com</cp:lastModifiedBy>
  <cp:revision>7</cp:revision>
  <dcterms:created xsi:type="dcterms:W3CDTF">2018-12-16T20:48:31Z</dcterms:created>
  <dcterms:modified xsi:type="dcterms:W3CDTF">2018-12-17T13:25:33Z</dcterms:modified>
</cp:coreProperties>
</file>