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71" r:id="rId3"/>
    <p:sldId id="35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A3"/>
    <a:srgbClr val="E9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B64A-728C-42C3-BE2F-49683A18656A}" type="datetimeFigureOut">
              <a:rPr lang="zh-CN" altLang="en-US" smtClean="0"/>
              <a:pPr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8FFB-08D9-4882-91BA-2A201EEDF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8FFB-08D9-4882-91BA-2A201EEDF8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C6200-15D8-4533-8096-E953776B0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8FFB-08D9-4882-91BA-2A201EEDF85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7544" y="1584664"/>
            <a:ext cx="9056912" cy="177207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4" y="3813249"/>
            <a:ext cx="9056912" cy="165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tx2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118" y="1617741"/>
            <a:ext cx="1663700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10528301" y="1617741"/>
            <a:ext cx="1663700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1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7544" y="1584664"/>
            <a:ext cx="9056912" cy="177207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4" y="3813249"/>
            <a:ext cx="9056912" cy="165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870090" y="3575012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637" y="6119159"/>
            <a:ext cx="3736623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939936" y="6141227"/>
            <a:ext cx="1656163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2118" y="1351916"/>
            <a:ext cx="1663700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10528301" y="1351916"/>
            <a:ext cx="1663700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0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480485" y="358775"/>
            <a:ext cx="11231033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2118" y="908051"/>
            <a:ext cx="1054100" cy="1831975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11137901" y="908051"/>
            <a:ext cx="1054100" cy="1831975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2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480485" y="358775"/>
            <a:ext cx="11231033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2117" y="0"/>
            <a:ext cx="2878667" cy="2495550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9313335" y="4362450"/>
            <a:ext cx="2878667" cy="2495550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ongping.li\Desktop\未标题-1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224" y="6363196"/>
            <a:ext cx="2323209" cy="4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27"/>
          <p:cNvGrpSpPr/>
          <p:nvPr userDrawn="1"/>
        </p:nvGrpSpPr>
        <p:grpSpPr>
          <a:xfrm>
            <a:off x="2118" y="1893084"/>
            <a:ext cx="1663700" cy="2879725"/>
            <a:chOff x="4952858" y="1717675"/>
            <a:chExt cx="1016000" cy="2339975"/>
          </a:xfrm>
        </p:grpSpPr>
        <p:grpSp>
          <p:nvGrpSpPr>
            <p:cNvPr id="6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5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6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7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8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7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3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4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8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1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2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9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29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0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0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7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8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1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5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6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2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1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2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3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4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3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7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8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9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0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4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5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6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grpSp>
        <p:nvGrpSpPr>
          <p:cNvPr id="39" name="Group 61"/>
          <p:cNvGrpSpPr/>
          <p:nvPr userDrawn="1"/>
        </p:nvGrpSpPr>
        <p:grpSpPr>
          <a:xfrm flipH="1">
            <a:off x="10528301" y="1893084"/>
            <a:ext cx="1663700" cy="2879725"/>
            <a:chOff x="4952858" y="1717675"/>
            <a:chExt cx="1016000" cy="2339975"/>
          </a:xfrm>
        </p:grpSpPr>
        <p:grpSp>
          <p:nvGrpSpPr>
            <p:cNvPr id="40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9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0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1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72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1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7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8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2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5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6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3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3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4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4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1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2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5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9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60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6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5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6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7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8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7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1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2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3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4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48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9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0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pic>
        <p:nvPicPr>
          <p:cNvPr id="74" name="Picture 5" descr="F:\李东萍\市场部\logo\未标题-1-03.png"/>
          <p:cNvPicPr>
            <a:picLocks noChangeAspect="1" noChangeArrowheads="1"/>
          </p:cNvPicPr>
          <p:nvPr userDrawn="1"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0" y="217684"/>
            <a:ext cx="3327218" cy="4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6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2118" y="0"/>
            <a:ext cx="12187767" cy="599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2118" y="2"/>
            <a:ext cx="12187767" cy="744278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0355" y="6366933"/>
            <a:ext cx="3736623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5378" y="6366933"/>
            <a:ext cx="572911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2"/>
                </a:solidFill>
              </a:defRPr>
            </a:lvl1pPr>
          </a:lstStyle>
          <a:p>
            <a:fld id="{8409FBBB-C588-4B8D-A7FF-E25C81CC24C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10363126" y="-1081539"/>
            <a:ext cx="745218" cy="2908300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4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6618918" y="6258704"/>
            <a:ext cx="518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2">
                    <a:alpha val="40000"/>
                  </a:schemeClr>
                </a:solidFill>
              </a:rPr>
              <a:t>2021-7</a:t>
            </a:r>
            <a:endParaRPr lang="zh-CN" altLang="en-US" dirty="0">
              <a:solidFill>
                <a:schemeClr val="tx2"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2401663" y="2795684"/>
            <a:ext cx="784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6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6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6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503577" y="3813167"/>
            <a:ext cx="518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tx2">
                  <a:alpha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>
              <a:solidFill>
                <a:schemeClr val="tx2"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USINESS MARKETING PRESENTAION SLIDES"/>
</p:tagLst>
</file>

<file path=ppt/theme/theme1.xml><?xml version="1.0" encoding="utf-8"?>
<a:theme xmlns:a="http://schemas.openxmlformats.org/drawingml/2006/main" name="摄图网">
  <a:themeElements>
    <a:clrScheme name="自定义 8">
      <a:dk1>
        <a:sysClr val="windowText" lastClr="000000"/>
      </a:dk1>
      <a:lt1>
        <a:srgbClr val="A20000"/>
      </a:lt1>
      <a:dk2>
        <a:srgbClr val="FFFFFF"/>
      </a:dk2>
      <a:lt2>
        <a:srgbClr val="85898F"/>
      </a:lt2>
      <a:accent1>
        <a:srgbClr val="D63242"/>
      </a:accent1>
      <a:accent2>
        <a:srgbClr val="6E151E"/>
      </a:accent2>
      <a:accent3>
        <a:srgbClr val="262626"/>
      </a:accent3>
      <a:accent4>
        <a:srgbClr val="878787"/>
      </a:accent4>
      <a:accent5>
        <a:srgbClr val="E1E1E1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7</Words>
  <Application>Microsoft Office PowerPoint</Application>
  <PresentationFormat>宽屏</PresentationFormat>
  <Paragraphs>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Arial</vt:lpstr>
      <vt:lpstr>Calibri</vt:lpstr>
      <vt:lpstr>摄图网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PRESENTAION SLIDES</dc:title>
  <dc:creator>摄图网</dc:creator>
  <cp:lastModifiedBy>刘森林</cp:lastModifiedBy>
  <cp:revision>204</cp:revision>
  <dcterms:created xsi:type="dcterms:W3CDTF">2018-03-13T14:44:40Z</dcterms:created>
  <dcterms:modified xsi:type="dcterms:W3CDTF">2023-07-17T08:07:23Z</dcterms:modified>
</cp:coreProperties>
</file>