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8EF7-9872-A58B-C608-18E78D844D84}" v="1" dt="2022-11-12T21:09:05.729"/>
    <p1510:client id="{20555EE4-0309-A619-CEBA-2E743D6763A6}" v="27" dt="2022-11-15T21:07:36.632"/>
    <p1510:client id="{374B6D9B-7D23-A12D-C73A-755FCCA8C4E4}" v="1" dt="2022-11-15T02:57:01.300"/>
    <p1510:client id="{3DCB22B9-57FE-4CB5-A64D-144EF63B688A}" v="76" dt="2022-11-11T16:21:48.822"/>
    <p1510:client id="{4D70C988-A01B-73B7-335D-94374C6A88E3}" v="28" dt="2022-11-15T22:58:51.443"/>
    <p1510:client id="{514E6C69-01B0-CDF8-1724-E89824560AE8}" v="1" dt="2022-11-15T23:43:15.854"/>
    <p1510:client id="{52C3ACDE-5EFF-CC22-7A68-71B501D967BF}" v="117" dt="2022-11-15T15:28:45.405"/>
    <p1510:client id="{623101D3-1E3A-F194-5822-63209B7A413C}" v="1" dt="2022-11-14T20:11:44.151"/>
    <p1510:client id="{703AC6B5-89AB-48AF-AE9F-51B305A02627}" v="109" dt="2022-11-15T02:52:50.523"/>
    <p1510:client id="{8FC6F23D-6396-3DEF-F4A8-BF896F8AEF53}" v="255" dt="2022-11-13T04:41:03.735"/>
    <p1510:client id="{93D58291-6C6A-88A4-5208-FAED6DE21B7F}" v="4" dt="2022-11-15T02:53:42.716"/>
    <p1510:client id="{AB057A6B-11CC-2985-9C63-48F7AD2ACD55}" v="1" dt="2022-11-15T22:47:25.107"/>
    <p1510:client id="{C5785BED-CC84-CA88-F546-5D27D2507EF3}" v="22" dt="2022-11-14T20:09:3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ibo" userId="S::yibo_li@student.uml.edu::fb44d0c9-b906-431a-8de2-79500cc3e353" providerId="AD" clId="Web-{703AC6B5-89AB-48AF-AE9F-51B305A02627}"/>
    <pc:docChg chg="addSld delSld modSld sldOrd">
      <pc:chgData name="Li, Yibo" userId="S::yibo_li@student.uml.edu::fb44d0c9-b906-431a-8de2-79500cc3e353" providerId="AD" clId="Web-{703AC6B5-89AB-48AF-AE9F-51B305A02627}" dt="2022-11-15T02:52:50.242" v="101" actId="20577"/>
      <pc:docMkLst>
        <pc:docMk/>
      </pc:docMkLst>
      <pc:sldChg chg="modSp new del">
        <pc:chgData name="Li, Yibo" userId="S::yibo_li@student.uml.edu::fb44d0c9-b906-431a-8de2-79500cc3e353" providerId="AD" clId="Web-{703AC6B5-89AB-48AF-AE9F-51B305A02627}" dt="2022-11-15T02:45:11.335" v="10"/>
        <pc:sldMkLst>
          <pc:docMk/>
          <pc:sldMk cId="2841490612" sldId="261"/>
        </pc:sldMkLst>
        <pc:spChg chg="mod">
          <ac:chgData name="Li, Yibo" userId="S::yibo_li@student.uml.edu::fb44d0c9-b906-431a-8de2-79500cc3e353" providerId="AD" clId="Web-{703AC6B5-89AB-48AF-AE9F-51B305A02627}" dt="2022-11-15T02:44:45.413" v="3" actId="20577"/>
          <ac:spMkLst>
            <pc:docMk/>
            <pc:sldMk cId="2841490612" sldId="261"/>
            <ac:spMk id="2" creationId="{1B453CEA-E8EF-E26C-8247-0B5FFBA9D826}"/>
          </ac:spMkLst>
        </pc:spChg>
      </pc:sldChg>
      <pc:sldChg chg="addSp delSp modSp add ord replId">
        <pc:chgData name="Li, Yibo" userId="S::yibo_li@student.uml.edu::fb44d0c9-b906-431a-8de2-79500cc3e353" providerId="AD" clId="Web-{703AC6B5-89AB-48AF-AE9F-51B305A02627}" dt="2022-11-15T02:52:50.242" v="101" actId="20577"/>
        <pc:sldMkLst>
          <pc:docMk/>
          <pc:sldMk cId="4120378105" sldId="262"/>
        </pc:sldMkLst>
        <pc:spChg chg="mod">
          <ac:chgData name="Li, Yibo" userId="S::yibo_li@student.uml.edu::fb44d0c9-b906-431a-8de2-79500cc3e353" providerId="AD" clId="Web-{703AC6B5-89AB-48AF-AE9F-51B305A02627}" dt="2022-11-15T02:49:43.954" v="74" actId="1076"/>
          <ac:spMkLst>
            <pc:docMk/>
            <pc:sldMk cId="4120378105" sldId="262"/>
            <ac:spMk id="2" creationId="{3D20B002-0A5C-CC57-7D5F-F6C7BC966116}"/>
          </ac:spMkLst>
        </pc:spChg>
        <pc:spChg chg="add del mod">
          <ac:chgData name="Li, Yibo" userId="S::yibo_li@student.uml.edu::fb44d0c9-b906-431a-8de2-79500cc3e353" providerId="AD" clId="Web-{703AC6B5-89AB-48AF-AE9F-51B305A02627}" dt="2022-11-15T02:52:50.242" v="101" actId="20577"/>
          <ac:spMkLst>
            <pc:docMk/>
            <pc:sldMk cId="4120378105" sldId="262"/>
            <ac:spMk id="3" creationId="{E4B95926-21F3-127A-855D-CF999D81E622}"/>
          </ac:spMkLst>
        </pc:spChg>
        <pc:picChg chg="del">
          <ac:chgData name="Li, Yibo" userId="S::yibo_li@student.uml.edu::fb44d0c9-b906-431a-8de2-79500cc3e353" providerId="AD" clId="Web-{703AC6B5-89AB-48AF-AE9F-51B305A02627}" dt="2022-11-15T02:45:14.101" v="11"/>
          <ac:picMkLst>
            <pc:docMk/>
            <pc:sldMk cId="4120378105" sldId="262"/>
            <ac:picMk id="4" creationId="{C69D990A-851D-278E-BCBE-C65E800270EB}"/>
          </ac:picMkLst>
        </pc:picChg>
        <pc:picChg chg="add mod">
          <ac:chgData name="Li, Yibo" userId="S::yibo_li@student.uml.edu::fb44d0c9-b906-431a-8de2-79500cc3e353" providerId="AD" clId="Web-{703AC6B5-89AB-48AF-AE9F-51B305A02627}" dt="2022-11-15T02:51:49.880" v="86" actId="1076"/>
          <ac:picMkLst>
            <pc:docMk/>
            <pc:sldMk cId="4120378105" sldId="262"/>
            <ac:picMk id="5" creationId="{8968F38A-F07C-BA52-4D61-93CA4FD643D9}"/>
          </ac:picMkLst>
        </pc:picChg>
      </pc:sldChg>
    </pc:docChg>
  </pc:docChgLst>
  <pc:docChgLst>
    <pc:chgData name="Belabbaci, NazimAhmed A" userId="S::nazimahmed_belabbaci@student.uml.edu::80012ccb-c54b-46f5-8fbe-de6b19af28fb" providerId="AD" clId="Web-{623101D3-1E3A-F194-5822-63209B7A413C}"/>
    <pc:docChg chg="modSld">
      <pc:chgData name="Belabbaci, NazimAhmed A" userId="S::nazimahmed_belabbaci@student.uml.edu::80012ccb-c54b-46f5-8fbe-de6b19af28fb" providerId="AD" clId="Web-{623101D3-1E3A-F194-5822-63209B7A413C}" dt="2022-11-14T20:11:44.151" v="0" actId="14100"/>
      <pc:docMkLst>
        <pc:docMk/>
      </pc:docMkLst>
      <pc:sldChg chg="modSp">
        <pc:chgData name="Belabbaci, NazimAhmed A" userId="S::nazimahmed_belabbaci@student.uml.edu::80012ccb-c54b-46f5-8fbe-de6b19af28fb" providerId="AD" clId="Web-{623101D3-1E3A-F194-5822-63209B7A413C}" dt="2022-11-14T20:11:44.151" v="0" actId="14100"/>
        <pc:sldMkLst>
          <pc:docMk/>
          <pc:sldMk cId="2894941806" sldId="259"/>
        </pc:sldMkLst>
        <pc:picChg chg="mod">
          <ac:chgData name="Belabbaci, NazimAhmed A" userId="S::nazimahmed_belabbaci@student.uml.edu::80012ccb-c54b-46f5-8fbe-de6b19af28fb" providerId="AD" clId="Web-{623101D3-1E3A-F194-5822-63209B7A413C}" dt="2022-11-14T20:11:44.151" v="0" actId="14100"/>
          <ac:picMkLst>
            <pc:docMk/>
            <pc:sldMk cId="2894941806" sldId="259"/>
            <ac:picMk id="4" creationId="{811954F5-C83D-BD15-0D08-7858211ACFCD}"/>
          </ac:picMkLst>
        </pc:picChg>
      </pc:sldChg>
    </pc:docChg>
  </pc:docChgLst>
  <pc:docChgLst>
    <pc:chgData name="Prajapati, Prism" userId="S::prism_prajapati@student.uml.edu::16f967dc-200c-41ed-ad7d-826c3607bc5b" providerId="AD" clId="Web-{52C3ACDE-5EFF-CC22-7A68-71B501D967BF}"/>
    <pc:docChg chg="addSld delSld modSld sldOrd">
      <pc:chgData name="Prajapati, Prism" userId="S::prism_prajapati@student.uml.edu::16f967dc-200c-41ed-ad7d-826c3607bc5b" providerId="AD" clId="Web-{52C3ACDE-5EFF-CC22-7A68-71B501D967BF}" dt="2022-11-15T15:28:45.405" v="113"/>
      <pc:docMkLst>
        <pc:docMk/>
      </pc:docMkLst>
      <pc:sldChg chg="addSp delSp modSp mod modClrScheme delDesignElem chgLayout">
        <pc:chgData name="Prajapati, Prism" userId="S::prism_prajapati@student.uml.edu::16f967dc-200c-41ed-ad7d-826c3607bc5b" providerId="AD" clId="Web-{52C3ACDE-5EFF-CC22-7A68-71B501D967BF}" dt="2022-11-15T12:27:11.645" v="1"/>
        <pc:sldMkLst>
          <pc:docMk/>
          <pc:sldMk cId="109857222" sldId="256"/>
        </pc:sldMkLst>
        <pc:spChg chg="mod ord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1" creationId="{8181FC64-B306-4821-98E2-780662EFC486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2" creationId="{5871FC61-DD4E-47D4-81FD-8A7E7D12B371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3" creationId="{829A1E2C-5AC8-40FC-99E9-832069D39792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27:11.645" v="1"/>
          <ac:spMkLst>
            <pc:docMk/>
            <pc:sldMk cId="109857222" sldId="256"/>
            <ac:spMk id="34" creationId="{55C54A75-E44A-4147-B9D0-FF46CFD31612}"/>
          </ac:spMkLst>
        </pc:spChg>
        <pc:cxnChg chg="add del">
          <ac:chgData name="Prajapati, Prism" userId="S::prism_prajapati@student.uml.edu::16f967dc-200c-41ed-ad7d-826c3607bc5b" providerId="AD" clId="Web-{52C3ACDE-5EFF-CC22-7A68-71B501D967BF}" dt="2022-11-15T12:27:11.645" v="1"/>
          <ac:cxnSpMkLst>
            <pc:docMk/>
            <pc:sldMk cId="109857222" sldId="256"/>
            <ac:cxnSpMk id="30" creationId="{430127AE-B29E-4FDF-99D2-A2F1E7003F74}"/>
          </ac:cxnSpMkLst>
        </pc:cxnChg>
      </pc:sldChg>
      <pc:sldChg chg="new del">
        <pc:chgData name="Prajapati, Prism" userId="S::prism_prajapati@student.uml.edu::16f967dc-200c-41ed-ad7d-826c3607bc5b" providerId="AD" clId="Web-{52C3ACDE-5EFF-CC22-7A68-71B501D967BF}" dt="2022-11-15T12:27:31.537" v="5"/>
        <pc:sldMkLst>
          <pc:docMk/>
          <pc:sldMk cId="572759302" sldId="263"/>
        </pc:sldMkLst>
      </pc:sldChg>
      <pc:sldChg chg="new del">
        <pc:chgData name="Prajapati, Prism" userId="S::prism_prajapati@student.uml.edu::16f967dc-200c-41ed-ad7d-826c3607bc5b" providerId="AD" clId="Web-{52C3ACDE-5EFF-CC22-7A68-71B501D967BF}" dt="2022-11-15T12:27:22.958" v="3"/>
        <pc:sldMkLst>
          <pc:docMk/>
          <pc:sldMk cId="902746950" sldId="263"/>
        </pc:sldMkLst>
      </pc:sldChg>
      <pc:sldChg chg="addSp delSp modSp new del ord">
        <pc:chgData name="Prajapati, Prism" userId="S::prism_prajapati@student.uml.edu::16f967dc-200c-41ed-ad7d-826c3607bc5b" providerId="AD" clId="Web-{52C3ACDE-5EFF-CC22-7A68-71B501D967BF}" dt="2022-11-15T15:28:45.405" v="113"/>
        <pc:sldMkLst>
          <pc:docMk/>
          <pc:sldMk cId="1339245848" sldId="263"/>
        </pc:sldMkLst>
        <pc:spChg chg="mod">
          <ac:chgData name="Prajapati, Prism" userId="S::prism_prajapati@student.uml.edu::16f967dc-200c-41ed-ad7d-826c3607bc5b" providerId="AD" clId="Web-{52C3ACDE-5EFF-CC22-7A68-71B501D967BF}" dt="2022-11-15T12:29:10.732" v="13" actId="20577"/>
          <ac:spMkLst>
            <pc:docMk/>
            <pc:sldMk cId="1339245848" sldId="263"/>
            <ac:spMk id="2" creationId="{E638F9ED-E9BA-3FC5-1E34-409BF9DB86CE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2:13.870" v="14"/>
          <ac:spMkLst>
            <pc:docMk/>
            <pc:sldMk cId="1339245848" sldId="263"/>
            <ac:spMk id="3" creationId="{2C08DA2D-2F9F-B620-368A-CF1D9BEFF3B5}"/>
          </ac:spMkLst>
        </pc:spChg>
        <pc:spChg chg="add del">
          <ac:chgData name="Prajapati, Prism" userId="S::prism_prajapati@student.uml.edu::16f967dc-200c-41ed-ad7d-826c3607bc5b" providerId="AD" clId="Web-{52C3ACDE-5EFF-CC22-7A68-71B501D967BF}" dt="2022-11-15T12:35:08.008" v="21"/>
          <ac:spMkLst>
            <pc:docMk/>
            <pc:sldMk cId="1339245848" sldId="263"/>
            <ac:spMk id="4" creationId="{AE849C7B-9D7C-6073-3AF9-57575C4ED821}"/>
          </ac:spMkLst>
        </pc:spChg>
        <pc:picChg chg="add mod ord">
          <ac:chgData name="Prajapati, Prism" userId="S::prism_prajapati@student.uml.edu::16f967dc-200c-41ed-ad7d-826c3607bc5b" providerId="AD" clId="Web-{52C3ACDE-5EFF-CC22-7A68-71B501D967BF}" dt="2022-11-15T12:32:13.870" v="14"/>
          <ac:picMkLst>
            <pc:docMk/>
            <pc:sldMk cId="1339245848" sldId="263"/>
            <ac:picMk id="5" creationId="{984478C1-8DE8-DD11-1317-EB9D61C82256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2:22.589" v="16"/>
          <ac:picMkLst>
            <pc:docMk/>
            <pc:sldMk cId="1339245848" sldId="263"/>
            <ac:picMk id="6" creationId="{C09C0F41-0C30-9A06-6E7E-0835BFEE3DDE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2:30.949" v="18"/>
          <ac:picMkLst>
            <pc:docMk/>
            <pc:sldMk cId="1339245848" sldId="263"/>
            <ac:picMk id="7" creationId="{0F96A2B4-FBA0-8CD0-534C-9E469B5657F3}"/>
          </ac:picMkLst>
        </pc:picChg>
        <pc:picChg chg="add del mod ord">
          <ac:chgData name="Prajapati, Prism" userId="S::prism_prajapati@student.uml.edu::16f967dc-200c-41ed-ad7d-826c3607bc5b" providerId="AD" clId="Web-{52C3ACDE-5EFF-CC22-7A68-71B501D967BF}" dt="2022-11-15T12:33:41.080" v="20"/>
          <ac:picMkLst>
            <pc:docMk/>
            <pc:sldMk cId="1339245848" sldId="263"/>
            <ac:picMk id="8" creationId="{2903D8E5-D68F-4E9B-1347-9C4E6CE9B3D1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5:12.618" v="22" actId="14100"/>
          <ac:picMkLst>
            <pc:docMk/>
            <pc:sldMk cId="1339245848" sldId="263"/>
            <ac:picMk id="9" creationId="{1E4DC956-6228-ED02-B6F4-9F7B3FA9FDDB}"/>
          </ac:picMkLst>
        </pc:picChg>
      </pc:sldChg>
      <pc:sldChg chg="addSp delSp modSp new">
        <pc:chgData name="Prajapati, Prism" userId="S::prism_prajapati@student.uml.edu::16f967dc-200c-41ed-ad7d-826c3607bc5b" providerId="AD" clId="Web-{52C3ACDE-5EFF-CC22-7A68-71B501D967BF}" dt="2022-11-15T12:44:54.145" v="112" actId="20577"/>
        <pc:sldMkLst>
          <pc:docMk/>
          <pc:sldMk cId="992591405" sldId="264"/>
        </pc:sldMkLst>
        <pc:spChg chg="mod">
          <ac:chgData name="Prajapati, Prism" userId="S::prism_prajapati@student.uml.edu::16f967dc-200c-41ed-ad7d-826c3607bc5b" providerId="AD" clId="Web-{52C3ACDE-5EFF-CC22-7A68-71B501D967BF}" dt="2022-11-15T12:41:37.146" v="108"/>
          <ac:spMkLst>
            <pc:docMk/>
            <pc:sldMk cId="992591405" sldId="264"/>
            <ac:spMk id="2" creationId="{1237573C-A17B-8B9E-2B40-022338EF91EA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7:23.752" v="42"/>
          <ac:spMkLst>
            <pc:docMk/>
            <pc:sldMk cId="992591405" sldId="264"/>
            <ac:spMk id="3" creationId="{8583F6CB-4FD4-E5B4-FF8C-B9474ADBE733}"/>
          </ac:spMkLst>
        </pc:spChg>
        <pc:spChg chg="mod">
          <ac:chgData name="Prajapati, Prism" userId="S::prism_prajapati@student.uml.edu::16f967dc-200c-41ed-ad7d-826c3607bc5b" providerId="AD" clId="Web-{52C3ACDE-5EFF-CC22-7A68-71B501D967BF}" dt="2022-11-15T12:44:54.145" v="112" actId="20577"/>
          <ac:spMkLst>
            <pc:docMk/>
            <pc:sldMk cId="992591405" sldId="264"/>
            <ac:spMk id="4" creationId="{EA3F4BCB-BDA9-EC08-4B7A-746975196290}"/>
          </ac:spMkLst>
        </pc:spChg>
        <pc:spChg chg="del">
          <ac:chgData name="Prajapati, Prism" userId="S::prism_prajapati@student.uml.edu::16f967dc-200c-41ed-ad7d-826c3607bc5b" providerId="AD" clId="Web-{52C3ACDE-5EFF-CC22-7A68-71B501D967BF}" dt="2022-11-15T12:37:35.847" v="45"/>
          <ac:spMkLst>
            <pc:docMk/>
            <pc:sldMk cId="992591405" sldId="264"/>
            <ac:spMk id="5" creationId="{E4B45AEC-5D60-98C9-783C-720F357C7714}"/>
          </ac:spMkLst>
        </pc:spChg>
        <pc:spChg chg="mod">
          <ac:chgData name="Prajapati, Prism" userId="S::prism_prajapati@student.uml.edu::16f967dc-200c-41ed-ad7d-826c3607bc5b" providerId="AD" clId="Web-{52C3ACDE-5EFF-CC22-7A68-71B501D967BF}" dt="2022-11-15T12:36:54.610" v="39" actId="14100"/>
          <ac:spMkLst>
            <pc:docMk/>
            <pc:sldMk cId="992591405" sldId="264"/>
            <ac:spMk id="6" creationId="{89F73885-9666-1672-966C-483F57C1D7DC}"/>
          </ac:spMkLst>
        </pc:spChg>
        <pc:picChg chg="add del mod">
          <ac:chgData name="Prajapati, Prism" userId="S::prism_prajapati@student.uml.edu::16f967dc-200c-41ed-ad7d-826c3607bc5b" providerId="AD" clId="Web-{52C3ACDE-5EFF-CC22-7A68-71B501D967BF}" dt="2022-11-15T12:37:10.548" v="41"/>
          <ac:picMkLst>
            <pc:docMk/>
            <pc:sldMk cId="992591405" sldId="264"/>
            <ac:picMk id="8" creationId="{43108A35-1516-1282-A9F5-E2BB1E3D6E13}"/>
          </ac:picMkLst>
        </pc:picChg>
        <pc:picChg chg="add del mod">
          <ac:chgData name="Prajapati, Prism" userId="S::prism_prajapati@student.uml.edu::16f967dc-200c-41ed-ad7d-826c3607bc5b" providerId="AD" clId="Web-{52C3ACDE-5EFF-CC22-7A68-71B501D967BF}" dt="2022-11-15T12:37:31.034" v="44"/>
          <ac:picMkLst>
            <pc:docMk/>
            <pc:sldMk cId="992591405" sldId="264"/>
            <ac:picMk id="10" creationId="{ADB7C1C3-D6E2-CCAA-DD9B-3A857C7F2005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8:18.647" v="57" actId="14100"/>
          <ac:picMkLst>
            <pc:docMk/>
            <pc:sldMk cId="992591405" sldId="264"/>
            <ac:picMk id="11" creationId="{15866857-7628-0A7B-0ABB-AD6CDB9A1AF8}"/>
          </ac:picMkLst>
        </pc:picChg>
        <pc:picChg chg="add mod ord">
          <ac:chgData name="Prajapati, Prism" userId="S::prism_prajapati@student.uml.edu::16f967dc-200c-41ed-ad7d-826c3607bc5b" providerId="AD" clId="Web-{52C3ACDE-5EFF-CC22-7A68-71B501D967BF}" dt="2022-11-15T12:38:21.460" v="58" actId="14100"/>
          <ac:picMkLst>
            <pc:docMk/>
            <pc:sldMk cId="992591405" sldId="264"/>
            <ac:picMk id="12" creationId="{1E501A77-45A9-0D90-B65E-FC22A5FEA338}"/>
          </ac:picMkLst>
        </pc:picChg>
      </pc:sldChg>
    </pc:docChg>
  </pc:docChgLst>
  <pc:docChgLst>
    <pc:chgData name="Belabbaci, NazimAhmed A" userId="S::nazimahmed_belabbaci@student.uml.edu::80012ccb-c54b-46f5-8fbe-de6b19af28fb" providerId="AD" clId="Web-{374B6D9B-7D23-A12D-C73A-755FCCA8C4E4}"/>
    <pc:docChg chg="sldOrd">
      <pc:chgData name="Belabbaci, NazimAhmed A" userId="S::nazimahmed_belabbaci@student.uml.edu::80012ccb-c54b-46f5-8fbe-de6b19af28fb" providerId="AD" clId="Web-{374B6D9B-7D23-A12D-C73A-755FCCA8C4E4}" dt="2022-11-15T02:57:01.300" v="0"/>
      <pc:docMkLst>
        <pc:docMk/>
      </pc:docMkLst>
      <pc:sldChg chg="ord">
        <pc:chgData name="Belabbaci, NazimAhmed A" userId="S::nazimahmed_belabbaci@student.uml.edu::80012ccb-c54b-46f5-8fbe-de6b19af28fb" providerId="AD" clId="Web-{374B6D9B-7D23-A12D-C73A-755FCCA8C4E4}" dt="2022-11-15T02:57:01.300" v="0"/>
        <pc:sldMkLst>
          <pc:docMk/>
          <pc:sldMk cId="2894941806" sldId="259"/>
        </pc:sldMkLst>
      </pc:sldChg>
    </pc:docChg>
  </pc:docChgLst>
  <pc:docChgLst>
    <pc:chgData name="Belabbaci, NazimAhmed A" userId="S::nazimahmed_belabbaci@student.uml.edu::80012ccb-c54b-46f5-8fbe-de6b19af28fb" providerId="AD" clId="Web-{514E6C69-01B0-CDF8-1724-E89824560AE8}"/>
    <pc:docChg chg="sldOrd">
      <pc:chgData name="Belabbaci, NazimAhmed A" userId="S::nazimahmed_belabbaci@student.uml.edu::80012ccb-c54b-46f5-8fbe-de6b19af28fb" providerId="AD" clId="Web-{514E6C69-01B0-CDF8-1724-E89824560AE8}" dt="2022-11-15T23:43:15.854" v="0"/>
      <pc:docMkLst>
        <pc:docMk/>
      </pc:docMkLst>
      <pc:sldChg chg="ord">
        <pc:chgData name="Belabbaci, NazimAhmed A" userId="S::nazimahmed_belabbaci@student.uml.edu::80012ccb-c54b-46f5-8fbe-de6b19af28fb" providerId="AD" clId="Web-{514E6C69-01B0-CDF8-1724-E89824560AE8}" dt="2022-11-15T23:43:15.854" v="0"/>
        <pc:sldMkLst>
          <pc:docMk/>
          <pc:sldMk cId="992591405" sldId="264"/>
        </pc:sldMkLst>
      </pc:sldChg>
    </pc:docChg>
  </pc:docChgLst>
  <pc:docChgLst>
    <pc:chgData name="Mahammada, BibiHajira H" userId="S::bibihajira_mahammada@student.uml.edu::b0e06e75-4445-4f79-95ef-183bc1d8ec8a" providerId="AD" clId="Web-{8FC6F23D-6396-3DEF-F4A8-BF896F8AEF53}"/>
    <pc:docChg chg="addSld delSld modSld">
      <pc:chgData name="Mahammada, BibiHajira H" userId="S::bibihajira_mahammada@student.uml.edu::b0e06e75-4445-4f79-95ef-183bc1d8ec8a" providerId="AD" clId="Web-{8FC6F23D-6396-3DEF-F4A8-BF896F8AEF53}" dt="2022-11-13T04:44:49.458" v="274"/>
      <pc:docMkLst>
        <pc:docMk/>
      </pc:docMkLst>
      <pc:sldChg chg="modSp">
        <pc:chgData name="Mahammada, BibiHajira H" userId="S::bibihajira_mahammada@student.uml.edu::b0e06e75-4445-4f79-95ef-183bc1d8ec8a" providerId="AD" clId="Web-{8FC6F23D-6396-3DEF-F4A8-BF896F8AEF53}" dt="2022-11-13T04:40:21.359" v="269" actId="20577"/>
        <pc:sldMkLst>
          <pc:docMk/>
          <pc:sldMk cId="109857222" sldId="256"/>
        </pc:sldMkLst>
        <pc:spChg chg="mod">
          <ac:chgData name="Mahammada, BibiHajira H" userId="S::bibihajira_mahammada@student.uml.edu::b0e06e75-4445-4f79-95ef-183bc1d8ec8a" providerId="AD" clId="Web-{8FC6F23D-6396-3DEF-F4A8-BF896F8AEF53}" dt="2022-11-13T04:40:21.359" v="2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 modNotes">
        <pc:chgData name="Mahammada, BibiHajira H" userId="S::bibihajira_mahammada@student.uml.edu::b0e06e75-4445-4f79-95ef-183bc1d8ec8a" providerId="AD" clId="Web-{8FC6F23D-6396-3DEF-F4A8-BF896F8AEF53}" dt="2022-11-13T04:37:36.269" v="244"/>
        <pc:sldMkLst>
          <pc:docMk/>
          <pc:sldMk cId="428377727" sldId="257"/>
        </pc:sldMkLst>
        <pc:spChg chg="mod">
          <ac:chgData name="Mahammada, BibiHajira H" userId="S::bibihajira_mahammada@student.uml.edu::b0e06e75-4445-4f79-95ef-183bc1d8ec8a" providerId="AD" clId="Web-{8FC6F23D-6396-3DEF-F4A8-BF896F8AEF53}" dt="2022-11-13T04:32:31.591" v="209" actId="1076"/>
          <ac:spMkLst>
            <pc:docMk/>
            <pc:sldMk cId="428377727" sldId="257"/>
            <ac:spMk id="2" creationId="{55CDAE76-7B93-3F85-214C-06163246741F}"/>
          </ac:spMkLst>
        </pc:spChg>
        <pc:spChg chg="del mod">
          <ac:chgData name="Mahammada, BibiHajira H" userId="S::bibihajira_mahammada@student.uml.edu::b0e06e75-4445-4f79-95ef-183bc1d8ec8a" providerId="AD" clId="Web-{8FC6F23D-6396-3DEF-F4A8-BF896F8AEF53}" dt="2022-11-13T04:33:51.567" v="219"/>
          <ac:spMkLst>
            <pc:docMk/>
            <pc:sldMk cId="428377727" sldId="257"/>
            <ac:spMk id="3" creationId="{8ADCEB34-1067-00EE-21BC-8A8F14BC94DA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3:51.567" v="219"/>
          <ac:spMkLst>
            <pc:docMk/>
            <pc:sldMk cId="428377727" sldId="257"/>
            <ac:spMk id="6" creationId="{77BA81E5-5F42-452D-B667-6888E44C416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9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1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3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49.897" v="182"/>
          <ac:spMkLst>
            <pc:docMk/>
            <pc:sldMk cId="428377727" sldId="257"/>
            <ac:spMk id="1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19" creationId="{829A1E2C-5AC8-40FC-99E9-832069D3979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2.209" v="184"/>
          <ac:spMkLst>
            <pc:docMk/>
            <pc:sldMk cId="428377727" sldId="257"/>
            <ac:spMk id="20" creationId="{55C54A75-E44A-4147-B9D0-FF46CFD3161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2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3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4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0:54.585" v="186"/>
          <ac:spMkLst>
            <pc:docMk/>
            <pc:sldMk cId="428377727" sldId="257"/>
            <ac:spMk id="2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7" creationId="{3D5FBB81-B61B-416A-8F5D-A8DDF62530F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8" creationId="{40C0D7D4-D83D-4C58-87D1-955F0A9173D7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29" creationId="{0BA56A81-C9DD-4EBA-9E13-32FFB51CFD45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1.725" v="188"/>
          <ac:spMkLst>
            <pc:docMk/>
            <pc:sldMk cId="428377727" sldId="257"/>
            <ac:spMk id="30" creationId="{15F9A324-404E-4C5D-AFF0-C5D0D84182B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2" creationId="{49BB7E9A-6937-4BF0-9F51-A20F197B550F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3" creationId="{E0939753-89D7-48A8-8441-B9FF25CE8A7E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4" creationId="{9F5CCFC5-858F-4B45-9B10-D49DD0280D2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4.022" v="190"/>
          <ac:spMkLst>
            <pc:docMk/>
            <pc:sldMk cId="428377727" sldId="257"/>
            <ac:spMk id="35" creationId="{2348ECDC-D455-4B71-90F6-2ECC12B7983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39" creationId="{829A1E2C-5AC8-40FC-99E9-832069D3979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09.226" v="192"/>
          <ac:spMkLst>
            <pc:docMk/>
            <pc:sldMk cId="428377727" sldId="257"/>
            <ac:spMk id="40" creationId="{55C54A75-E44A-4147-B9D0-FF46CFD31612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2" creationId="{3D5FBB81-B61B-416A-8F5D-A8DDF62530F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3" creationId="{40C0D7D4-D83D-4C58-87D1-955F0A9173D7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4" creationId="{15F9A324-404E-4C5D-AFF0-C5D0D84182B0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3.835" v="194"/>
          <ac:spMkLst>
            <pc:docMk/>
            <pc:sldMk cId="428377727" sldId="257"/>
            <ac:spMk id="45" creationId="{AC4CE3C4-3600-4353-9FE1-B32D06BEF02B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7" creationId="{8181FC64-B306-4821-98E2-780662EFC486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8" creationId="{5871FC61-DD4E-47D4-81FD-8A7E7D12B371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49" creationId="{8B598134-D292-43E6-9C55-117198046913}"/>
          </ac:spMkLst>
        </pc:spChg>
        <pc:spChg chg="add del">
          <ac:chgData name="Mahammada, BibiHajira H" userId="S::bibihajira_mahammada@student.uml.edu::b0e06e75-4445-4f79-95ef-183bc1d8ec8a" providerId="AD" clId="Web-{8FC6F23D-6396-3DEF-F4A8-BF896F8AEF53}" dt="2022-11-13T04:31:19.073" v="196"/>
          <ac:spMkLst>
            <pc:docMk/>
            <pc:sldMk cId="428377727" sldId="257"/>
            <ac:spMk id="50" creationId="{829A1E2C-5AC8-40FC-99E9-832069D39792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2" creationId="{49BB7E9A-6937-4BF0-9F51-A20F197B550F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3" creationId="{E0939753-89D7-48A8-8441-B9FF25CE8A7E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4" creationId="{9F5CCFC5-858F-4B45-9B10-D49DD0280D20}"/>
          </ac:spMkLst>
        </pc:spChg>
        <pc:spChg chg="add">
          <ac:chgData name="Mahammada, BibiHajira H" userId="S::bibihajira_mahammada@student.uml.edu::b0e06e75-4445-4f79-95ef-183bc1d8ec8a" providerId="AD" clId="Web-{8FC6F23D-6396-3DEF-F4A8-BF896F8AEF53}" dt="2022-11-13T04:31:19.073" v="197"/>
          <ac:spMkLst>
            <pc:docMk/>
            <pc:sldMk cId="428377727" sldId="257"/>
            <ac:spMk id="55" creationId="{2348ECDC-D455-4B71-90F6-2ECC12B7983B}"/>
          </ac:spMkLst>
        </pc:spChg>
        <pc:picChg chg="add mod ord">
          <ac:chgData name="Mahammada, BibiHajira H" userId="S::bibihajira_mahammada@student.uml.edu::b0e06e75-4445-4f79-95ef-183bc1d8ec8a" providerId="AD" clId="Web-{8FC6F23D-6396-3DEF-F4A8-BF896F8AEF53}" dt="2022-11-13T04:31:19.073" v="197"/>
          <ac:picMkLst>
            <pc:docMk/>
            <pc:sldMk cId="428377727" sldId="257"/>
            <ac:picMk id="4" creationId="{751FE6FD-D37A-E7F3-7A8C-4A6F711CFF93}"/>
          </ac:picMkLst>
        </pc:picChg>
      </pc:sldChg>
      <pc:sldChg chg="addSp delSp modSp new del">
        <pc:chgData name="Mahammada, BibiHajira H" userId="S::bibihajira_mahammada@student.uml.edu::b0e06e75-4445-4f79-95ef-183bc1d8ec8a" providerId="AD" clId="Web-{8FC6F23D-6396-3DEF-F4A8-BF896F8AEF53}" dt="2022-11-13T04:37:39.746" v="245"/>
        <pc:sldMkLst>
          <pc:docMk/>
          <pc:sldMk cId="522350293" sldId="258"/>
        </pc:sldMkLst>
        <pc:spChg chg="del mod">
          <ac:chgData name="Mahammada, BibiHajira H" userId="S::bibihajira_mahammada@student.uml.edu::b0e06e75-4445-4f79-95ef-183bc1d8ec8a" providerId="AD" clId="Web-{8FC6F23D-6396-3DEF-F4A8-BF896F8AEF53}" dt="2022-11-13T04:35:59.746" v="228"/>
          <ac:spMkLst>
            <pc:docMk/>
            <pc:sldMk cId="522350293" sldId="258"/>
            <ac:spMk id="2" creationId="{E1EA32FD-FE5D-CD94-3A98-361E85E4C5A8}"/>
          </ac:spMkLst>
        </pc:spChg>
        <pc:spChg chg="del">
          <ac:chgData name="Mahammada, BibiHajira H" userId="S::bibihajira_mahammada@student.uml.edu::b0e06e75-4445-4f79-95ef-183bc1d8ec8a" providerId="AD" clId="Web-{8FC6F23D-6396-3DEF-F4A8-BF896F8AEF53}" dt="2022-11-13T04:33:28.629" v="210"/>
          <ac:spMkLst>
            <pc:docMk/>
            <pc:sldMk cId="522350293" sldId="258"/>
            <ac:spMk id="3" creationId="{E2B48FC2-4416-F7E6-4BA5-F1E63937B804}"/>
          </ac:spMkLst>
        </pc:spChg>
        <pc:spChg chg="add del mod">
          <ac:chgData name="Mahammada, BibiHajira H" userId="S::bibihajira_mahammada@student.uml.edu::b0e06e75-4445-4f79-95ef-183bc1d8ec8a" providerId="AD" clId="Web-{8FC6F23D-6396-3DEF-F4A8-BF896F8AEF53}" dt="2022-11-13T04:36:07.871" v="230"/>
          <ac:spMkLst>
            <pc:docMk/>
            <pc:sldMk cId="522350293" sldId="258"/>
            <ac:spMk id="5" creationId="{80B6FB22-5015-73A4-439F-A84DE064C8C7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5:59.746" v="228"/>
          <ac:spMkLst>
            <pc:docMk/>
            <pc:sldMk cId="522350293" sldId="258"/>
            <ac:spMk id="7" creationId="{5530A949-5947-9AE0-EEB9-E9A313218E9C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36:17.090" v="232"/>
          <ac:spMkLst>
            <pc:docMk/>
            <pc:sldMk cId="522350293" sldId="258"/>
            <ac:spMk id="9" creationId="{98A20287-EB93-2186-EB95-4BE368562CFF}"/>
          </ac:spMkLst>
        </pc:spChg>
        <pc:picChg chg="add del mod ord">
          <ac:chgData name="Mahammada, BibiHajira H" userId="S::bibihajira_mahammada@student.uml.edu::b0e06e75-4445-4f79-95ef-183bc1d8ec8a" providerId="AD" clId="Web-{8FC6F23D-6396-3DEF-F4A8-BF896F8AEF53}" dt="2022-11-13T04:36:17.090" v="232"/>
          <ac:picMkLst>
            <pc:docMk/>
            <pc:sldMk cId="522350293" sldId="258"/>
            <ac:picMk id="4" creationId="{0E249A8A-C2CD-6E00-A169-64DCCAD2E175}"/>
          </ac:picMkLst>
        </pc:picChg>
      </pc:sldChg>
      <pc:sldChg chg="new">
        <pc:chgData name="Mahammada, BibiHajira H" userId="S::bibihajira_mahammada@student.uml.edu::b0e06e75-4445-4f79-95ef-183bc1d8ec8a" providerId="AD" clId="Web-{8FC6F23D-6396-3DEF-F4A8-BF896F8AEF53}" dt="2022-11-13T04:34:42.432" v="224"/>
        <pc:sldMkLst>
          <pc:docMk/>
          <pc:sldMk cId="2894941806" sldId="259"/>
        </pc:sldMkLst>
      </pc:sldChg>
      <pc:sldChg chg="addSp modSp new modNotes">
        <pc:chgData name="Mahammada, BibiHajira H" userId="S::bibihajira_mahammada@student.uml.edu::b0e06e75-4445-4f79-95ef-183bc1d8ec8a" providerId="AD" clId="Web-{8FC6F23D-6396-3DEF-F4A8-BF896F8AEF53}" dt="2022-11-13T04:44:49.458" v="274"/>
        <pc:sldMkLst>
          <pc:docMk/>
          <pc:sldMk cId="4068760070" sldId="260"/>
        </pc:sldMkLst>
        <pc:spChg chg="add mod">
          <ac:chgData name="Mahammada, BibiHajira H" userId="S::bibihajira_mahammada@student.uml.edu::b0e06e75-4445-4f79-95ef-183bc1d8ec8a" providerId="AD" clId="Web-{8FC6F23D-6396-3DEF-F4A8-BF896F8AEF53}" dt="2022-11-13T04:38:51.263" v="258" actId="1076"/>
          <ac:spMkLst>
            <pc:docMk/>
            <pc:sldMk cId="4068760070" sldId="260"/>
            <ac:spMk id="2" creationId="{3D20B002-0A5C-CC57-7D5F-F6C7BC966116}"/>
          </ac:spMkLst>
        </pc:spChg>
        <pc:spChg chg="add mod">
          <ac:chgData name="Mahammada, BibiHajira H" userId="S::bibihajira_mahammada@student.uml.edu::b0e06e75-4445-4f79-95ef-183bc1d8ec8a" providerId="AD" clId="Web-{8FC6F23D-6396-3DEF-F4A8-BF896F8AEF53}" dt="2022-11-13T04:41:03.735" v="272" actId="20577"/>
          <ac:spMkLst>
            <pc:docMk/>
            <pc:sldMk cId="4068760070" sldId="260"/>
            <ac:spMk id="3" creationId="{E4B95926-21F3-127A-855D-CF999D81E622}"/>
          </ac:spMkLst>
        </pc:spChg>
        <pc:picChg chg="add mod">
          <ac:chgData name="Mahammada, BibiHajira H" userId="S::bibihajira_mahammada@student.uml.edu::b0e06e75-4445-4f79-95ef-183bc1d8ec8a" providerId="AD" clId="Web-{8FC6F23D-6396-3DEF-F4A8-BF896F8AEF53}" dt="2022-11-13T04:39:32.936" v="260" actId="14100"/>
          <ac:picMkLst>
            <pc:docMk/>
            <pc:sldMk cId="4068760070" sldId="260"/>
            <ac:picMk id="4" creationId="{C69D990A-851D-278E-BCBE-C65E800270EB}"/>
          </ac:picMkLst>
        </pc:picChg>
      </pc:sldChg>
    </pc:docChg>
  </pc:docChgLst>
  <pc:docChgLst>
    <pc:chgData name="Mahammada, BibiHajira H" userId="S::bibihajira_mahammada@student.uml.edu::b0e06e75-4445-4f79-95ef-183bc1d8ec8a" providerId="AD" clId="Web-{20555EE4-0309-A619-CEBA-2E743D6763A6}"/>
    <pc:docChg chg="addSld modSld">
      <pc:chgData name="Mahammada, BibiHajira H" userId="S::bibihajira_mahammada@student.uml.edu::b0e06e75-4445-4f79-95ef-183bc1d8ec8a" providerId="AD" clId="Web-{20555EE4-0309-A619-CEBA-2E743D6763A6}" dt="2022-11-15T21:07:36.632" v="25" actId="1076"/>
      <pc:docMkLst>
        <pc:docMk/>
      </pc:docMkLst>
      <pc:sldChg chg="delSp modSp new">
        <pc:chgData name="Mahammada, BibiHajira H" userId="S::bibihajira_mahammada@student.uml.edu::b0e06e75-4445-4f79-95ef-183bc1d8ec8a" providerId="AD" clId="Web-{20555EE4-0309-A619-CEBA-2E743D6763A6}" dt="2022-11-15T21:07:36.632" v="25" actId="1076"/>
        <pc:sldMkLst>
          <pc:docMk/>
          <pc:sldMk cId="3165158995" sldId="265"/>
        </pc:sldMkLst>
        <pc:spChg chg="mod">
          <ac:chgData name="Mahammada, BibiHajira H" userId="S::bibihajira_mahammada@student.uml.edu::b0e06e75-4445-4f79-95ef-183bc1d8ec8a" providerId="AD" clId="Web-{20555EE4-0309-A619-CEBA-2E743D6763A6}" dt="2022-11-15T21:07:36.632" v="25" actId="1076"/>
          <ac:spMkLst>
            <pc:docMk/>
            <pc:sldMk cId="3165158995" sldId="265"/>
            <ac:spMk id="2" creationId="{9D4F5363-4915-49DF-C2E3-9E3258C739F8}"/>
          </ac:spMkLst>
        </pc:spChg>
        <pc:spChg chg="del">
          <ac:chgData name="Mahammada, BibiHajira H" userId="S::bibihajira_mahammada@student.uml.edu::b0e06e75-4445-4f79-95ef-183bc1d8ec8a" providerId="AD" clId="Web-{20555EE4-0309-A619-CEBA-2E743D6763A6}" dt="2022-11-15T21:07:25.678" v="24"/>
          <ac:spMkLst>
            <pc:docMk/>
            <pc:sldMk cId="3165158995" sldId="265"/>
            <ac:spMk id="3" creationId="{368CBAFF-9A01-E617-FA2C-60C6F3E7CA5C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18888EF7-9872-A58B-C608-18E78D844D84}"/>
    <pc:docChg chg="modSld">
      <pc:chgData name="Belabbaci, NazimAhmed A" userId="S::nazimahmed_belabbaci@student.uml.edu::80012ccb-c54b-46f5-8fbe-de6b19af28fb" providerId="AD" clId="Web-{18888EF7-9872-A58B-C608-18E78D844D84}" dt="2022-11-12T21:09:05.729" v="0" actId="20577"/>
      <pc:docMkLst>
        <pc:docMk/>
      </pc:docMkLst>
      <pc:sldChg chg="modSp">
        <pc:chgData name="Belabbaci, NazimAhmed A" userId="S::nazimahmed_belabbaci@student.uml.edu::80012ccb-c54b-46f5-8fbe-de6b19af28fb" providerId="AD" clId="Web-{18888EF7-9872-A58B-C608-18E78D844D84}" dt="2022-11-12T21:09:05.729" v="0" actId="20577"/>
        <pc:sldMkLst>
          <pc:docMk/>
          <pc:sldMk cId="109857222" sldId="256"/>
        </pc:sldMkLst>
        <pc:spChg chg="mod">
          <ac:chgData name="Belabbaci, NazimAhmed A" userId="S::nazimahmed_belabbaci@student.uml.edu::80012ccb-c54b-46f5-8fbe-de6b19af28fb" providerId="AD" clId="Web-{18888EF7-9872-A58B-C608-18E78D844D84}" dt="2022-11-12T21:09:05.729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C5785BED-CC84-CA88-F546-5D27D2507EF3}"/>
    <pc:docChg chg="modSld">
      <pc:chgData name="Belabbaci, NazimAhmed A" userId="S::nazimahmed_belabbaci@student.uml.edu::80012ccb-c54b-46f5-8fbe-de6b19af28fb" providerId="AD" clId="Web-{C5785BED-CC84-CA88-F546-5D27D2507EF3}" dt="2022-11-14T20:09:32.096" v="19" actId="1076"/>
      <pc:docMkLst>
        <pc:docMk/>
      </pc:docMkLst>
      <pc:sldChg chg="addSp delSp modSp">
        <pc:chgData name="Belabbaci, NazimAhmed A" userId="S::nazimahmed_belabbaci@student.uml.edu::80012ccb-c54b-46f5-8fbe-de6b19af28fb" providerId="AD" clId="Web-{C5785BED-CC84-CA88-F546-5D27D2507EF3}" dt="2022-11-14T20:09:32.096" v="19" actId="1076"/>
        <pc:sldMkLst>
          <pc:docMk/>
          <pc:sldMk cId="2894941806" sldId="259"/>
        </pc:sldMkLst>
        <pc:spChg chg="mod">
          <ac:chgData name="Belabbaci, NazimAhmed A" userId="S::nazimahmed_belabbaci@student.uml.edu::80012ccb-c54b-46f5-8fbe-de6b19af28fb" providerId="AD" clId="Web-{C5785BED-CC84-CA88-F546-5D27D2507EF3}" dt="2022-11-14T20:08:35.016" v="7" actId="1076"/>
          <ac:spMkLst>
            <pc:docMk/>
            <pc:sldMk cId="2894941806" sldId="259"/>
            <ac:spMk id="2" creationId="{6CD0196E-57B2-54B5-EB7E-1E30BE2FA0C5}"/>
          </ac:spMkLst>
        </pc:spChg>
        <pc:spChg chg="del">
          <ac:chgData name="Belabbaci, NazimAhmed A" userId="S::nazimahmed_belabbaci@student.uml.edu::80012ccb-c54b-46f5-8fbe-de6b19af28fb" providerId="AD" clId="Web-{C5785BED-CC84-CA88-F546-5D27D2507EF3}" dt="2022-11-14T20:08:38.953" v="8"/>
          <ac:spMkLst>
            <pc:docMk/>
            <pc:sldMk cId="2894941806" sldId="259"/>
            <ac:spMk id="3" creationId="{7D9A2908-6C96-D1CA-73EC-A58D53599BF2}"/>
          </ac:spMkLst>
        </pc:spChg>
        <pc:picChg chg="add mod">
          <ac:chgData name="Belabbaci, NazimAhmed A" userId="S::nazimahmed_belabbaci@student.uml.edu::80012ccb-c54b-46f5-8fbe-de6b19af28fb" providerId="AD" clId="Web-{C5785BED-CC84-CA88-F546-5D27D2507EF3}" dt="2022-11-14T20:09:32.096" v="19" actId="1076"/>
          <ac:picMkLst>
            <pc:docMk/>
            <pc:sldMk cId="2894941806" sldId="259"/>
            <ac:picMk id="4" creationId="{811954F5-C83D-BD15-0D08-7858211ACFCD}"/>
          </ac:picMkLst>
        </pc:picChg>
      </pc:sldChg>
    </pc:docChg>
  </pc:docChgLst>
  <pc:docChgLst>
    <pc:chgData name="Li, Yibo" userId="S::yibo_li@student.uml.edu::fb44d0c9-b906-431a-8de2-79500cc3e353" providerId="AD" clId="Web-{93D58291-6C6A-88A4-5208-FAED6DE21B7F}"/>
    <pc:docChg chg="modSld">
      <pc:chgData name="Li, Yibo" userId="S::yibo_li@student.uml.edu::fb44d0c9-b906-431a-8de2-79500cc3e353" providerId="AD" clId="Web-{93D58291-6C6A-88A4-5208-FAED6DE21B7F}" dt="2022-11-15T02:53:42.576" v="3" actId="14100"/>
      <pc:docMkLst>
        <pc:docMk/>
      </pc:docMkLst>
      <pc:sldChg chg="modSp">
        <pc:chgData name="Li, Yibo" userId="S::yibo_li@student.uml.edu::fb44d0c9-b906-431a-8de2-79500cc3e353" providerId="AD" clId="Web-{93D58291-6C6A-88A4-5208-FAED6DE21B7F}" dt="2022-11-15T02:53:42.576" v="3" actId="14100"/>
        <pc:sldMkLst>
          <pc:docMk/>
          <pc:sldMk cId="4120378105" sldId="262"/>
        </pc:sldMkLst>
        <pc:spChg chg="mod">
          <ac:chgData name="Li, Yibo" userId="S::yibo_li@student.uml.edu::fb44d0c9-b906-431a-8de2-79500cc3e353" providerId="AD" clId="Web-{93D58291-6C6A-88A4-5208-FAED6DE21B7F}" dt="2022-11-15T02:53:22.402" v="1" actId="20577"/>
          <ac:spMkLst>
            <pc:docMk/>
            <pc:sldMk cId="4120378105" sldId="262"/>
            <ac:spMk id="2" creationId="{3D20B002-0A5C-CC57-7D5F-F6C7BC966116}"/>
          </ac:spMkLst>
        </pc:spChg>
        <pc:spChg chg="mod">
          <ac:chgData name="Li, Yibo" userId="S::yibo_li@student.uml.edu::fb44d0c9-b906-431a-8de2-79500cc3e353" providerId="AD" clId="Web-{93D58291-6C6A-88A4-5208-FAED6DE21B7F}" dt="2022-11-15T02:53:42.576" v="3" actId="14100"/>
          <ac:spMkLst>
            <pc:docMk/>
            <pc:sldMk cId="4120378105" sldId="262"/>
            <ac:spMk id="3" creationId="{E4B95926-21F3-127A-855D-CF999D81E622}"/>
          </ac:spMkLst>
        </pc:spChg>
      </pc:sldChg>
    </pc:docChg>
  </pc:docChgLst>
  <pc:docChgLst>
    <pc:chgData name="Mahammada, BibiHajira H" userId="S::bibihajira_mahammada@student.uml.edu::b0e06e75-4445-4f79-95ef-183bc1d8ec8a" providerId="AD" clId="Web-{AB057A6B-11CC-2985-9C63-48F7AD2ACD55}"/>
    <pc:docChg chg="modSld">
      <pc:chgData name="Mahammada, BibiHajira H" userId="S::bibihajira_mahammada@student.uml.edu::b0e06e75-4445-4f79-95ef-183bc1d8ec8a" providerId="AD" clId="Web-{AB057A6B-11CC-2985-9C63-48F7AD2ACD55}" dt="2022-11-15T22:47:25.107" v="0" actId="1076"/>
      <pc:docMkLst>
        <pc:docMk/>
      </pc:docMkLst>
      <pc:sldChg chg="modSp">
        <pc:chgData name="Mahammada, BibiHajira H" userId="S::bibihajira_mahammada@student.uml.edu::b0e06e75-4445-4f79-95ef-183bc1d8ec8a" providerId="AD" clId="Web-{AB057A6B-11CC-2985-9C63-48F7AD2ACD55}" dt="2022-11-15T22:47:25.107" v="0" actId="1076"/>
        <pc:sldMkLst>
          <pc:docMk/>
          <pc:sldMk cId="3165158995" sldId="265"/>
        </pc:sldMkLst>
        <pc:spChg chg="mod">
          <ac:chgData name="Mahammada, BibiHajira H" userId="S::bibihajira_mahammada@student.uml.edu::b0e06e75-4445-4f79-95ef-183bc1d8ec8a" providerId="AD" clId="Web-{AB057A6B-11CC-2985-9C63-48F7AD2ACD55}" dt="2022-11-15T22:47:25.107" v="0" actId="1076"/>
          <ac:spMkLst>
            <pc:docMk/>
            <pc:sldMk cId="3165158995" sldId="265"/>
            <ac:spMk id="2" creationId="{9D4F5363-4915-49DF-C2E3-9E3258C739F8}"/>
          </ac:spMkLst>
        </pc:spChg>
      </pc:sldChg>
    </pc:docChg>
  </pc:docChgLst>
  <pc:docChgLst>
    <pc:chgData name="Belabbaci, NazimAhmed A" userId="S::nazimahmed_belabbaci@student.uml.edu::80012ccb-c54b-46f5-8fbe-de6b19af28fb" providerId="AD" clId="Web-{3DCB22B9-57FE-4CB5-A64D-144EF63B688A}"/>
    <pc:docChg chg="modSld addMainMaster delMainMaster">
      <pc:chgData name="Belabbaci, NazimAhmed A" userId="S::nazimahmed_belabbaci@student.uml.edu::80012ccb-c54b-46f5-8fbe-de6b19af28fb" providerId="AD" clId="Web-{3DCB22B9-57FE-4CB5-A64D-144EF63B688A}" dt="2022-11-11T16:21:48.822" v="80" actId="20577"/>
      <pc:docMkLst>
        <pc:docMk/>
      </pc:docMkLst>
      <pc:sldChg chg="addSp delSp modSp mod setBg modClrScheme chgLayout">
        <pc:chgData name="Belabbaci, NazimAhmed A" userId="S::nazimahmed_belabbaci@student.uml.edu::80012ccb-c54b-46f5-8fbe-de6b19af28fb" providerId="AD" clId="Web-{3DCB22B9-57FE-4CB5-A64D-144EF63B688A}" dt="2022-11-11T16:21:48.822" v="80" actId="20577"/>
        <pc:sldMkLst>
          <pc:docMk/>
          <pc:sldMk cId="109857222" sldId="256"/>
        </pc:sldMkLst>
        <pc:spChg chg="mod">
          <ac:chgData name="Belabbaci, NazimAhmed A" userId="S::nazimahmed_belabbaci@student.uml.edu::80012ccb-c54b-46f5-8fbe-de6b19af28fb" providerId="AD" clId="Web-{3DCB22B9-57FE-4CB5-A64D-144EF63B688A}" dt="2022-11-11T16:21:48.822" v="8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9" creationId="{68CA250C-CF5A-4736-9249-D6111F7C5545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11" creationId="{3BBB887A-DB02-4431-8FDF-F517505C9E46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16" creationId="{E6C8E6EB-4C59-429B-97E4-72A058CFC4FB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18" creationId="{B5B90362-AFCC-46A9-B41C-A257A8C5B314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0" creationId="{F71EF7F1-38BA-471D-8CD4-2A9AE8E35527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2" creationId="{1BB56EB9-078F-4952-AC1F-149C7A0AE4D5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4" creationId="{10058680-D07C-4893-B2B7-91543F18AB32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6" creationId="{7B42427A-0A1F-4A55-8705-D9179F1E0CFB}"/>
          </ac:spMkLst>
        </pc:spChg>
        <pc:spChg chg="add del">
          <ac:chgData name="Belabbaci, NazimAhmed A" userId="S::nazimahmed_belabbaci@student.uml.edu::80012ccb-c54b-46f5-8fbe-de6b19af28fb" providerId="AD" clId="Web-{3DCB22B9-57FE-4CB5-A64D-144EF63B688A}" dt="2022-11-11T16:20:41.382" v="66"/>
          <ac:spMkLst>
            <pc:docMk/>
            <pc:sldMk cId="109857222" sldId="256"/>
            <ac:spMk id="28" creationId="{EE54A6FE-D8CB-48A3-900B-053D4EBD3B85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1" creationId="{8181FC64-B306-4821-98E2-780662EFC486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2" creationId="{5871FC61-DD4E-47D4-81FD-8A7E7D12B371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3" creationId="{829A1E2C-5AC8-40FC-99E9-832069D39792}"/>
          </ac:spMkLst>
        </pc:spChg>
        <pc:spChg chg="add">
          <ac:chgData name="Belabbaci, NazimAhmed A" userId="S::nazimahmed_belabbaci@student.uml.edu::80012ccb-c54b-46f5-8fbe-de6b19af28fb" providerId="AD" clId="Web-{3DCB22B9-57FE-4CB5-A64D-144EF63B688A}" dt="2022-11-11T16:20:41.460" v="67"/>
          <ac:spMkLst>
            <pc:docMk/>
            <pc:sldMk cId="109857222" sldId="256"/>
            <ac:spMk id="34" creationId="{55C54A75-E44A-4147-B9D0-FF46CFD31612}"/>
          </ac:spMkLst>
        </pc:spChg>
        <pc:picChg chg="add mod">
          <ac:chgData name="Belabbaci, NazimAhmed A" userId="S::nazimahmed_belabbaci@student.uml.edu::80012ccb-c54b-46f5-8fbe-de6b19af28fb" providerId="AD" clId="Web-{3DCB22B9-57FE-4CB5-A64D-144EF63B688A}" dt="2022-11-11T16:20:41.460" v="67"/>
          <ac:picMkLst>
            <pc:docMk/>
            <pc:sldMk cId="109857222" sldId="256"/>
            <ac:picMk id="4" creationId="{360F7970-B894-4D39-1BB1-4B6181201DD9}"/>
          </ac:picMkLst>
        </pc:picChg>
        <pc:cxnChg chg="add">
          <ac:chgData name="Belabbaci, NazimAhmed A" userId="S::nazimahmed_belabbaci@student.uml.edu::80012ccb-c54b-46f5-8fbe-de6b19af28fb" providerId="AD" clId="Web-{3DCB22B9-57FE-4CB5-A64D-144EF63B688A}" dt="2022-11-11T16:20:41.460" v="67"/>
          <ac:cxnSpMkLst>
            <pc:docMk/>
            <pc:sldMk cId="109857222" sldId="256"/>
            <ac:cxnSpMk id="30" creationId="{430127AE-B29E-4FDF-99D2-A2F1E7003F74}"/>
          </ac:cxnSpMkLst>
        </pc:cxnChg>
      </pc:sldChg>
      <pc:sldMasterChg chg="del delSldLayout">
        <pc:chgData name="Belabbaci, NazimAhmed A" userId="S::nazimahmed_belabbaci@student.uml.edu::80012ccb-c54b-46f5-8fbe-de6b19af28fb" providerId="AD" clId="Web-{3DCB22B9-57FE-4CB5-A64D-144EF63B688A}" dt="2022-11-11T16:15:01.639" v="0"/>
        <pc:sldMasterMkLst>
          <pc:docMk/>
          <pc:sldMasterMk cId="2460954070" sldId="2147483660"/>
        </pc:sldMasterMkLst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labbaci, NazimAhmed A" userId="S::nazimahmed_belabbaci@student.uml.edu::80012ccb-c54b-46f5-8fbe-de6b19af28fb" providerId="AD" clId="Web-{3DCB22B9-57FE-4CB5-A64D-144EF63B688A}" dt="2022-11-11T16:15:01.63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elabbaci, NazimAhmed A" userId="S::nazimahmed_belabbaci@student.uml.edu::80012ccb-c54b-46f5-8fbe-de6b19af28fb" providerId="AD" clId="Web-{3DCB22B9-57FE-4CB5-A64D-144EF63B688A}" dt="2022-11-11T16:20:41.460" v="67"/>
        <pc:sldMasterMkLst>
          <pc:docMk/>
          <pc:sldMasterMk cId="2402159181" sldId="2147483712"/>
        </pc:sldMasterMkLst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477269975" sldId="2147483701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2945182399" sldId="2147483702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948942693" sldId="2147483703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309677740" sldId="2147483704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90944791" sldId="2147483705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893563054" sldId="2147483706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2340920000" sldId="2147483707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3237460675" sldId="2147483708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840693104" sldId="2147483709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1162701881" sldId="2147483710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402159181" sldId="2147483712"/>
            <pc:sldLayoutMk cId="4252914669" sldId="2147483711"/>
          </pc:sldLayoutMkLst>
        </pc:sldLayoutChg>
      </pc:sldMasterChg>
      <pc:sldMasterChg chg="add addSldLayout">
        <pc:chgData name="Belabbaci, NazimAhmed A" userId="S::nazimahmed_belabbaci@student.uml.edu::80012ccb-c54b-46f5-8fbe-de6b19af28fb" providerId="AD" clId="Web-{3DCB22B9-57FE-4CB5-A64D-144EF63B688A}" dt="2022-11-11T16:20:41.460" v="67"/>
        <pc:sldMasterMkLst>
          <pc:docMk/>
          <pc:sldMasterMk cId="2951960418" sldId="2147483713"/>
        </pc:sldMasterMkLst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828231593" sldId="2147483714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3836595274" sldId="2147483715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495028404" sldId="2147483716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613477090" sldId="2147483717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060303586" sldId="2147483718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845097133" sldId="2147483719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231319616" sldId="2147483720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765177615" sldId="2147483721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3190756086" sldId="2147483722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1365437472" sldId="2147483723"/>
          </pc:sldLayoutMkLst>
        </pc:sldLayoutChg>
        <pc:sldLayoutChg chg="add">
          <pc:chgData name="Belabbaci, NazimAhmed A" userId="S::nazimahmed_belabbaci@student.uml.edu::80012ccb-c54b-46f5-8fbe-de6b19af28fb" providerId="AD" clId="Web-{3DCB22B9-57FE-4CB5-A64D-144EF63B688A}" dt="2022-11-11T16:20:41.460" v="67"/>
          <pc:sldLayoutMkLst>
            <pc:docMk/>
            <pc:sldMasterMk cId="2951960418" sldId="2147483713"/>
            <pc:sldLayoutMk cId="451529793" sldId="2147483724"/>
          </pc:sldLayoutMkLst>
        </pc:sldLayoutChg>
      </pc:sldMasterChg>
      <pc:sldMasterChg chg="add del addSldLayout delSldLayout">
        <pc:chgData name="Belabbaci, NazimAhmed A" userId="S::nazimahmed_belabbaci@student.uml.edu::80012ccb-c54b-46f5-8fbe-de6b19af28fb" providerId="AD" clId="Web-{3DCB22B9-57FE-4CB5-A64D-144EF63B688A}" dt="2022-11-11T16:20:41.382" v="66"/>
        <pc:sldMasterMkLst>
          <pc:docMk/>
          <pc:sldMasterMk cId="180419309" sldId="2147483736"/>
        </pc:sldMasterMkLst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688856651" sldId="2147483725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852034335" sldId="2147483726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391358015" sldId="2147483727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807282010" sldId="2147483728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2066033117" sldId="2147483729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048970856" sldId="2147483730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125057741" sldId="2147483731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041614966" sldId="2147483732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297885915" sldId="2147483733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1294681146" sldId="2147483734"/>
          </pc:sldLayoutMkLst>
        </pc:sldLayoutChg>
        <pc:sldLayoutChg chg="add del">
          <pc:chgData name="Belabbaci, NazimAhmed A" userId="S::nazimahmed_belabbaci@student.uml.edu::80012ccb-c54b-46f5-8fbe-de6b19af28fb" providerId="AD" clId="Web-{3DCB22B9-57FE-4CB5-A64D-144EF63B688A}" dt="2022-11-11T16:20:41.382" v="66"/>
          <pc:sldLayoutMkLst>
            <pc:docMk/>
            <pc:sldMasterMk cId="180419309" sldId="2147483736"/>
            <pc:sldLayoutMk cId="3572383198" sldId="2147483735"/>
          </pc:sldLayoutMkLst>
        </pc:sldLayoutChg>
      </pc:sldMasterChg>
    </pc:docChg>
  </pc:docChgLst>
  <pc:docChgLst>
    <pc:chgData name="Prajapati, Prism" userId="S::prism_prajapati@student.uml.edu::16f967dc-200c-41ed-ad7d-826c3607bc5b" providerId="AD" clId="Web-{4D70C988-A01B-73B7-335D-94374C6A88E3}"/>
    <pc:docChg chg="modSld">
      <pc:chgData name="Prajapati, Prism" userId="S::prism_prajapati@student.uml.edu::16f967dc-200c-41ed-ad7d-826c3607bc5b" providerId="AD" clId="Web-{4D70C988-A01B-73B7-335D-94374C6A88E3}" dt="2022-11-15T22:58:50.240" v="29" actId="20577"/>
      <pc:docMkLst>
        <pc:docMk/>
      </pc:docMkLst>
      <pc:sldChg chg="modSp">
        <pc:chgData name="Prajapati, Prism" userId="S::prism_prajapati@student.uml.edu::16f967dc-200c-41ed-ad7d-826c3607bc5b" providerId="AD" clId="Web-{4D70C988-A01B-73B7-335D-94374C6A88E3}" dt="2022-11-15T22:58:50.240" v="29" actId="20577"/>
        <pc:sldMkLst>
          <pc:docMk/>
          <pc:sldMk cId="992591405" sldId="264"/>
        </pc:sldMkLst>
        <pc:spChg chg="mod">
          <ac:chgData name="Prajapati, Prism" userId="S::prism_prajapati@student.uml.edu::16f967dc-200c-41ed-ad7d-826c3607bc5b" providerId="AD" clId="Web-{4D70C988-A01B-73B7-335D-94374C6A88E3}" dt="2022-11-15T22:58:50.240" v="29" actId="20577"/>
          <ac:spMkLst>
            <pc:docMk/>
            <pc:sldMk cId="992591405" sldId="264"/>
            <ac:spMk id="2" creationId="{1237573C-A17B-8B9E-2B40-022338EF91EA}"/>
          </ac:spMkLst>
        </pc:spChg>
        <pc:spChg chg="mod">
          <ac:chgData name="Prajapati, Prism" userId="S::prism_prajapati@student.uml.edu::16f967dc-200c-41ed-ad7d-826c3607bc5b" providerId="AD" clId="Web-{4D70C988-A01B-73B7-335D-94374C6A88E3}" dt="2022-11-15T17:25:58.728" v="26" actId="14100"/>
          <ac:spMkLst>
            <pc:docMk/>
            <pc:sldMk cId="992591405" sldId="264"/>
            <ac:spMk id="4" creationId="{EA3F4BCB-BDA9-EC08-4B7A-746975196290}"/>
          </ac:spMkLst>
        </pc:spChg>
        <pc:picChg chg="mod">
          <ac:chgData name="Prajapati, Prism" userId="S::prism_prajapati@student.uml.edu::16f967dc-200c-41ed-ad7d-826c3607bc5b" providerId="AD" clId="Web-{4D70C988-A01B-73B7-335D-94374C6A88E3}" dt="2022-11-15T17:25:01.287" v="7" actId="14100"/>
          <ac:picMkLst>
            <pc:docMk/>
            <pc:sldMk cId="992591405" sldId="264"/>
            <ac:picMk id="11" creationId="{15866857-7628-0A7B-0ABB-AD6CDB9A1AF8}"/>
          </ac:picMkLst>
        </pc:picChg>
        <pc:picChg chg="mod">
          <ac:chgData name="Prajapati, Prism" userId="S::prism_prajapati@student.uml.edu::16f967dc-200c-41ed-ad7d-826c3607bc5b" providerId="AD" clId="Web-{4D70C988-A01B-73B7-335D-94374C6A88E3}" dt="2022-11-15T17:24:53.630" v="6" actId="1076"/>
          <ac:picMkLst>
            <pc:docMk/>
            <pc:sldMk cId="992591405" sldId="264"/>
            <ac:picMk id="12" creationId="{1E501A77-45A9-0D90-B65E-FC22A5FEA3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B7A7-03F9-4022-AE95-71B84FBE6D68}" type="datetimeFigureOut"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94D3-0CED-48AB-96C5-ED8C5E6E8C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94D3-0CED-48AB-96C5-ED8C5E6E8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12/17/22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2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12/17/22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12/17/22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12/17/22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12/17/22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3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12/17/22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12/17/22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12/17/22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4C2136-9C0D-0F35-AFD6-0E222894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84" y="1108808"/>
            <a:ext cx="912470" cy="2780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FE6AF-A20E-1CFD-8867-0B55FE245384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/>
              <a:t>EEG</a:t>
            </a:r>
            <a:r>
              <a:rPr lang="zh-CN" altLang="en-US" sz="3400" dirty="0"/>
              <a:t> </a:t>
            </a:r>
            <a:r>
              <a:rPr lang="en-US" altLang="zh-CN" sz="3400" dirty="0"/>
              <a:t>Signal</a:t>
            </a:r>
            <a:r>
              <a:rPr lang="zh-CN" altLang="en-US" sz="3400" dirty="0"/>
              <a:t> </a:t>
            </a:r>
            <a:r>
              <a:rPr lang="en-US" altLang="zh-CN" sz="3400" dirty="0"/>
              <a:t>Process</a:t>
            </a:r>
            <a:r>
              <a:rPr lang="zh-CN" altLang="en-US" sz="3400" dirty="0"/>
              <a:t> </a:t>
            </a:r>
            <a:r>
              <a:rPr lang="en-US" altLang="zh-CN" sz="3400" dirty="0"/>
              <a:t>Flow</a:t>
            </a:r>
            <a:r>
              <a:rPr lang="zh-CN" altLang="en-US" sz="3400" dirty="0"/>
              <a:t> </a:t>
            </a:r>
            <a:r>
              <a:rPr lang="en-US" altLang="zh-CN" sz="3400" dirty="0"/>
              <a:t>in</a:t>
            </a:r>
            <a:r>
              <a:rPr lang="zh-CN" altLang="en-US" sz="3400" dirty="0"/>
              <a:t> </a:t>
            </a:r>
            <a:r>
              <a:rPr lang="en-US" altLang="zh-CN" sz="3400" dirty="0"/>
              <a:t>Hardware</a:t>
            </a:r>
            <a:r>
              <a:rPr lang="zh-CN" altLang="en-US" sz="3400" dirty="0"/>
              <a:t>  </a:t>
            </a:r>
            <a:endParaRPr lang="en-US" sz="3400" dirty="0"/>
          </a:p>
        </p:txBody>
      </p:sp>
      <p:pic>
        <p:nvPicPr>
          <p:cNvPr id="4" name="Picture 3" descr="A picture containing dark, spectacles&#10;&#10;Description automatically generated">
            <a:extLst>
              <a:ext uri="{FF2B5EF4-FFF2-40B4-BE49-F238E27FC236}">
                <a16:creationId xmlns:a16="http://schemas.microsoft.com/office/drawing/2014/main" id="{8D6E1311-E764-B315-1253-DC43517DC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" y="1618503"/>
            <a:ext cx="2588985" cy="145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75298-B14D-9A66-312E-3BE10E1E4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66" y="1600184"/>
            <a:ext cx="1521533" cy="798254"/>
          </a:xfrm>
          <a:prstGeom prst="rect">
            <a:avLst/>
          </a:prstGeom>
        </p:spPr>
      </p:pic>
      <p:pic>
        <p:nvPicPr>
          <p:cNvPr id="11" name="Picture 10" descr="A picture containing text, electronics, computer, indoor&#10;&#10;Description automatically generated">
            <a:extLst>
              <a:ext uri="{FF2B5EF4-FFF2-40B4-BE49-F238E27FC236}">
                <a16:creationId xmlns:a16="http://schemas.microsoft.com/office/drawing/2014/main" id="{8F3827A4-D3E8-B464-CACC-599D2D280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70" y="4358206"/>
            <a:ext cx="4491419" cy="2526423"/>
          </a:xfrm>
          <a:prstGeom prst="rect">
            <a:avLst/>
          </a:prstGeom>
        </p:spPr>
      </p:pic>
      <p:pic>
        <p:nvPicPr>
          <p:cNvPr id="1036" name="Picture 12" descr="Mind Monitor">
            <a:extLst>
              <a:ext uri="{FF2B5EF4-FFF2-40B4-BE49-F238E27FC236}">
                <a16:creationId xmlns:a16="http://schemas.microsoft.com/office/drawing/2014/main" id="{6DF863C7-4E67-7C95-18B6-6BD993E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47" y="1321398"/>
            <a:ext cx="1323400" cy="23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8AD55F1-9B53-5B0E-60D6-C8F7EB11C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89" y="4897216"/>
            <a:ext cx="2688142" cy="1581503"/>
          </a:xfrm>
          <a:prstGeom prst="rect">
            <a:avLst/>
          </a:prstGeom>
        </p:spPr>
      </p:pic>
      <p:pic>
        <p:nvPicPr>
          <p:cNvPr id="15" name="Picture 14" descr="A picture containing microscope, automaton&#10;&#10;Description automatically generated">
            <a:extLst>
              <a:ext uri="{FF2B5EF4-FFF2-40B4-BE49-F238E27FC236}">
                <a16:creationId xmlns:a16="http://schemas.microsoft.com/office/drawing/2014/main" id="{F90BE604-1B2E-0FEF-0531-B183C35F46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346" y="3745297"/>
            <a:ext cx="3708828" cy="2865304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B0A0D1C1-6A23-F624-3E8F-9390976A97FD}"/>
              </a:ext>
            </a:extLst>
          </p:cNvPr>
          <p:cNvSpPr/>
          <p:nvPr/>
        </p:nvSpPr>
        <p:spPr>
          <a:xfrm>
            <a:off x="7110799" y="2357002"/>
            <a:ext cx="1323400" cy="294036"/>
          </a:xfrm>
          <a:prstGeom prst="rightArrow">
            <a:avLst>
              <a:gd name="adj1" fmla="val 50000"/>
              <a:gd name="adj2" fmla="val 928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89E4914-53BA-5662-5C8D-ABFCC849BA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32" y="3475939"/>
            <a:ext cx="1323400" cy="882267"/>
          </a:xfrm>
          <a:prstGeom prst="rect">
            <a:avLst/>
          </a:prstGeom>
        </p:spPr>
      </p:pic>
      <p:pic>
        <p:nvPicPr>
          <p:cNvPr id="30" name="Picture 29" descr="A picture containing dark&#10;&#10;Description automatically generated">
            <a:extLst>
              <a:ext uri="{FF2B5EF4-FFF2-40B4-BE49-F238E27FC236}">
                <a16:creationId xmlns:a16="http://schemas.microsoft.com/office/drawing/2014/main" id="{330ED91A-ABFF-498B-178A-39103884A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15" y="4858250"/>
            <a:ext cx="642034" cy="495090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72C0058-4CC1-0F9E-0B2A-A8793A504FC6}"/>
              </a:ext>
            </a:extLst>
          </p:cNvPr>
          <p:cNvSpPr/>
          <p:nvPr/>
        </p:nvSpPr>
        <p:spPr>
          <a:xfrm rot="10800000">
            <a:off x="2820370" y="5447359"/>
            <a:ext cx="1323399" cy="294036"/>
          </a:xfrm>
          <a:prstGeom prst="rightArrow">
            <a:avLst>
              <a:gd name="adj1" fmla="val 50000"/>
              <a:gd name="adj2" fmla="val 928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F15BA33E-CA32-1DD8-32FB-31270C4C68F1}"/>
              </a:ext>
            </a:extLst>
          </p:cNvPr>
          <p:cNvSpPr/>
          <p:nvPr/>
        </p:nvSpPr>
        <p:spPr>
          <a:xfrm>
            <a:off x="11202399" y="2345439"/>
            <a:ext cx="912470" cy="3405611"/>
          </a:xfrm>
          <a:prstGeom prst="curvedLeftArrow">
            <a:avLst>
              <a:gd name="adj1" fmla="val 25000"/>
              <a:gd name="adj2" fmla="val 54032"/>
              <a:gd name="adj3" fmla="val 25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9969719-01BB-2611-4E9E-0F9943C7CB83}"/>
              </a:ext>
            </a:extLst>
          </p:cNvPr>
          <p:cNvSpPr/>
          <p:nvPr/>
        </p:nvSpPr>
        <p:spPr>
          <a:xfrm rot="10800000">
            <a:off x="7064796" y="5447359"/>
            <a:ext cx="1323399" cy="294036"/>
          </a:xfrm>
          <a:prstGeom prst="rightArrow">
            <a:avLst>
              <a:gd name="adj1" fmla="val 50000"/>
              <a:gd name="adj2" fmla="val 928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455302D7-7913-9FD1-E570-5EB40B43E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24" y="4447575"/>
            <a:ext cx="1422400" cy="1422400"/>
          </a:xfrm>
          <a:prstGeom prst="rect">
            <a:avLst/>
          </a:prstGeom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E66D6F34-81D8-F3BB-B543-8154C375346C}"/>
              </a:ext>
            </a:extLst>
          </p:cNvPr>
          <p:cNvSpPr/>
          <p:nvPr/>
        </p:nvSpPr>
        <p:spPr>
          <a:xfrm>
            <a:off x="2832726" y="2383538"/>
            <a:ext cx="1457436" cy="305599"/>
          </a:xfrm>
          <a:prstGeom prst="rightArrow">
            <a:avLst>
              <a:gd name="adj1" fmla="val 50000"/>
              <a:gd name="adj2" fmla="val 928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picture containing arrow&#10;&#10;Description automatically generated">
            <a:extLst>
              <a:ext uri="{FF2B5EF4-FFF2-40B4-BE49-F238E27FC236}">
                <a16:creationId xmlns:a16="http://schemas.microsoft.com/office/drawing/2014/main" id="{76A216F5-2DA2-71C2-FB90-CEB4FCD4A0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24" y="1636734"/>
            <a:ext cx="711200" cy="7112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FCC4266C-AFF3-CBC4-E608-02B77ABF6F0B}"/>
              </a:ext>
            </a:extLst>
          </p:cNvPr>
          <p:cNvSpPr/>
          <p:nvPr/>
        </p:nvSpPr>
        <p:spPr>
          <a:xfrm>
            <a:off x="3380881" y="2797707"/>
            <a:ext cx="395417" cy="391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E3D92C-6D3C-6C9E-72C8-A732CF22AECA}"/>
              </a:ext>
            </a:extLst>
          </p:cNvPr>
          <p:cNvSpPr/>
          <p:nvPr/>
        </p:nvSpPr>
        <p:spPr>
          <a:xfrm>
            <a:off x="7484703" y="2797707"/>
            <a:ext cx="395417" cy="391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F03D0-F988-AD1A-089F-0D1E9C8DE895}"/>
              </a:ext>
            </a:extLst>
          </p:cNvPr>
          <p:cNvSpPr/>
          <p:nvPr/>
        </p:nvSpPr>
        <p:spPr>
          <a:xfrm>
            <a:off x="11263217" y="2797707"/>
            <a:ext cx="395417" cy="391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497C7A-16BA-7670-5E59-BBCF19F0C60E}"/>
              </a:ext>
            </a:extLst>
          </p:cNvPr>
          <p:cNvSpPr/>
          <p:nvPr/>
        </p:nvSpPr>
        <p:spPr>
          <a:xfrm>
            <a:off x="7484703" y="5789830"/>
            <a:ext cx="395417" cy="391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3C3C88-BA40-5392-F33A-A39C9AE990CE}"/>
              </a:ext>
            </a:extLst>
          </p:cNvPr>
          <p:cNvSpPr/>
          <p:nvPr/>
        </p:nvSpPr>
        <p:spPr>
          <a:xfrm>
            <a:off x="3374094" y="5793082"/>
            <a:ext cx="395417" cy="3916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0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335399-C911-378E-0815-68B69687E503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Data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Collection,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Classifier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Training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and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Deploy</a:t>
            </a:r>
            <a:r>
              <a:rPr lang="zh-CN" altLang="en-US" sz="3400" dirty="0">
                <a:latin typeface="+mj-ea"/>
                <a:cs typeface="Verdana" panose="020B0604030504040204" pitchFamily="34" charset="0"/>
              </a:rPr>
              <a:t> </a:t>
            </a:r>
            <a:r>
              <a:rPr lang="en-US" altLang="zh-CN" sz="3400" dirty="0">
                <a:latin typeface="+mj-ea"/>
                <a:cs typeface="Verdana" panose="020B0604030504040204" pitchFamily="34" charset="0"/>
              </a:rPr>
              <a:t>(a)</a:t>
            </a:r>
            <a:endParaRPr lang="en-US" sz="3400" dirty="0">
              <a:latin typeface="+mj-ea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6FEBA-D09C-EF4C-A6C4-A22CF93644CD}"/>
              </a:ext>
            </a:extLst>
          </p:cNvPr>
          <p:cNvSpPr txBox="1"/>
          <p:nvPr/>
        </p:nvSpPr>
        <p:spPr>
          <a:xfrm>
            <a:off x="139733" y="2859104"/>
            <a:ext cx="7207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activities,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jaw</a:t>
            </a:r>
            <a:r>
              <a:rPr lang="zh-CN" altLang="en-US" dirty="0"/>
              <a:t> </a:t>
            </a:r>
            <a:r>
              <a:rPr lang="en-US" altLang="zh-CN" dirty="0"/>
              <a:t>teeth.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(alpha,</a:t>
            </a:r>
            <a:r>
              <a:rPr lang="zh-CN" altLang="en-US" dirty="0"/>
              <a:t> </a:t>
            </a:r>
            <a:r>
              <a:rPr lang="en-US" altLang="zh-CN" dirty="0"/>
              <a:t>beta,</a:t>
            </a:r>
            <a:r>
              <a:rPr lang="zh-CN" altLang="en-US" dirty="0"/>
              <a:t> </a:t>
            </a:r>
            <a:r>
              <a:rPr lang="en-US" altLang="zh-CN" dirty="0"/>
              <a:t>delta,</a:t>
            </a:r>
            <a:r>
              <a:rPr lang="zh-CN" altLang="en-US" dirty="0"/>
              <a:t> </a:t>
            </a:r>
            <a:r>
              <a:rPr lang="en-US" altLang="zh-CN" dirty="0"/>
              <a:t>theta,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gamma,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channels):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collecting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sec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(signal</a:t>
            </a:r>
            <a:r>
              <a:rPr lang="zh-CN" altLang="en-US" dirty="0"/>
              <a:t> </a:t>
            </a:r>
            <a:r>
              <a:rPr lang="en-US" altLang="zh-CN" dirty="0"/>
              <a:t>delay).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3-4</a:t>
            </a:r>
            <a:r>
              <a:rPr lang="zh-CN" altLang="en-US" dirty="0"/>
              <a:t> </a:t>
            </a:r>
            <a:r>
              <a:rPr lang="en-US" altLang="zh-CN" dirty="0"/>
              <a:t>sec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(signal</a:t>
            </a:r>
            <a:r>
              <a:rPr lang="zh-CN" altLang="en-US" dirty="0"/>
              <a:t> </a:t>
            </a:r>
            <a:r>
              <a:rPr lang="en-US" altLang="zh-CN" dirty="0"/>
              <a:t>recovers).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collecting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sec.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redo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enough.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observation.</a:t>
            </a:r>
          </a:p>
        </p:txBody>
      </p:sp>
      <p:pic>
        <p:nvPicPr>
          <p:cNvPr id="26" name="Picture 25" descr="Text, table&#10;&#10;Description automatically generated">
            <a:extLst>
              <a:ext uri="{FF2B5EF4-FFF2-40B4-BE49-F238E27FC236}">
                <a16:creationId xmlns:a16="http://schemas.microsoft.com/office/drawing/2014/main" id="{B447D10F-4367-12C4-6139-FC06E491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16" y="2955925"/>
            <a:ext cx="4392654" cy="1290150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F04D8A0C-2592-2561-059E-AE853193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9" y="5060083"/>
            <a:ext cx="4392654" cy="145396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BA9E549F-2CA4-FC49-AC57-FA9242A814AE}"/>
              </a:ext>
            </a:extLst>
          </p:cNvPr>
          <p:cNvSpPr/>
          <p:nvPr/>
        </p:nvSpPr>
        <p:spPr>
          <a:xfrm>
            <a:off x="9405256" y="4423596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0EAE14-734A-925E-7019-448CD4F698BB}"/>
              </a:ext>
            </a:extLst>
          </p:cNvPr>
          <p:cNvSpPr/>
          <p:nvPr/>
        </p:nvSpPr>
        <p:spPr>
          <a:xfrm>
            <a:off x="9405256" y="4591523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DF4271-8D64-03C3-91AF-87BE3628519A}"/>
              </a:ext>
            </a:extLst>
          </p:cNvPr>
          <p:cNvSpPr/>
          <p:nvPr/>
        </p:nvSpPr>
        <p:spPr>
          <a:xfrm>
            <a:off x="9405256" y="4753430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09A96F-264D-AE42-544D-89C57BAE8AF0}"/>
              </a:ext>
            </a:extLst>
          </p:cNvPr>
          <p:cNvSpPr/>
          <p:nvPr/>
        </p:nvSpPr>
        <p:spPr>
          <a:xfrm rot="5400000">
            <a:off x="11903629" y="3458459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9BFEC4-B8F5-FF2F-85FC-E939E5ABF5CA}"/>
              </a:ext>
            </a:extLst>
          </p:cNvPr>
          <p:cNvSpPr/>
          <p:nvPr/>
        </p:nvSpPr>
        <p:spPr>
          <a:xfrm rot="5400000">
            <a:off x="11734500" y="3458459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F39F9E-3C59-5E03-1C52-4529AD17BC4C}"/>
              </a:ext>
            </a:extLst>
          </p:cNvPr>
          <p:cNvSpPr/>
          <p:nvPr/>
        </p:nvSpPr>
        <p:spPr>
          <a:xfrm rot="5400000">
            <a:off x="11571434" y="3458459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47EF92-7C17-B48E-D309-4D3171C146AA}"/>
              </a:ext>
            </a:extLst>
          </p:cNvPr>
          <p:cNvSpPr/>
          <p:nvPr/>
        </p:nvSpPr>
        <p:spPr>
          <a:xfrm rot="5400000">
            <a:off x="11897909" y="5884010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30FBD7-DDFB-6813-6418-E22917119740}"/>
              </a:ext>
            </a:extLst>
          </p:cNvPr>
          <p:cNvSpPr/>
          <p:nvPr/>
        </p:nvSpPr>
        <p:spPr>
          <a:xfrm rot="5400000">
            <a:off x="11728780" y="5884010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5D8660-2F21-82C9-4916-CA6397014BAD}"/>
              </a:ext>
            </a:extLst>
          </p:cNvPr>
          <p:cNvSpPr/>
          <p:nvPr/>
        </p:nvSpPr>
        <p:spPr>
          <a:xfrm rot="5400000">
            <a:off x="11565714" y="5884010"/>
            <a:ext cx="64008" cy="64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F4D5673-18B4-141C-F312-0D2A06B6DDD4}"/>
              </a:ext>
            </a:extLst>
          </p:cNvPr>
          <p:cNvSpPr/>
          <p:nvPr/>
        </p:nvSpPr>
        <p:spPr>
          <a:xfrm>
            <a:off x="139733" y="2743200"/>
            <a:ext cx="11913968" cy="4086222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B37C3397-2643-ED99-D529-3D42279024D1}"/>
              </a:ext>
            </a:extLst>
          </p:cNvPr>
          <p:cNvSpPr/>
          <p:nvPr/>
        </p:nvSpPr>
        <p:spPr>
          <a:xfrm rot="10800000">
            <a:off x="1004487" y="2439787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DE437D-42F1-9388-7891-818A4F30277B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Collect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D1471-D704-8216-6B64-C1BB11693FCA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classifier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42ECFE-DAFA-5119-0ABA-069E2AE18A02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Deploy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6D8E6A-5F6B-9882-469C-887C3AC7D2A0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034B1-B68F-D816-582F-A0D096186255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A3142-1864-285B-0A5A-A4ADC7F151F0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8887B-DDF9-716A-BE22-3CEEF6E6ACCF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C623C37-854E-5B83-41EB-B14C07370A64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control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robot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2637B4-6BA9-F663-4806-2D52C8013C30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335399-C911-378E-0815-68B69687E503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Data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Collection,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Classifier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Training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and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Deploy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(b)</a:t>
            </a:r>
            <a:endParaRPr lang="en-US" sz="3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6FEBA-D09C-EF4C-A6C4-A22CF93644CD}"/>
              </a:ext>
            </a:extLst>
          </p:cNvPr>
          <p:cNvSpPr txBox="1"/>
          <p:nvPr/>
        </p:nvSpPr>
        <p:spPr>
          <a:xfrm>
            <a:off x="256179" y="2864880"/>
            <a:ext cx="11340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Impulse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combination: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r>
              <a:rPr lang="zh-CN" altLang="en-US" dirty="0"/>
              <a:t> </a:t>
            </a:r>
            <a:r>
              <a:rPr lang="en-US" altLang="zh-CN" dirty="0"/>
              <a:t>(arms,</a:t>
            </a:r>
            <a:r>
              <a:rPr lang="zh-CN" altLang="en-US" dirty="0"/>
              <a:t> </a:t>
            </a:r>
            <a:r>
              <a:rPr lang="en-US" altLang="zh-CN" dirty="0"/>
              <a:t>eye/teeth,</a:t>
            </a:r>
            <a:r>
              <a:rPr lang="zh-CN" altLang="en-US" dirty="0"/>
              <a:t> </a:t>
            </a:r>
            <a:r>
              <a:rPr lang="en-US" altLang="zh-CN" dirty="0"/>
              <a:t>legs,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catalog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2):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      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bands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others.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(30,</a:t>
            </a:r>
            <a:r>
              <a:rPr lang="zh-CN" altLang="en-US" dirty="0"/>
              <a:t> </a:t>
            </a:r>
            <a:r>
              <a:rPr lang="en-US" altLang="zh-CN" dirty="0"/>
              <a:t>50,</a:t>
            </a:r>
            <a:r>
              <a:rPr lang="zh-CN" altLang="en-US" dirty="0"/>
              <a:t> </a:t>
            </a:r>
            <a:r>
              <a:rPr lang="en-US" altLang="zh-CN" dirty="0"/>
              <a:t>100):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      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trend.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bands</a:t>
            </a:r>
            <a:r>
              <a:rPr lang="zh-CN" altLang="en-US" dirty="0"/>
              <a:t> </a:t>
            </a:r>
            <a:r>
              <a:rPr lang="en-US" altLang="zh-CN" dirty="0"/>
              <a:t>(group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alpha,</a:t>
            </a:r>
            <a:r>
              <a:rPr lang="zh-CN" altLang="en-US" dirty="0"/>
              <a:t> </a:t>
            </a:r>
            <a:r>
              <a:rPr lang="en-US" altLang="zh-CN" dirty="0"/>
              <a:t>beta,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delta,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theta,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gamma,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all):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bands</a:t>
            </a:r>
            <a:r>
              <a:rPr lang="zh-CN" altLang="en-US" dirty="0"/>
              <a:t> </a:t>
            </a:r>
            <a:r>
              <a:rPr lang="en-US" altLang="zh-CN" dirty="0"/>
              <a:t>varied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r>
              <a:rPr lang="zh-CN" altLang="en-US" dirty="0"/>
              <a:t> </a:t>
            </a:r>
            <a:r>
              <a:rPr lang="en-US" altLang="zh-CN" dirty="0"/>
              <a:t>happen.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cycles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zh-CN" altLang="en-US" dirty="0"/>
              <a:t> </a:t>
            </a:r>
            <a:r>
              <a:rPr lang="en-US" altLang="zh-CN" dirty="0"/>
              <a:t>sec,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sec,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sec):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delays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recovers,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variation.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F4D5673-18B4-141C-F312-0D2A06B6DDD4}"/>
              </a:ext>
            </a:extLst>
          </p:cNvPr>
          <p:cNvSpPr/>
          <p:nvPr/>
        </p:nvSpPr>
        <p:spPr>
          <a:xfrm>
            <a:off x="139733" y="2743200"/>
            <a:ext cx="11913968" cy="4086222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C5073A0-8BE6-6A4D-3CE2-5636C9CD9922}"/>
              </a:ext>
            </a:extLst>
          </p:cNvPr>
          <p:cNvSpPr/>
          <p:nvPr/>
        </p:nvSpPr>
        <p:spPr>
          <a:xfrm rot="10800000">
            <a:off x="3393774" y="2426016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D022B5-6BBF-EEBE-1A57-0A686EFA2803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Collect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09A750A-B5DE-224D-C84B-1D3833153D55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classifier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F74D80-E2EB-42DB-83F2-2401C145056A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Deploy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CAAB4BE-0300-C650-75B7-63C17306BC27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7D824-3881-E7B3-4535-7DC6E09F8BB2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B322D1-B86F-4087-E7FC-2A761A633555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B828AC-6F49-7B69-4265-C7EFEDAE4EA0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6F169D-9AAE-169E-A9C9-90ECB19BFB6F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control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robot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5596AC-1B63-7783-46D7-10A85E4A3DA1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8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FA9452-D70A-5CEA-7627-9238B3686BAF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Data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Collection,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Classifier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Training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and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Deploy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(c)</a:t>
            </a:r>
            <a:endParaRPr lang="en-US" sz="3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34F0242-54E3-49EF-932D-0FDE2F349B2B}"/>
              </a:ext>
            </a:extLst>
          </p:cNvPr>
          <p:cNvSpPr/>
          <p:nvPr/>
        </p:nvSpPr>
        <p:spPr>
          <a:xfrm rot="10800000">
            <a:off x="5918498" y="2439787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3B623E-EEE5-2079-7AE6-A30271206F63}"/>
              </a:ext>
            </a:extLst>
          </p:cNvPr>
          <p:cNvSpPr/>
          <p:nvPr/>
        </p:nvSpPr>
        <p:spPr>
          <a:xfrm>
            <a:off x="0" y="2743199"/>
            <a:ext cx="12191999" cy="4001837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71BEE9-7EF2-A0F0-D60C-7BBA586AA177}"/>
              </a:ext>
            </a:extLst>
          </p:cNvPr>
          <p:cNvSpPr txBox="1"/>
          <p:nvPr/>
        </p:nvSpPr>
        <p:spPr>
          <a:xfrm>
            <a:off x="300007" y="2821306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100p/2s/2sec/all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FAEDCE-889B-3ED4-5DA8-3FA11BAADF4C}"/>
              </a:ext>
            </a:extLst>
          </p:cNvPr>
          <p:cNvSpPr txBox="1"/>
          <p:nvPr/>
        </p:nvSpPr>
        <p:spPr>
          <a:xfrm>
            <a:off x="3218708" y="2827563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30p/2s/6sec/all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2D847B-8F87-4AB6-0061-BBD2176EC1D6}"/>
              </a:ext>
            </a:extLst>
          </p:cNvPr>
          <p:cNvSpPr txBox="1"/>
          <p:nvPr/>
        </p:nvSpPr>
        <p:spPr>
          <a:xfrm>
            <a:off x="6210330" y="2837560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30p/2s/4sec/all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93F36-63EF-2067-7812-ECB35053A267}"/>
              </a:ext>
            </a:extLst>
          </p:cNvPr>
          <p:cNvSpPr txBox="1"/>
          <p:nvPr/>
        </p:nvSpPr>
        <p:spPr>
          <a:xfrm>
            <a:off x="9324891" y="2830022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60p/2s/6sec/</a:t>
            </a:r>
            <a:r>
              <a:rPr lang="zh-CN" altLang="en-US" dirty="0"/>
              <a:t>𝛼𝛽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8C4510-3515-80DD-94AE-6F855D70F17A}"/>
              </a:ext>
            </a:extLst>
          </p:cNvPr>
          <p:cNvGrpSpPr/>
          <p:nvPr/>
        </p:nvGrpSpPr>
        <p:grpSpPr>
          <a:xfrm>
            <a:off x="60478" y="3190638"/>
            <a:ext cx="12041115" cy="3471316"/>
            <a:chOff x="60478" y="3190638"/>
            <a:chExt cx="12041115" cy="3471316"/>
          </a:xfrm>
        </p:grpSpPr>
        <p:pic>
          <p:nvPicPr>
            <p:cNvPr id="2" name="Picture 1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758D3A75-CB24-03A9-955F-FDB6CE7BA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8" y="3910582"/>
              <a:ext cx="2811814" cy="908655"/>
            </a:xfrm>
            <a:prstGeom prst="rect">
              <a:avLst/>
            </a:prstGeom>
          </p:spPr>
        </p:pic>
        <p:pic>
          <p:nvPicPr>
            <p:cNvPr id="3" name="Picture 2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550E4089-CA02-0285-BED5-7EEDC14B7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9" y="4916681"/>
              <a:ext cx="2811814" cy="1739359"/>
            </a:xfrm>
            <a:prstGeom prst="rect">
              <a:avLst/>
            </a:prstGeom>
          </p:spPr>
        </p:pic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872020B1-30C4-835A-A65A-62CDCC4B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3" y="3206892"/>
              <a:ext cx="2790709" cy="606246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27D75A71-06C1-1B86-ADBC-6074A8CCA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851" y="3206892"/>
              <a:ext cx="2888794" cy="600410"/>
            </a:xfrm>
            <a:prstGeom prst="rect">
              <a:avLst/>
            </a:prstGeom>
          </p:spPr>
        </p:pic>
        <p:pic>
          <p:nvPicPr>
            <p:cNvPr id="20" name="Picture 19" descr="Table&#10;&#10;Description automatically generated">
              <a:extLst>
                <a:ext uri="{FF2B5EF4-FFF2-40B4-BE49-F238E27FC236}">
                  <a16:creationId xmlns:a16="http://schemas.microsoft.com/office/drawing/2014/main" id="{A67582DF-357B-D979-AE58-6113751E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50" y="3908603"/>
              <a:ext cx="2888794" cy="904478"/>
            </a:xfrm>
            <a:prstGeom prst="rect">
              <a:avLst/>
            </a:prstGeom>
          </p:spPr>
        </p:pic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2D155268-B49F-43F2-8559-BC9205531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50" y="4909298"/>
              <a:ext cx="2876395" cy="1752656"/>
            </a:xfrm>
            <a:prstGeom prst="rect">
              <a:avLst/>
            </a:prstGeom>
          </p:spPr>
        </p:pic>
        <p:pic>
          <p:nvPicPr>
            <p:cNvPr id="24" name="Picture 23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3C2D3BE9-DFD6-41AB-6A31-C0D0A7F6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3199354"/>
              <a:ext cx="2980278" cy="603445"/>
            </a:xfrm>
            <a:prstGeom prst="rect">
              <a:avLst/>
            </a:prstGeom>
          </p:spPr>
        </p:pic>
        <p:pic>
          <p:nvPicPr>
            <p:cNvPr id="26" name="Picture 25" descr="Table&#10;&#10;Description automatically generated">
              <a:extLst>
                <a:ext uri="{FF2B5EF4-FFF2-40B4-BE49-F238E27FC236}">
                  <a16:creationId xmlns:a16="http://schemas.microsoft.com/office/drawing/2014/main" id="{BCE9FAC2-98F2-1054-7908-1CAB9DAC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3903048"/>
              <a:ext cx="2980278" cy="918326"/>
            </a:xfrm>
            <a:prstGeom prst="rect">
              <a:avLst/>
            </a:prstGeom>
          </p:spPr>
        </p:pic>
        <p:pic>
          <p:nvPicPr>
            <p:cNvPr id="28" name="Picture 27" descr="Chart, scatter chart&#10;&#10;Description automatically generated">
              <a:extLst>
                <a:ext uri="{FF2B5EF4-FFF2-40B4-BE49-F238E27FC236}">
                  <a16:creationId xmlns:a16="http://schemas.microsoft.com/office/drawing/2014/main" id="{5BA82330-23EB-AE25-5804-D91D2F9CB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4916681"/>
              <a:ext cx="3001018" cy="1739359"/>
            </a:xfrm>
            <a:prstGeom prst="rect">
              <a:avLst/>
            </a:prstGeom>
          </p:spPr>
        </p:pic>
        <p:pic>
          <p:nvPicPr>
            <p:cNvPr id="32" name="Picture 31" descr="Table&#10;&#10;Description automatically generated">
              <a:extLst>
                <a:ext uri="{FF2B5EF4-FFF2-40B4-BE49-F238E27FC236}">
                  <a16:creationId xmlns:a16="http://schemas.microsoft.com/office/drawing/2014/main" id="{3D6C59FF-ADA2-CF30-76B6-F64DABAD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3910582"/>
              <a:ext cx="3163951" cy="902499"/>
            </a:xfrm>
            <a:prstGeom prst="rect">
              <a:avLst/>
            </a:prstGeom>
          </p:spPr>
        </p:pic>
        <p:pic>
          <p:nvPicPr>
            <p:cNvPr id="34" name="Picture 33" descr="Chart, scatter chart&#10;&#10;Description automatically generated">
              <a:extLst>
                <a:ext uri="{FF2B5EF4-FFF2-40B4-BE49-F238E27FC236}">
                  <a16:creationId xmlns:a16="http://schemas.microsoft.com/office/drawing/2014/main" id="{1909342E-8259-EAB1-54ED-A001BE93E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4916681"/>
              <a:ext cx="3163950" cy="173935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0E07680-99BF-8FAF-2048-3EDD1BE1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3190638"/>
              <a:ext cx="3163950" cy="628205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E6B490B-C8AF-4D34-371A-C3B8CBA20CC9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Collect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3543DA-E3CF-2B6E-2597-7E72607178C8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classifier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9B96CE6-B83D-5188-2D76-0CD021D696CD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Deploy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D5351D7-CE25-71D9-9BC4-EC46039CA9BB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EB62E0-89F7-B1C9-3421-54040E9A9838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C982B7-AF45-D739-20B3-98DFF3B8430E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7C52AB-7124-6066-C8CD-92D4062C54AE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DEF38C6-C5AA-0849-499C-49868B878D2E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control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robot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F7F121-3956-E628-4605-3290ECF06D20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FA9452-D70A-5CEA-7627-9238B3686BAF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Data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Collection,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Classifier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Training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and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Deploy</a:t>
            </a:r>
            <a:r>
              <a:rPr lang="zh-CN" altLang="en-US" sz="34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j-ea"/>
                <a:cs typeface="Times New Roman" panose="02020603050405020304" pitchFamily="18" charset="0"/>
              </a:rPr>
              <a:t>(d)</a:t>
            </a:r>
            <a:endParaRPr lang="en-US" sz="34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3B623E-EEE5-2079-7AE6-A30271206F63}"/>
              </a:ext>
            </a:extLst>
          </p:cNvPr>
          <p:cNvSpPr/>
          <p:nvPr/>
        </p:nvSpPr>
        <p:spPr>
          <a:xfrm>
            <a:off x="96819" y="2743200"/>
            <a:ext cx="11994776" cy="3915780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1A84D-2ED5-896F-1D1B-7F1EA1791E75}"/>
              </a:ext>
            </a:extLst>
          </p:cNvPr>
          <p:cNvSpPr txBox="1"/>
          <p:nvPr/>
        </p:nvSpPr>
        <p:spPr>
          <a:xfrm>
            <a:off x="113440" y="3021507"/>
            <a:ext cx="121154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catalog.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(noise).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robot</a:t>
            </a:r>
            <a:r>
              <a:rPr lang="zh-CN" altLang="en-US" dirty="0"/>
              <a:t> </a:t>
            </a:r>
            <a:r>
              <a:rPr lang="en-US" altLang="zh-CN" dirty="0"/>
              <a:t>arm.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ED873DC-2202-9D6B-F303-E3EF4A6442AC}"/>
              </a:ext>
            </a:extLst>
          </p:cNvPr>
          <p:cNvSpPr/>
          <p:nvPr/>
        </p:nvSpPr>
        <p:spPr>
          <a:xfrm rot="10800000">
            <a:off x="8350378" y="2447190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108788-D005-FDDC-D162-2ADB8B9E32AF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Collect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9F16085-B2A6-7FE4-F0D9-D7E8B64D993F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classifier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D225C39-12BA-4F86-695F-7FA4AEB3400D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Deploy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model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68C487-B19A-D7CA-300B-F87A5246FA21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signal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2275F1-3B85-32D9-DF4D-CF3D166808B6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5D5C53-D167-1D1E-5130-85D1A6E44A30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F2AE3B-DE1B-5F0A-5D77-1252DFB29625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F48D180-AF50-A0BE-0B21-8D0550C15954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output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control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robot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arm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1877D0-8C25-A3D1-18BC-C3ED23C51193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FA9452-D70A-5CEA-7627-9238B3686BAF}"/>
              </a:ext>
            </a:extLst>
          </p:cNvPr>
          <p:cNvSpPr>
            <a:spLocks noGrp="1"/>
          </p:cNvSpPr>
          <p:nvPr/>
        </p:nvSpPr>
        <p:spPr>
          <a:xfrm>
            <a:off x="285568" y="28578"/>
            <a:ext cx="11620864" cy="855410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j-ea"/>
              </a:rPr>
              <a:t>Limitation,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Challenges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and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Solutions</a:t>
            </a:r>
            <a:endParaRPr lang="en-US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5BFA2-4DC9-3B15-2E92-B102E4DA60C9}"/>
              </a:ext>
            </a:extLst>
          </p:cNvPr>
          <p:cNvSpPr txBox="1"/>
          <p:nvPr/>
        </p:nvSpPr>
        <p:spPr>
          <a:xfrm>
            <a:off x="204395" y="1097280"/>
            <a:ext cx="1180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measurements,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jaw</a:t>
            </a:r>
            <a:r>
              <a:rPr lang="zh-CN" altLang="en-US" dirty="0"/>
              <a:t> </a:t>
            </a:r>
            <a:r>
              <a:rPr lang="en-US" altLang="zh-CN" dirty="0"/>
              <a:t>teeth).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vital,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moment,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band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classification.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t-SNE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irrelevant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components.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considering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intra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 err="1"/>
              <a:t>Mahalanobis</a:t>
            </a:r>
            <a:r>
              <a:rPr lang="zh-CN" altLang="en-US" dirty="0"/>
              <a:t> </a:t>
            </a:r>
            <a:r>
              <a:rPr lang="en-US" altLang="zh-CN" dirty="0"/>
              <a:t>Distance).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42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24008</TotalTime>
  <Words>677</Words>
  <Application>Microsoft Macintosh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Calibri</vt:lpstr>
      <vt:lpstr>Corbel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Li, Yibo</cp:lastModifiedBy>
  <cp:revision>179</cp:revision>
  <dcterms:created xsi:type="dcterms:W3CDTF">2022-11-11T16:12:08Z</dcterms:created>
  <dcterms:modified xsi:type="dcterms:W3CDTF">2022-12-31T19:54:51Z</dcterms:modified>
</cp:coreProperties>
</file>