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60" r:id="rId3"/>
    <p:sldId id="262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8EF7-9872-A58B-C608-18E78D844D84}" v="1" dt="2022-11-12T21:09:05.729"/>
    <p1510:client id="{20555EE4-0309-A619-CEBA-2E743D6763A6}" v="27" dt="2022-11-15T21:07:36.632"/>
    <p1510:client id="{374B6D9B-7D23-A12D-C73A-755FCCA8C4E4}" v="1" dt="2022-11-15T02:57:01.300"/>
    <p1510:client id="{3DCB22B9-57FE-4CB5-A64D-144EF63B688A}" v="76" dt="2022-11-11T16:21:48.822"/>
    <p1510:client id="{4D70C988-A01B-73B7-335D-94374C6A88E3}" v="28" dt="2022-11-15T22:58:51.443"/>
    <p1510:client id="{514E6C69-01B0-CDF8-1724-E89824560AE8}" v="1" dt="2022-11-15T23:43:15.854"/>
    <p1510:client id="{52C3ACDE-5EFF-CC22-7A68-71B501D967BF}" v="117" dt="2022-11-15T15:28:45.405"/>
    <p1510:client id="{623101D3-1E3A-F194-5822-63209B7A413C}" v="1" dt="2022-11-14T20:11:44.151"/>
    <p1510:client id="{703AC6B5-89AB-48AF-AE9F-51B305A02627}" v="109" dt="2022-11-15T02:52:50.523"/>
    <p1510:client id="{8FC6F23D-6396-3DEF-F4A8-BF896F8AEF53}" v="255" dt="2022-11-13T04:41:03.735"/>
    <p1510:client id="{93D58291-6C6A-88A4-5208-FAED6DE21B7F}" v="4" dt="2022-11-15T02:53:42.716"/>
    <p1510:client id="{AB057A6B-11CC-2985-9C63-48F7AD2ACD55}" v="1" dt="2022-11-15T22:47:25.107"/>
    <p1510:client id="{C5785BED-CC84-CA88-F546-5D27D2507EF3}" v="22" dt="2022-11-14T20:09:32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Yibo" userId="S::yibo_li@student.uml.edu::fb44d0c9-b906-431a-8de2-79500cc3e353" providerId="AD" clId="Web-{703AC6B5-89AB-48AF-AE9F-51B305A02627}"/>
    <pc:docChg chg="addSld delSld modSld sldOrd">
      <pc:chgData name="Li, Yibo" userId="S::yibo_li@student.uml.edu::fb44d0c9-b906-431a-8de2-79500cc3e353" providerId="AD" clId="Web-{703AC6B5-89AB-48AF-AE9F-51B305A02627}" dt="2022-11-15T02:52:50.242" v="101" actId="20577"/>
      <pc:docMkLst>
        <pc:docMk/>
      </pc:docMkLst>
      <pc:sldChg chg="modSp new del">
        <pc:chgData name="Li, Yibo" userId="S::yibo_li@student.uml.edu::fb44d0c9-b906-431a-8de2-79500cc3e353" providerId="AD" clId="Web-{703AC6B5-89AB-48AF-AE9F-51B305A02627}" dt="2022-11-15T02:45:11.335" v="10"/>
        <pc:sldMkLst>
          <pc:docMk/>
          <pc:sldMk cId="2841490612" sldId="261"/>
        </pc:sldMkLst>
        <pc:spChg chg="mod">
          <ac:chgData name="Li, Yibo" userId="S::yibo_li@student.uml.edu::fb44d0c9-b906-431a-8de2-79500cc3e353" providerId="AD" clId="Web-{703AC6B5-89AB-48AF-AE9F-51B305A02627}" dt="2022-11-15T02:44:45.413" v="3" actId="20577"/>
          <ac:spMkLst>
            <pc:docMk/>
            <pc:sldMk cId="2841490612" sldId="261"/>
            <ac:spMk id="2" creationId="{1B453CEA-E8EF-E26C-8247-0B5FFBA9D826}"/>
          </ac:spMkLst>
        </pc:spChg>
      </pc:sldChg>
      <pc:sldChg chg="addSp delSp modSp add ord replId">
        <pc:chgData name="Li, Yibo" userId="S::yibo_li@student.uml.edu::fb44d0c9-b906-431a-8de2-79500cc3e353" providerId="AD" clId="Web-{703AC6B5-89AB-48AF-AE9F-51B305A02627}" dt="2022-11-15T02:52:50.242" v="101" actId="20577"/>
        <pc:sldMkLst>
          <pc:docMk/>
          <pc:sldMk cId="4120378105" sldId="262"/>
        </pc:sldMkLst>
        <pc:spChg chg="mod">
          <ac:chgData name="Li, Yibo" userId="S::yibo_li@student.uml.edu::fb44d0c9-b906-431a-8de2-79500cc3e353" providerId="AD" clId="Web-{703AC6B5-89AB-48AF-AE9F-51B305A02627}" dt="2022-11-15T02:49:43.954" v="74" actId="1076"/>
          <ac:spMkLst>
            <pc:docMk/>
            <pc:sldMk cId="4120378105" sldId="262"/>
            <ac:spMk id="2" creationId="{3D20B002-0A5C-CC57-7D5F-F6C7BC966116}"/>
          </ac:spMkLst>
        </pc:spChg>
        <pc:spChg chg="add del mod">
          <ac:chgData name="Li, Yibo" userId="S::yibo_li@student.uml.edu::fb44d0c9-b906-431a-8de2-79500cc3e353" providerId="AD" clId="Web-{703AC6B5-89AB-48AF-AE9F-51B305A02627}" dt="2022-11-15T02:52:50.242" v="101" actId="20577"/>
          <ac:spMkLst>
            <pc:docMk/>
            <pc:sldMk cId="4120378105" sldId="262"/>
            <ac:spMk id="3" creationId="{E4B95926-21F3-127A-855D-CF999D81E622}"/>
          </ac:spMkLst>
        </pc:spChg>
        <pc:picChg chg="del">
          <ac:chgData name="Li, Yibo" userId="S::yibo_li@student.uml.edu::fb44d0c9-b906-431a-8de2-79500cc3e353" providerId="AD" clId="Web-{703AC6B5-89AB-48AF-AE9F-51B305A02627}" dt="2022-11-15T02:45:14.101" v="11"/>
          <ac:picMkLst>
            <pc:docMk/>
            <pc:sldMk cId="4120378105" sldId="262"/>
            <ac:picMk id="4" creationId="{C69D990A-851D-278E-BCBE-C65E800270EB}"/>
          </ac:picMkLst>
        </pc:picChg>
        <pc:picChg chg="add mod">
          <ac:chgData name="Li, Yibo" userId="S::yibo_li@student.uml.edu::fb44d0c9-b906-431a-8de2-79500cc3e353" providerId="AD" clId="Web-{703AC6B5-89AB-48AF-AE9F-51B305A02627}" dt="2022-11-15T02:51:49.880" v="86" actId="1076"/>
          <ac:picMkLst>
            <pc:docMk/>
            <pc:sldMk cId="4120378105" sldId="262"/>
            <ac:picMk id="5" creationId="{8968F38A-F07C-BA52-4D61-93CA4FD643D9}"/>
          </ac:picMkLst>
        </pc:picChg>
      </pc:sldChg>
    </pc:docChg>
  </pc:docChgLst>
  <pc:docChgLst>
    <pc:chgData name="Belabbaci, NazimAhmed A" userId="S::nazimahmed_belabbaci@student.uml.edu::80012ccb-c54b-46f5-8fbe-de6b19af28fb" providerId="AD" clId="Web-{623101D3-1E3A-F194-5822-63209B7A413C}"/>
    <pc:docChg chg="modSld">
      <pc:chgData name="Belabbaci, NazimAhmed A" userId="S::nazimahmed_belabbaci@student.uml.edu::80012ccb-c54b-46f5-8fbe-de6b19af28fb" providerId="AD" clId="Web-{623101D3-1E3A-F194-5822-63209B7A413C}" dt="2022-11-14T20:11:44.151" v="0" actId="14100"/>
      <pc:docMkLst>
        <pc:docMk/>
      </pc:docMkLst>
      <pc:sldChg chg="modSp">
        <pc:chgData name="Belabbaci, NazimAhmed A" userId="S::nazimahmed_belabbaci@student.uml.edu::80012ccb-c54b-46f5-8fbe-de6b19af28fb" providerId="AD" clId="Web-{623101D3-1E3A-F194-5822-63209B7A413C}" dt="2022-11-14T20:11:44.151" v="0" actId="14100"/>
        <pc:sldMkLst>
          <pc:docMk/>
          <pc:sldMk cId="2894941806" sldId="259"/>
        </pc:sldMkLst>
        <pc:picChg chg="mod">
          <ac:chgData name="Belabbaci, NazimAhmed A" userId="S::nazimahmed_belabbaci@student.uml.edu::80012ccb-c54b-46f5-8fbe-de6b19af28fb" providerId="AD" clId="Web-{623101D3-1E3A-F194-5822-63209B7A413C}" dt="2022-11-14T20:11:44.151" v="0" actId="14100"/>
          <ac:picMkLst>
            <pc:docMk/>
            <pc:sldMk cId="2894941806" sldId="259"/>
            <ac:picMk id="4" creationId="{811954F5-C83D-BD15-0D08-7858211ACFCD}"/>
          </ac:picMkLst>
        </pc:picChg>
      </pc:sldChg>
    </pc:docChg>
  </pc:docChgLst>
  <pc:docChgLst>
    <pc:chgData name="Prajapati, Prism" userId="S::prism_prajapati@student.uml.edu::16f967dc-200c-41ed-ad7d-826c3607bc5b" providerId="AD" clId="Web-{52C3ACDE-5EFF-CC22-7A68-71B501D967BF}"/>
    <pc:docChg chg="addSld delSld modSld sldOrd">
      <pc:chgData name="Prajapati, Prism" userId="S::prism_prajapati@student.uml.edu::16f967dc-200c-41ed-ad7d-826c3607bc5b" providerId="AD" clId="Web-{52C3ACDE-5EFF-CC22-7A68-71B501D967BF}" dt="2022-11-15T15:28:45.405" v="113"/>
      <pc:docMkLst>
        <pc:docMk/>
      </pc:docMkLst>
      <pc:sldChg chg="addSp delSp modSp mod modClrScheme delDesignElem chgLayout">
        <pc:chgData name="Prajapati, Prism" userId="S::prism_prajapati@student.uml.edu::16f967dc-200c-41ed-ad7d-826c3607bc5b" providerId="AD" clId="Web-{52C3ACDE-5EFF-CC22-7A68-71B501D967BF}" dt="2022-11-15T12:27:11.645" v="1"/>
        <pc:sldMkLst>
          <pc:docMk/>
          <pc:sldMk cId="109857222" sldId="256"/>
        </pc:sldMkLst>
        <pc:spChg chg="mod ord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1" creationId="{8181FC64-B306-4821-98E2-780662EFC486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2" creationId="{5871FC61-DD4E-47D4-81FD-8A7E7D12B371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3" creationId="{829A1E2C-5AC8-40FC-99E9-832069D39792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4" creationId="{55C54A75-E44A-4147-B9D0-FF46CFD31612}"/>
          </ac:spMkLst>
        </pc:spChg>
        <pc:cxnChg chg="add del">
          <ac:chgData name="Prajapati, Prism" userId="S::prism_prajapati@student.uml.edu::16f967dc-200c-41ed-ad7d-826c3607bc5b" providerId="AD" clId="Web-{52C3ACDE-5EFF-CC22-7A68-71B501D967BF}" dt="2022-11-15T12:27:11.645" v="1"/>
          <ac:cxnSpMkLst>
            <pc:docMk/>
            <pc:sldMk cId="109857222" sldId="256"/>
            <ac:cxnSpMk id="30" creationId="{430127AE-B29E-4FDF-99D2-A2F1E7003F74}"/>
          </ac:cxnSpMkLst>
        </pc:cxnChg>
      </pc:sldChg>
      <pc:sldChg chg="new del">
        <pc:chgData name="Prajapati, Prism" userId="S::prism_prajapati@student.uml.edu::16f967dc-200c-41ed-ad7d-826c3607bc5b" providerId="AD" clId="Web-{52C3ACDE-5EFF-CC22-7A68-71B501D967BF}" dt="2022-11-15T12:27:31.537" v="5"/>
        <pc:sldMkLst>
          <pc:docMk/>
          <pc:sldMk cId="572759302" sldId="263"/>
        </pc:sldMkLst>
      </pc:sldChg>
      <pc:sldChg chg="new del">
        <pc:chgData name="Prajapati, Prism" userId="S::prism_prajapati@student.uml.edu::16f967dc-200c-41ed-ad7d-826c3607bc5b" providerId="AD" clId="Web-{52C3ACDE-5EFF-CC22-7A68-71B501D967BF}" dt="2022-11-15T12:27:22.958" v="3"/>
        <pc:sldMkLst>
          <pc:docMk/>
          <pc:sldMk cId="902746950" sldId="263"/>
        </pc:sldMkLst>
      </pc:sldChg>
      <pc:sldChg chg="addSp delSp modSp new del ord">
        <pc:chgData name="Prajapati, Prism" userId="S::prism_prajapati@student.uml.edu::16f967dc-200c-41ed-ad7d-826c3607bc5b" providerId="AD" clId="Web-{52C3ACDE-5EFF-CC22-7A68-71B501D967BF}" dt="2022-11-15T15:28:45.405" v="113"/>
        <pc:sldMkLst>
          <pc:docMk/>
          <pc:sldMk cId="1339245848" sldId="263"/>
        </pc:sldMkLst>
        <pc:spChg chg="mod">
          <ac:chgData name="Prajapati, Prism" userId="S::prism_prajapati@student.uml.edu::16f967dc-200c-41ed-ad7d-826c3607bc5b" providerId="AD" clId="Web-{52C3ACDE-5EFF-CC22-7A68-71B501D967BF}" dt="2022-11-15T12:29:10.732" v="13" actId="20577"/>
          <ac:spMkLst>
            <pc:docMk/>
            <pc:sldMk cId="1339245848" sldId="263"/>
            <ac:spMk id="2" creationId="{E638F9ED-E9BA-3FC5-1E34-409BF9DB86CE}"/>
          </ac:spMkLst>
        </pc:spChg>
        <pc:spChg chg="del">
          <ac:chgData name="Prajapati, Prism" userId="S::prism_prajapati@student.uml.edu::16f967dc-200c-41ed-ad7d-826c3607bc5b" providerId="AD" clId="Web-{52C3ACDE-5EFF-CC22-7A68-71B501D967BF}" dt="2022-11-15T12:32:13.870" v="14"/>
          <ac:spMkLst>
            <pc:docMk/>
            <pc:sldMk cId="1339245848" sldId="263"/>
            <ac:spMk id="3" creationId="{2C08DA2D-2F9F-B620-368A-CF1D9BEFF3B5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35:08.008" v="21"/>
          <ac:spMkLst>
            <pc:docMk/>
            <pc:sldMk cId="1339245848" sldId="263"/>
            <ac:spMk id="4" creationId="{AE849C7B-9D7C-6073-3AF9-57575C4ED821}"/>
          </ac:spMkLst>
        </pc:spChg>
        <pc:picChg chg="add mod ord">
          <ac:chgData name="Prajapati, Prism" userId="S::prism_prajapati@student.uml.edu::16f967dc-200c-41ed-ad7d-826c3607bc5b" providerId="AD" clId="Web-{52C3ACDE-5EFF-CC22-7A68-71B501D967BF}" dt="2022-11-15T12:32:13.870" v="14"/>
          <ac:picMkLst>
            <pc:docMk/>
            <pc:sldMk cId="1339245848" sldId="263"/>
            <ac:picMk id="5" creationId="{984478C1-8DE8-DD11-1317-EB9D61C82256}"/>
          </ac:picMkLst>
        </pc:picChg>
        <pc:picChg chg="add del mod ord">
          <ac:chgData name="Prajapati, Prism" userId="S::prism_prajapati@student.uml.edu::16f967dc-200c-41ed-ad7d-826c3607bc5b" providerId="AD" clId="Web-{52C3ACDE-5EFF-CC22-7A68-71B501D967BF}" dt="2022-11-15T12:32:22.589" v="16"/>
          <ac:picMkLst>
            <pc:docMk/>
            <pc:sldMk cId="1339245848" sldId="263"/>
            <ac:picMk id="6" creationId="{C09C0F41-0C30-9A06-6E7E-0835BFEE3DDE}"/>
          </ac:picMkLst>
        </pc:picChg>
        <pc:picChg chg="add del mod ord">
          <ac:chgData name="Prajapati, Prism" userId="S::prism_prajapati@student.uml.edu::16f967dc-200c-41ed-ad7d-826c3607bc5b" providerId="AD" clId="Web-{52C3ACDE-5EFF-CC22-7A68-71B501D967BF}" dt="2022-11-15T12:32:30.949" v="18"/>
          <ac:picMkLst>
            <pc:docMk/>
            <pc:sldMk cId="1339245848" sldId="263"/>
            <ac:picMk id="7" creationId="{0F96A2B4-FBA0-8CD0-534C-9E469B5657F3}"/>
          </ac:picMkLst>
        </pc:picChg>
        <pc:picChg chg="add del mod ord">
          <ac:chgData name="Prajapati, Prism" userId="S::prism_prajapati@student.uml.edu::16f967dc-200c-41ed-ad7d-826c3607bc5b" providerId="AD" clId="Web-{52C3ACDE-5EFF-CC22-7A68-71B501D967BF}" dt="2022-11-15T12:33:41.080" v="20"/>
          <ac:picMkLst>
            <pc:docMk/>
            <pc:sldMk cId="1339245848" sldId="263"/>
            <ac:picMk id="8" creationId="{2903D8E5-D68F-4E9B-1347-9C4E6CE9B3D1}"/>
          </ac:picMkLst>
        </pc:picChg>
        <pc:picChg chg="add mod ord">
          <ac:chgData name="Prajapati, Prism" userId="S::prism_prajapati@student.uml.edu::16f967dc-200c-41ed-ad7d-826c3607bc5b" providerId="AD" clId="Web-{52C3ACDE-5EFF-CC22-7A68-71B501D967BF}" dt="2022-11-15T12:35:12.618" v="22" actId="14100"/>
          <ac:picMkLst>
            <pc:docMk/>
            <pc:sldMk cId="1339245848" sldId="263"/>
            <ac:picMk id="9" creationId="{1E4DC956-6228-ED02-B6F4-9F7B3FA9FDDB}"/>
          </ac:picMkLst>
        </pc:picChg>
      </pc:sldChg>
      <pc:sldChg chg="addSp delSp modSp new">
        <pc:chgData name="Prajapati, Prism" userId="S::prism_prajapati@student.uml.edu::16f967dc-200c-41ed-ad7d-826c3607bc5b" providerId="AD" clId="Web-{52C3ACDE-5EFF-CC22-7A68-71B501D967BF}" dt="2022-11-15T12:44:54.145" v="112" actId="20577"/>
        <pc:sldMkLst>
          <pc:docMk/>
          <pc:sldMk cId="992591405" sldId="264"/>
        </pc:sldMkLst>
        <pc:spChg chg="mod">
          <ac:chgData name="Prajapati, Prism" userId="S::prism_prajapati@student.uml.edu::16f967dc-200c-41ed-ad7d-826c3607bc5b" providerId="AD" clId="Web-{52C3ACDE-5EFF-CC22-7A68-71B501D967BF}" dt="2022-11-15T12:41:37.146" v="108"/>
          <ac:spMkLst>
            <pc:docMk/>
            <pc:sldMk cId="992591405" sldId="264"/>
            <ac:spMk id="2" creationId="{1237573C-A17B-8B9E-2B40-022338EF91EA}"/>
          </ac:spMkLst>
        </pc:spChg>
        <pc:spChg chg="del">
          <ac:chgData name="Prajapati, Prism" userId="S::prism_prajapati@student.uml.edu::16f967dc-200c-41ed-ad7d-826c3607bc5b" providerId="AD" clId="Web-{52C3ACDE-5EFF-CC22-7A68-71B501D967BF}" dt="2022-11-15T12:37:23.752" v="42"/>
          <ac:spMkLst>
            <pc:docMk/>
            <pc:sldMk cId="992591405" sldId="264"/>
            <ac:spMk id="3" creationId="{8583F6CB-4FD4-E5B4-FF8C-B9474ADBE733}"/>
          </ac:spMkLst>
        </pc:spChg>
        <pc:spChg chg="mod">
          <ac:chgData name="Prajapati, Prism" userId="S::prism_prajapati@student.uml.edu::16f967dc-200c-41ed-ad7d-826c3607bc5b" providerId="AD" clId="Web-{52C3ACDE-5EFF-CC22-7A68-71B501D967BF}" dt="2022-11-15T12:44:54.145" v="112" actId="20577"/>
          <ac:spMkLst>
            <pc:docMk/>
            <pc:sldMk cId="992591405" sldId="264"/>
            <ac:spMk id="4" creationId="{EA3F4BCB-BDA9-EC08-4B7A-746975196290}"/>
          </ac:spMkLst>
        </pc:spChg>
        <pc:spChg chg="del">
          <ac:chgData name="Prajapati, Prism" userId="S::prism_prajapati@student.uml.edu::16f967dc-200c-41ed-ad7d-826c3607bc5b" providerId="AD" clId="Web-{52C3ACDE-5EFF-CC22-7A68-71B501D967BF}" dt="2022-11-15T12:37:35.847" v="45"/>
          <ac:spMkLst>
            <pc:docMk/>
            <pc:sldMk cId="992591405" sldId="264"/>
            <ac:spMk id="5" creationId="{E4B45AEC-5D60-98C9-783C-720F357C7714}"/>
          </ac:spMkLst>
        </pc:spChg>
        <pc:spChg chg="mod">
          <ac:chgData name="Prajapati, Prism" userId="S::prism_prajapati@student.uml.edu::16f967dc-200c-41ed-ad7d-826c3607bc5b" providerId="AD" clId="Web-{52C3ACDE-5EFF-CC22-7A68-71B501D967BF}" dt="2022-11-15T12:36:54.610" v="39" actId="14100"/>
          <ac:spMkLst>
            <pc:docMk/>
            <pc:sldMk cId="992591405" sldId="264"/>
            <ac:spMk id="6" creationId="{89F73885-9666-1672-966C-483F57C1D7DC}"/>
          </ac:spMkLst>
        </pc:spChg>
        <pc:picChg chg="add del mod">
          <ac:chgData name="Prajapati, Prism" userId="S::prism_prajapati@student.uml.edu::16f967dc-200c-41ed-ad7d-826c3607bc5b" providerId="AD" clId="Web-{52C3ACDE-5EFF-CC22-7A68-71B501D967BF}" dt="2022-11-15T12:37:10.548" v="41"/>
          <ac:picMkLst>
            <pc:docMk/>
            <pc:sldMk cId="992591405" sldId="264"/>
            <ac:picMk id="8" creationId="{43108A35-1516-1282-A9F5-E2BB1E3D6E13}"/>
          </ac:picMkLst>
        </pc:picChg>
        <pc:picChg chg="add del mod">
          <ac:chgData name="Prajapati, Prism" userId="S::prism_prajapati@student.uml.edu::16f967dc-200c-41ed-ad7d-826c3607bc5b" providerId="AD" clId="Web-{52C3ACDE-5EFF-CC22-7A68-71B501D967BF}" dt="2022-11-15T12:37:31.034" v="44"/>
          <ac:picMkLst>
            <pc:docMk/>
            <pc:sldMk cId="992591405" sldId="264"/>
            <ac:picMk id="10" creationId="{ADB7C1C3-D6E2-CCAA-DD9B-3A857C7F2005}"/>
          </ac:picMkLst>
        </pc:picChg>
        <pc:picChg chg="add mod ord">
          <ac:chgData name="Prajapati, Prism" userId="S::prism_prajapati@student.uml.edu::16f967dc-200c-41ed-ad7d-826c3607bc5b" providerId="AD" clId="Web-{52C3ACDE-5EFF-CC22-7A68-71B501D967BF}" dt="2022-11-15T12:38:18.647" v="57" actId="14100"/>
          <ac:picMkLst>
            <pc:docMk/>
            <pc:sldMk cId="992591405" sldId="264"/>
            <ac:picMk id="11" creationId="{15866857-7628-0A7B-0ABB-AD6CDB9A1AF8}"/>
          </ac:picMkLst>
        </pc:picChg>
        <pc:picChg chg="add mod ord">
          <ac:chgData name="Prajapati, Prism" userId="S::prism_prajapati@student.uml.edu::16f967dc-200c-41ed-ad7d-826c3607bc5b" providerId="AD" clId="Web-{52C3ACDE-5EFF-CC22-7A68-71B501D967BF}" dt="2022-11-15T12:38:21.460" v="58" actId="14100"/>
          <ac:picMkLst>
            <pc:docMk/>
            <pc:sldMk cId="992591405" sldId="264"/>
            <ac:picMk id="12" creationId="{1E501A77-45A9-0D90-B65E-FC22A5FEA338}"/>
          </ac:picMkLst>
        </pc:picChg>
      </pc:sldChg>
    </pc:docChg>
  </pc:docChgLst>
  <pc:docChgLst>
    <pc:chgData name="Belabbaci, NazimAhmed A" userId="S::nazimahmed_belabbaci@student.uml.edu::80012ccb-c54b-46f5-8fbe-de6b19af28fb" providerId="AD" clId="Web-{374B6D9B-7D23-A12D-C73A-755FCCA8C4E4}"/>
    <pc:docChg chg="sldOrd">
      <pc:chgData name="Belabbaci, NazimAhmed A" userId="S::nazimahmed_belabbaci@student.uml.edu::80012ccb-c54b-46f5-8fbe-de6b19af28fb" providerId="AD" clId="Web-{374B6D9B-7D23-A12D-C73A-755FCCA8C4E4}" dt="2022-11-15T02:57:01.300" v="0"/>
      <pc:docMkLst>
        <pc:docMk/>
      </pc:docMkLst>
      <pc:sldChg chg="ord">
        <pc:chgData name="Belabbaci, NazimAhmed A" userId="S::nazimahmed_belabbaci@student.uml.edu::80012ccb-c54b-46f5-8fbe-de6b19af28fb" providerId="AD" clId="Web-{374B6D9B-7D23-A12D-C73A-755FCCA8C4E4}" dt="2022-11-15T02:57:01.300" v="0"/>
        <pc:sldMkLst>
          <pc:docMk/>
          <pc:sldMk cId="2894941806" sldId="259"/>
        </pc:sldMkLst>
      </pc:sldChg>
    </pc:docChg>
  </pc:docChgLst>
  <pc:docChgLst>
    <pc:chgData name="Belabbaci, NazimAhmed A" userId="S::nazimahmed_belabbaci@student.uml.edu::80012ccb-c54b-46f5-8fbe-de6b19af28fb" providerId="AD" clId="Web-{514E6C69-01B0-CDF8-1724-E89824560AE8}"/>
    <pc:docChg chg="sldOrd">
      <pc:chgData name="Belabbaci, NazimAhmed A" userId="S::nazimahmed_belabbaci@student.uml.edu::80012ccb-c54b-46f5-8fbe-de6b19af28fb" providerId="AD" clId="Web-{514E6C69-01B0-CDF8-1724-E89824560AE8}" dt="2022-11-15T23:43:15.854" v="0"/>
      <pc:docMkLst>
        <pc:docMk/>
      </pc:docMkLst>
      <pc:sldChg chg="ord">
        <pc:chgData name="Belabbaci, NazimAhmed A" userId="S::nazimahmed_belabbaci@student.uml.edu::80012ccb-c54b-46f5-8fbe-de6b19af28fb" providerId="AD" clId="Web-{514E6C69-01B0-CDF8-1724-E89824560AE8}" dt="2022-11-15T23:43:15.854" v="0"/>
        <pc:sldMkLst>
          <pc:docMk/>
          <pc:sldMk cId="992591405" sldId="264"/>
        </pc:sldMkLst>
      </pc:sldChg>
    </pc:docChg>
  </pc:docChgLst>
  <pc:docChgLst>
    <pc:chgData name="Mahammada, BibiHajira H" userId="S::bibihajira_mahammada@student.uml.edu::b0e06e75-4445-4f79-95ef-183bc1d8ec8a" providerId="AD" clId="Web-{8FC6F23D-6396-3DEF-F4A8-BF896F8AEF53}"/>
    <pc:docChg chg="addSld delSld modSld">
      <pc:chgData name="Mahammada, BibiHajira H" userId="S::bibihajira_mahammada@student.uml.edu::b0e06e75-4445-4f79-95ef-183bc1d8ec8a" providerId="AD" clId="Web-{8FC6F23D-6396-3DEF-F4A8-BF896F8AEF53}" dt="2022-11-13T04:44:49.458" v="274"/>
      <pc:docMkLst>
        <pc:docMk/>
      </pc:docMkLst>
      <pc:sldChg chg="modSp">
        <pc:chgData name="Mahammada, BibiHajira H" userId="S::bibihajira_mahammada@student.uml.edu::b0e06e75-4445-4f79-95ef-183bc1d8ec8a" providerId="AD" clId="Web-{8FC6F23D-6396-3DEF-F4A8-BF896F8AEF53}" dt="2022-11-13T04:40:21.359" v="269" actId="20577"/>
        <pc:sldMkLst>
          <pc:docMk/>
          <pc:sldMk cId="109857222" sldId="256"/>
        </pc:sldMkLst>
        <pc:spChg chg="mod">
          <ac:chgData name="Mahammada, BibiHajira H" userId="S::bibihajira_mahammada@student.uml.edu::b0e06e75-4445-4f79-95ef-183bc1d8ec8a" providerId="AD" clId="Web-{8FC6F23D-6396-3DEF-F4A8-BF896F8AEF53}" dt="2022-11-13T04:40:21.359" v="2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 setBg modNotes">
        <pc:chgData name="Mahammada, BibiHajira H" userId="S::bibihajira_mahammada@student.uml.edu::b0e06e75-4445-4f79-95ef-183bc1d8ec8a" providerId="AD" clId="Web-{8FC6F23D-6396-3DEF-F4A8-BF896F8AEF53}" dt="2022-11-13T04:37:36.269" v="244"/>
        <pc:sldMkLst>
          <pc:docMk/>
          <pc:sldMk cId="428377727" sldId="257"/>
        </pc:sldMkLst>
        <pc:spChg chg="mod">
          <ac:chgData name="Mahammada, BibiHajira H" userId="S::bibihajira_mahammada@student.uml.edu::b0e06e75-4445-4f79-95ef-183bc1d8ec8a" providerId="AD" clId="Web-{8FC6F23D-6396-3DEF-F4A8-BF896F8AEF53}" dt="2022-11-13T04:32:31.591" v="209" actId="1076"/>
          <ac:spMkLst>
            <pc:docMk/>
            <pc:sldMk cId="428377727" sldId="257"/>
            <ac:spMk id="2" creationId="{55CDAE76-7B93-3F85-214C-06163246741F}"/>
          </ac:spMkLst>
        </pc:spChg>
        <pc:spChg chg="del mod">
          <ac:chgData name="Mahammada, BibiHajira H" userId="S::bibihajira_mahammada@student.uml.edu::b0e06e75-4445-4f79-95ef-183bc1d8ec8a" providerId="AD" clId="Web-{8FC6F23D-6396-3DEF-F4A8-BF896F8AEF53}" dt="2022-11-13T04:33:51.567" v="219"/>
          <ac:spMkLst>
            <pc:docMk/>
            <pc:sldMk cId="428377727" sldId="257"/>
            <ac:spMk id="3" creationId="{8ADCEB34-1067-00EE-21BC-8A8F14BC94DA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33:51.567" v="219"/>
          <ac:spMkLst>
            <pc:docMk/>
            <pc:sldMk cId="428377727" sldId="257"/>
            <ac:spMk id="6" creationId="{77BA81E5-5F42-452D-B667-6888E44C416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9" creationId="{49BB7E9A-6937-4BF0-9F51-A20F197B550F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11" creationId="{E0939753-89D7-48A8-8441-B9FF25CE8A7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13" creationId="{9F5CCFC5-858F-4B45-9B10-D49DD0280D2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15" creationId="{2348ECDC-D455-4B71-90F6-2ECC12B7983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17" creationId="{8181FC64-B306-4821-98E2-780662EFC486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18" creationId="{5871FC61-DD4E-47D4-81FD-8A7E7D12B37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19" creationId="{829A1E2C-5AC8-40FC-99E9-832069D3979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20" creationId="{55C54A75-E44A-4147-B9D0-FF46CFD3161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2" creationId="{49BB7E9A-6937-4BF0-9F51-A20F197B550F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3" creationId="{E0939753-89D7-48A8-8441-B9FF25CE8A7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4" creationId="{9F5CCFC5-858F-4B45-9B10-D49DD0280D2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5" creationId="{2348ECDC-D455-4B71-90F6-2ECC12B7983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27" creationId="{3D5FBB81-B61B-416A-8F5D-A8DDF62530F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28" creationId="{40C0D7D4-D83D-4C58-87D1-955F0A9173D7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29" creationId="{0BA56A81-C9DD-4EBA-9E13-32FFB51CFD45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30" creationId="{15F9A324-404E-4C5D-AFF0-C5D0D84182B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2" creationId="{49BB7E9A-6937-4BF0-9F51-A20F197B550F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3" creationId="{E0939753-89D7-48A8-8441-B9FF25CE8A7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4" creationId="{9F5CCFC5-858F-4B45-9B10-D49DD0280D2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5" creationId="{2348ECDC-D455-4B71-90F6-2ECC12B7983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37" creationId="{8181FC64-B306-4821-98E2-780662EFC486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38" creationId="{5871FC61-DD4E-47D4-81FD-8A7E7D12B37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39" creationId="{829A1E2C-5AC8-40FC-99E9-832069D3979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40" creationId="{55C54A75-E44A-4147-B9D0-FF46CFD3161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2" creationId="{3D5FBB81-B61B-416A-8F5D-A8DDF62530F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3" creationId="{40C0D7D4-D83D-4C58-87D1-955F0A9173D7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4" creationId="{15F9A324-404E-4C5D-AFF0-C5D0D84182B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5" creationId="{AC4CE3C4-3600-4353-9FE1-B32D06BEF02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47" creationId="{8181FC64-B306-4821-98E2-780662EFC486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48" creationId="{5871FC61-DD4E-47D4-81FD-8A7E7D12B37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49" creationId="{8B598134-D292-43E6-9C55-117198046913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50" creationId="{829A1E2C-5AC8-40FC-99E9-832069D39792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2" creationId="{49BB7E9A-6937-4BF0-9F51-A20F197B550F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3" creationId="{E0939753-89D7-48A8-8441-B9FF25CE8A7E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4" creationId="{9F5CCFC5-858F-4B45-9B10-D49DD0280D20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5" creationId="{2348ECDC-D455-4B71-90F6-2ECC12B7983B}"/>
          </ac:spMkLst>
        </pc:spChg>
        <pc:picChg chg="add mod ord">
          <ac:chgData name="Mahammada, BibiHajira H" userId="S::bibihajira_mahammada@student.uml.edu::b0e06e75-4445-4f79-95ef-183bc1d8ec8a" providerId="AD" clId="Web-{8FC6F23D-6396-3DEF-F4A8-BF896F8AEF53}" dt="2022-11-13T04:31:19.073" v="197"/>
          <ac:picMkLst>
            <pc:docMk/>
            <pc:sldMk cId="428377727" sldId="257"/>
            <ac:picMk id="4" creationId="{751FE6FD-D37A-E7F3-7A8C-4A6F711CFF93}"/>
          </ac:picMkLst>
        </pc:picChg>
      </pc:sldChg>
      <pc:sldChg chg="addSp delSp modSp new del">
        <pc:chgData name="Mahammada, BibiHajira H" userId="S::bibihajira_mahammada@student.uml.edu::b0e06e75-4445-4f79-95ef-183bc1d8ec8a" providerId="AD" clId="Web-{8FC6F23D-6396-3DEF-F4A8-BF896F8AEF53}" dt="2022-11-13T04:37:39.746" v="245"/>
        <pc:sldMkLst>
          <pc:docMk/>
          <pc:sldMk cId="522350293" sldId="258"/>
        </pc:sldMkLst>
        <pc:spChg chg="del mod">
          <ac:chgData name="Mahammada, BibiHajira H" userId="S::bibihajira_mahammada@student.uml.edu::b0e06e75-4445-4f79-95ef-183bc1d8ec8a" providerId="AD" clId="Web-{8FC6F23D-6396-3DEF-F4A8-BF896F8AEF53}" dt="2022-11-13T04:35:59.746" v="228"/>
          <ac:spMkLst>
            <pc:docMk/>
            <pc:sldMk cId="522350293" sldId="258"/>
            <ac:spMk id="2" creationId="{E1EA32FD-FE5D-CD94-3A98-361E85E4C5A8}"/>
          </ac:spMkLst>
        </pc:spChg>
        <pc:spChg chg="del">
          <ac:chgData name="Mahammada, BibiHajira H" userId="S::bibihajira_mahammada@student.uml.edu::b0e06e75-4445-4f79-95ef-183bc1d8ec8a" providerId="AD" clId="Web-{8FC6F23D-6396-3DEF-F4A8-BF896F8AEF53}" dt="2022-11-13T04:33:28.629" v="210"/>
          <ac:spMkLst>
            <pc:docMk/>
            <pc:sldMk cId="522350293" sldId="258"/>
            <ac:spMk id="3" creationId="{E2B48FC2-4416-F7E6-4BA5-F1E63937B804}"/>
          </ac:spMkLst>
        </pc:spChg>
        <pc:spChg chg="add del mod">
          <ac:chgData name="Mahammada, BibiHajira H" userId="S::bibihajira_mahammada@student.uml.edu::b0e06e75-4445-4f79-95ef-183bc1d8ec8a" providerId="AD" clId="Web-{8FC6F23D-6396-3DEF-F4A8-BF896F8AEF53}" dt="2022-11-13T04:36:07.871" v="230"/>
          <ac:spMkLst>
            <pc:docMk/>
            <pc:sldMk cId="522350293" sldId="258"/>
            <ac:spMk id="5" creationId="{80B6FB22-5015-73A4-439F-A84DE064C8C7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35:59.746" v="228"/>
          <ac:spMkLst>
            <pc:docMk/>
            <pc:sldMk cId="522350293" sldId="258"/>
            <ac:spMk id="7" creationId="{5530A949-5947-9AE0-EEB9-E9A313218E9C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36:17.090" v="232"/>
          <ac:spMkLst>
            <pc:docMk/>
            <pc:sldMk cId="522350293" sldId="258"/>
            <ac:spMk id="9" creationId="{98A20287-EB93-2186-EB95-4BE368562CFF}"/>
          </ac:spMkLst>
        </pc:spChg>
        <pc:picChg chg="add del mod ord">
          <ac:chgData name="Mahammada, BibiHajira H" userId="S::bibihajira_mahammada@student.uml.edu::b0e06e75-4445-4f79-95ef-183bc1d8ec8a" providerId="AD" clId="Web-{8FC6F23D-6396-3DEF-F4A8-BF896F8AEF53}" dt="2022-11-13T04:36:17.090" v="232"/>
          <ac:picMkLst>
            <pc:docMk/>
            <pc:sldMk cId="522350293" sldId="258"/>
            <ac:picMk id="4" creationId="{0E249A8A-C2CD-6E00-A169-64DCCAD2E175}"/>
          </ac:picMkLst>
        </pc:picChg>
      </pc:sldChg>
      <pc:sldChg chg="new">
        <pc:chgData name="Mahammada, BibiHajira H" userId="S::bibihajira_mahammada@student.uml.edu::b0e06e75-4445-4f79-95ef-183bc1d8ec8a" providerId="AD" clId="Web-{8FC6F23D-6396-3DEF-F4A8-BF896F8AEF53}" dt="2022-11-13T04:34:42.432" v="224"/>
        <pc:sldMkLst>
          <pc:docMk/>
          <pc:sldMk cId="2894941806" sldId="259"/>
        </pc:sldMkLst>
      </pc:sldChg>
      <pc:sldChg chg="addSp modSp new modNotes">
        <pc:chgData name="Mahammada, BibiHajira H" userId="S::bibihajira_mahammada@student.uml.edu::b0e06e75-4445-4f79-95ef-183bc1d8ec8a" providerId="AD" clId="Web-{8FC6F23D-6396-3DEF-F4A8-BF896F8AEF53}" dt="2022-11-13T04:44:49.458" v="274"/>
        <pc:sldMkLst>
          <pc:docMk/>
          <pc:sldMk cId="4068760070" sldId="260"/>
        </pc:sldMkLst>
        <pc:spChg chg="add mod">
          <ac:chgData name="Mahammada, BibiHajira H" userId="S::bibihajira_mahammada@student.uml.edu::b0e06e75-4445-4f79-95ef-183bc1d8ec8a" providerId="AD" clId="Web-{8FC6F23D-6396-3DEF-F4A8-BF896F8AEF53}" dt="2022-11-13T04:38:51.263" v="258" actId="1076"/>
          <ac:spMkLst>
            <pc:docMk/>
            <pc:sldMk cId="4068760070" sldId="260"/>
            <ac:spMk id="2" creationId="{3D20B002-0A5C-CC57-7D5F-F6C7BC966116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41:03.735" v="272" actId="20577"/>
          <ac:spMkLst>
            <pc:docMk/>
            <pc:sldMk cId="4068760070" sldId="260"/>
            <ac:spMk id="3" creationId="{E4B95926-21F3-127A-855D-CF999D81E622}"/>
          </ac:spMkLst>
        </pc:spChg>
        <pc:picChg chg="add mod">
          <ac:chgData name="Mahammada, BibiHajira H" userId="S::bibihajira_mahammada@student.uml.edu::b0e06e75-4445-4f79-95ef-183bc1d8ec8a" providerId="AD" clId="Web-{8FC6F23D-6396-3DEF-F4A8-BF896F8AEF53}" dt="2022-11-13T04:39:32.936" v="260" actId="14100"/>
          <ac:picMkLst>
            <pc:docMk/>
            <pc:sldMk cId="4068760070" sldId="260"/>
            <ac:picMk id="4" creationId="{C69D990A-851D-278E-BCBE-C65E800270EB}"/>
          </ac:picMkLst>
        </pc:picChg>
      </pc:sldChg>
    </pc:docChg>
  </pc:docChgLst>
  <pc:docChgLst>
    <pc:chgData name="Mahammada, BibiHajira H" userId="S::bibihajira_mahammada@student.uml.edu::b0e06e75-4445-4f79-95ef-183bc1d8ec8a" providerId="AD" clId="Web-{20555EE4-0309-A619-CEBA-2E743D6763A6}"/>
    <pc:docChg chg="addSld modSld">
      <pc:chgData name="Mahammada, BibiHajira H" userId="S::bibihajira_mahammada@student.uml.edu::b0e06e75-4445-4f79-95ef-183bc1d8ec8a" providerId="AD" clId="Web-{20555EE4-0309-A619-CEBA-2E743D6763A6}" dt="2022-11-15T21:07:36.632" v="25" actId="1076"/>
      <pc:docMkLst>
        <pc:docMk/>
      </pc:docMkLst>
      <pc:sldChg chg="delSp modSp new">
        <pc:chgData name="Mahammada, BibiHajira H" userId="S::bibihajira_mahammada@student.uml.edu::b0e06e75-4445-4f79-95ef-183bc1d8ec8a" providerId="AD" clId="Web-{20555EE4-0309-A619-CEBA-2E743D6763A6}" dt="2022-11-15T21:07:36.632" v="25" actId="1076"/>
        <pc:sldMkLst>
          <pc:docMk/>
          <pc:sldMk cId="3165158995" sldId="265"/>
        </pc:sldMkLst>
        <pc:spChg chg="mod">
          <ac:chgData name="Mahammada, BibiHajira H" userId="S::bibihajira_mahammada@student.uml.edu::b0e06e75-4445-4f79-95ef-183bc1d8ec8a" providerId="AD" clId="Web-{20555EE4-0309-A619-CEBA-2E743D6763A6}" dt="2022-11-15T21:07:36.632" v="25" actId="1076"/>
          <ac:spMkLst>
            <pc:docMk/>
            <pc:sldMk cId="3165158995" sldId="265"/>
            <ac:spMk id="2" creationId="{9D4F5363-4915-49DF-C2E3-9E3258C739F8}"/>
          </ac:spMkLst>
        </pc:spChg>
        <pc:spChg chg="del">
          <ac:chgData name="Mahammada, BibiHajira H" userId="S::bibihajira_mahammada@student.uml.edu::b0e06e75-4445-4f79-95ef-183bc1d8ec8a" providerId="AD" clId="Web-{20555EE4-0309-A619-CEBA-2E743D6763A6}" dt="2022-11-15T21:07:25.678" v="24"/>
          <ac:spMkLst>
            <pc:docMk/>
            <pc:sldMk cId="3165158995" sldId="265"/>
            <ac:spMk id="3" creationId="{368CBAFF-9A01-E617-FA2C-60C6F3E7CA5C}"/>
          </ac:spMkLst>
        </pc:spChg>
      </pc:sldChg>
    </pc:docChg>
  </pc:docChgLst>
  <pc:docChgLst>
    <pc:chgData name="Belabbaci, NazimAhmed A" userId="S::nazimahmed_belabbaci@student.uml.edu::80012ccb-c54b-46f5-8fbe-de6b19af28fb" providerId="AD" clId="Web-{18888EF7-9872-A58B-C608-18E78D844D84}"/>
    <pc:docChg chg="modSld">
      <pc:chgData name="Belabbaci, NazimAhmed A" userId="S::nazimahmed_belabbaci@student.uml.edu::80012ccb-c54b-46f5-8fbe-de6b19af28fb" providerId="AD" clId="Web-{18888EF7-9872-A58B-C608-18E78D844D84}" dt="2022-11-12T21:09:05.729" v="0" actId="20577"/>
      <pc:docMkLst>
        <pc:docMk/>
      </pc:docMkLst>
      <pc:sldChg chg="modSp">
        <pc:chgData name="Belabbaci, NazimAhmed A" userId="S::nazimahmed_belabbaci@student.uml.edu::80012ccb-c54b-46f5-8fbe-de6b19af28fb" providerId="AD" clId="Web-{18888EF7-9872-A58B-C608-18E78D844D84}" dt="2022-11-12T21:09:05.729" v="0" actId="20577"/>
        <pc:sldMkLst>
          <pc:docMk/>
          <pc:sldMk cId="109857222" sldId="256"/>
        </pc:sldMkLst>
        <pc:spChg chg="mod">
          <ac:chgData name="Belabbaci, NazimAhmed A" userId="S::nazimahmed_belabbaci@student.uml.edu::80012ccb-c54b-46f5-8fbe-de6b19af28fb" providerId="AD" clId="Web-{18888EF7-9872-A58B-C608-18E78D844D84}" dt="2022-11-12T21:09:05.729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elabbaci, NazimAhmed A" userId="S::nazimahmed_belabbaci@student.uml.edu::80012ccb-c54b-46f5-8fbe-de6b19af28fb" providerId="AD" clId="Web-{C5785BED-CC84-CA88-F546-5D27D2507EF3}"/>
    <pc:docChg chg="modSld">
      <pc:chgData name="Belabbaci, NazimAhmed A" userId="S::nazimahmed_belabbaci@student.uml.edu::80012ccb-c54b-46f5-8fbe-de6b19af28fb" providerId="AD" clId="Web-{C5785BED-CC84-CA88-F546-5D27D2507EF3}" dt="2022-11-14T20:09:32.096" v="19" actId="1076"/>
      <pc:docMkLst>
        <pc:docMk/>
      </pc:docMkLst>
      <pc:sldChg chg="addSp delSp modSp">
        <pc:chgData name="Belabbaci, NazimAhmed A" userId="S::nazimahmed_belabbaci@student.uml.edu::80012ccb-c54b-46f5-8fbe-de6b19af28fb" providerId="AD" clId="Web-{C5785BED-CC84-CA88-F546-5D27D2507EF3}" dt="2022-11-14T20:09:32.096" v="19" actId="1076"/>
        <pc:sldMkLst>
          <pc:docMk/>
          <pc:sldMk cId="2894941806" sldId="259"/>
        </pc:sldMkLst>
        <pc:spChg chg="mod">
          <ac:chgData name="Belabbaci, NazimAhmed A" userId="S::nazimahmed_belabbaci@student.uml.edu::80012ccb-c54b-46f5-8fbe-de6b19af28fb" providerId="AD" clId="Web-{C5785BED-CC84-CA88-F546-5D27D2507EF3}" dt="2022-11-14T20:08:35.016" v="7" actId="1076"/>
          <ac:spMkLst>
            <pc:docMk/>
            <pc:sldMk cId="2894941806" sldId="259"/>
            <ac:spMk id="2" creationId="{6CD0196E-57B2-54B5-EB7E-1E30BE2FA0C5}"/>
          </ac:spMkLst>
        </pc:spChg>
        <pc:spChg chg="del">
          <ac:chgData name="Belabbaci, NazimAhmed A" userId="S::nazimahmed_belabbaci@student.uml.edu::80012ccb-c54b-46f5-8fbe-de6b19af28fb" providerId="AD" clId="Web-{C5785BED-CC84-CA88-F546-5D27D2507EF3}" dt="2022-11-14T20:08:38.953" v="8"/>
          <ac:spMkLst>
            <pc:docMk/>
            <pc:sldMk cId="2894941806" sldId="259"/>
            <ac:spMk id="3" creationId="{7D9A2908-6C96-D1CA-73EC-A58D53599BF2}"/>
          </ac:spMkLst>
        </pc:spChg>
        <pc:picChg chg="add mod">
          <ac:chgData name="Belabbaci, NazimAhmed A" userId="S::nazimahmed_belabbaci@student.uml.edu::80012ccb-c54b-46f5-8fbe-de6b19af28fb" providerId="AD" clId="Web-{C5785BED-CC84-CA88-F546-5D27D2507EF3}" dt="2022-11-14T20:09:32.096" v="19" actId="1076"/>
          <ac:picMkLst>
            <pc:docMk/>
            <pc:sldMk cId="2894941806" sldId="259"/>
            <ac:picMk id="4" creationId="{811954F5-C83D-BD15-0D08-7858211ACFCD}"/>
          </ac:picMkLst>
        </pc:picChg>
      </pc:sldChg>
    </pc:docChg>
  </pc:docChgLst>
  <pc:docChgLst>
    <pc:chgData name="Li, Yibo" userId="S::yibo_li@student.uml.edu::fb44d0c9-b906-431a-8de2-79500cc3e353" providerId="AD" clId="Web-{93D58291-6C6A-88A4-5208-FAED6DE21B7F}"/>
    <pc:docChg chg="modSld">
      <pc:chgData name="Li, Yibo" userId="S::yibo_li@student.uml.edu::fb44d0c9-b906-431a-8de2-79500cc3e353" providerId="AD" clId="Web-{93D58291-6C6A-88A4-5208-FAED6DE21B7F}" dt="2022-11-15T02:53:42.576" v="3" actId="14100"/>
      <pc:docMkLst>
        <pc:docMk/>
      </pc:docMkLst>
      <pc:sldChg chg="modSp">
        <pc:chgData name="Li, Yibo" userId="S::yibo_li@student.uml.edu::fb44d0c9-b906-431a-8de2-79500cc3e353" providerId="AD" clId="Web-{93D58291-6C6A-88A4-5208-FAED6DE21B7F}" dt="2022-11-15T02:53:42.576" v="3" actId="14100"/>
        <pc:sldMkLst>
          <pc:docMk/>
          <pc:sldMk cId="4120378105" sldId="262"/>
        </pc:sldMkLst>
        <pc:spChg chg="mod">
          <ac:chgData name="Li, Yibo" userId="S::yibo_li@student.uml.edu::fb44d0c9-b906-431a-8de2-79500cc3e353" providerId="AD" clId="Web-{93D58291-6C6A-88A4-5208-FAED6DE21B7F}" dt="2022-11-15T02:53:22.402" v="1" actId="20577"/>
          <ac:spMkLst>
            <pc:docMk/>
            <pc:sldMk cId="4120378105" sldId="262"/>
            <ac:spMk id="2" creationId="{3D20B002-0A5C-CC57-7D5F-F6C7BC966116}"/>
          </ac:spMkLst>
        </pc:spChg>
        <pc:spChg chg="mod">
          <ac:chgData name="Li, Yibo" userId="S::yibo_li@student.uml.edu::fb44d0c9-b906-431a-8de2-79500cc3e353" providerId="AD" clId="Web-{93D58291-6C6A-88A4-5208-FAED6DE21B7F}" dt="2022-11-15T02:53:42.576" v="3" actId="14100"/>
          <ac:spMkLst>
            <pc:docMk/>
            <pc:sldMk cId="4120378105" sldId="262"/>
            <ac:spMk id="3" creationId="{E4B95926-21F3-127A-855D-CF999D81E622}"/>
          </ac:spMkLst>
        </pc:spChg>
      </pc:sldChg>
    </pc:docChg>
  </pc:docChgLst>
  <pc:docChgLst>
    <pc:chgData name="Mahammada, BibiHajira H" userId="S::bibihajira_mahammada@student.uml.edu::b0e06e75-4445-4f79-95ef-183bc1d8ec8a" providerId="AD" clId="Web-{AB057A6B-11CC-2985-9C63-48F7AD2ACD55}"/>
    <pc:docChg chg="modSld">
      <pc:chgData name="Mahammada, BibiHajira H" userId="S::bibihajira_mahammada@student.uml.edu::b0e06e75-4445-4f79-95ef-183bc1d8ec8a" providerId="AD" clId="Web-{AB057A6B-11CC-2985-9C63-48F7AD2ACD55}" dt="2022-11-15T22:47:25.107" v="0" actId="1076"/>
      <pc:docMkLst>
        <pc:docMk/>
      </pc:docMkLst>
      <pc:sldChg chg="modSp">
        <pc:chgData name="Mahammada, BibiHajira H" userId="S::bibihajira_mahammada@student.uml.edu::b0e06e75-4445-4f79-95ef-183bc1d8ec8a" providerId="AD" clId="Web-{AB057A6B-11CC-2985-9C63-48F7AD2ACD55}" dt="2022-11-15T22:47:25.107" v="0" actId="1076"/>
        <pc:sldMkLst>
          <pc:docMk/>
          <pc:sldMk cId="3165158995" sldId="265"/>
        </pc:sldMkLst>
        <pc:spChg chg="mod">
          <ac:chgData name="Mahammada, BibiHajira H" userId="S::bibihajira_mahammada@student.uml.edu::b0e06e75-4445-4f79-95ef-183bc1d8ec8a" providerId="AD" clId="Web-{AB057A6B-11CC-2985-9C63-48F7AD2ACD55}" dt="2022-11-15T22:47:25.107" v="0" actId="1076"/>
          <ac:spMkLst>
            <pc:docMk/>
            <pc:sldMk cId="3165158995" sldId="265"/>
            <ac:spMk id="2" creationId="{9D4F5363-4915-49DF-C2E3-9E3258C739F8}"/>
          </ac:spMkLst>
        </pc:spChg>
      </pc:sldChg>
    </pc:docChg>
  </pc:docChgLst>
  <pc:docChgLst>
    <pc:chgData name="Belabbaci, NazimAhmed A" userId="S::nazimahmed_belabbaci@student.uml.edu::80012ccb-c54b-46f5-8fbe-de6b19af28fb" providerId="AD" clId="Web-{3DCB22B9-57FE-4CB5-A64D-144EF63B688A}"/>
    <pc:docChg chg="modSld addMainMaster delMainMaster">
      <pc:chgData name="Belabbaci, NazimAhmed A" userId="S::nazimahmed_belabbaci@student.uml.edu::80012ccb-c54b-46f5-8fbe-de6b19af28fb" providerId="AD" clId="Web-{3DCB22B9-57FE-4CB5-A64D-144EF63B688A}" dt="2022-11-11T16:21:48.822" v="80" actId="20577"/>
      <pc:docMkLst>
        <pc:docMk/>
      </pc:docMkLst>
      <pc:sldChg chg="addSp delSp modSp mod setBg modClrScheme chgLayout">
        <pc:chgData name="Belabbaci, NazimAhmed A" userId="S::nazimahmed_belabbaci@student.uml.edu::80012ccb-c54b-46f5-8fbe-de6b19af28fb" providerId="AD" clId="Web-{3DCB22B9-57FE-4CB5-A64D-144EF63B688A}" dt="2022-11-11T16:21:48.822" v="80" actId="20577"/>
        <pc:sldMkLst>
          <pc:docMk/>
          <pc:sldMk cId="109857222" sldId="256"/>
        </pc:sldMkLst>
        <pc:spChg chg="mod">
          <ac:chgData name="Belabbaci, NazimAhmed A" userId="S::nazimahmed_belabbaci@student.uml.edu::80012ccb-c54b-46f5-8fbe-de6b19af28fb" providerId="AD" clId="Web-{3DCB22B9-57FE-4CB5-A64D-144EF63B688A}" dt="2022-11-11T16:21:48.822" v="8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9" creationId="{68CA250C-CF5A-4736-9249-D6111F7C5545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11" creationId="{3BBB887A-DB02-4431-8FDF-F517505C9E46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16" creationId="{E6C8E6EB-4C59-429B-97E4-72A058CFC4FB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18" creationId="{B5B90362-AFCC-46A9-B41C-A257A8C5B314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0" creationId="{F71EF7F1-38BA-471D-8CD4-2A9AE8E35527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2" creationId="{1BB56EB9-078F-4952-AC1F-149C7A0AE4D5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4" creationId="{10058680-D07C-4893-B2B7-91543F18AB32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6" creationId="{7B42427A-0A1F-4A55-8705-D9179F1E0CFB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8" creationId="{EE54A6FE-D8CB-48A3-900B-053D4EBD3B85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1" creationId="{8181FC64-B306-4821-98E2-780662EFC486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2" creationId="{5871FC61-DD4E-47D4-81FD-8A7E7D12B371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3" creationId="{829A1E2C-5AC8-40FC-99E9-832069D39792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4" creationId="{55C54A75-E44A-4147-B9D0-FF46CFD31612}"/>
          </ac:spMkLst>
        </pc:spChg>
        <pc:picChg chg="add mod">
          <ac:chgData name="Belabbaci, NazimAhmed A" userId="S::nazimahmed_belabbaci@student.uml.edu::80012ccb-c54b-46f5-8fbe-de6b19af28fb" providerId="AD" clId="Web-{3DCB22B9-57FE-4CB5-A64D-144EF63B688A}" dt="2022-11-11T16:20:41.460" v="67"/>
          <ac:picMkLst>
            <pc:docMk/>
            <pc:sldMk cId="109857222" sldId="256"/>
            <ac:picMk id="4" creationId="{360F7970-B894-4D39-1BB1-4B6181201DD9}"/>
          </ac:picMkLst>
        </pc:picChg>
        <pc:cxnChg chg="add">
          <ac:chgData name="Belabbaci, NazimAhmed A" userId="S::nazimahmed_belabbaci@student.uml.edu::80012ccb-c54b-46f5-8fbe-de6b19af28fb" providerId="AD" clId="Web-{3DCB22B9-57FE-4CB5-A64D-144EF63B688A}" dt="2022-11-11T16:20:41.460" v="67"/>
          <ac:cxnSpMkLst>
            <pc:docMk/>
            <pc:sldMk cId="109857222" sldId="256"/>
            <ac:cxnSpMk id="30" creationId="{430127AE-B29E-4FDF-99D2-A2F1E7003F74}"/>
          </ac:cxnSpMkLst>
        </pc:cxnChg>
      </pc:sldChg>
      <pc:sldMasterChg chg="del delSldLayout">
        <pc:chgData name="Belabbaci, NazimAhmed A" userId="S::nazimahmed_belabbaci@student.uml.edu::80012ccb-c54b-46f5-8fbe-de6b19af28fb" providerId="AD" clId="Web-{3DCB22B9-57FE-4CB5-A64D-144EF63B688A}" dt="2022-11-11T16:15:01.639" v="0"/>
        <pc:sldMasterMkLst>
          <pc:docMk/>
          <pc:sldMasterMk cId="2460954070" sldId="2147483660"/>
        </pc:sldMasterMkLst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elabbaci, NazimAhmed A" userId="S::nazimahmed_belabbaci@student.uml.edu::80012ccb-c54b-46f5-8fbe-de6b19af28fb" providerId="AD" clId="Web-{3DCB22B9-57FE-4CB5-A64D-144EF63B688A}" dt="2022-11-11T16:20:41.460" v="67"/>
        <pc:sldMasterMkLst>
          <pc:docMk/>
          <pc:sldMasterMk cId="2402159181" sldId="2147483712"/>
        </pc:sldMasterMkLst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477269975" sldId="2147483701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2945182399" sldId="2147483702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948942693" sldId="2147483703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309677740" sldId="2147483704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90944791" sldId="2147483705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893563054" sldId="2147483706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2340920000" sldId="2147483707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237460675" sldId="2147483708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840693104" sldId="2147483709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162701881" sldId="2147483710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4252914669" sldId="2147483711"/>
          </pc:sldLayoutMkLst>
        </pc:sldLayoutChg>
      </pc:sldMasterChg>
      <pc:sldMasterChg chg="add addSldLayout">
        <pc:chgData name="Belabbaci, NazimAhmed A" userId="S::nazimahmed_belabbaci@student.uml.edu::80012ccb-c54b-46f5-8fbe-de6b19af28fb" providerId="AD" clId="Web-{3DCB22B9-57FE-4CB5-A64D-144EF63B688A}" dt="2022-11-11T16:20:41.460" v="67"/>
        <pc:sldMasterMkLst>
          <pc:docMk/>
          <pc:sldMasterMk cId="2951960418" sldId="2147483713"/>
        </pc:sldMasterMkLst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828231593" sldId="2147483714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3836595274" sldId="2147483715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2495028404" sldId="2147483716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1613477090" sldId="2147483717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1060303586" sldId="2147483718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2845097133" sldId="2147483719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231319616" sldId="2147483720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765177615" sldId="2147483721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3190756086" sldId="2147483722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1365437472" sldId="2147483723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451529793" sldId="2147483724"/>
          </pc:sldLayoutMkLst>
        </pc:sldLayoutChg>
      </pc:sldMasterChg>
      <pc:sldMasterChg chg="add del addSldLayout delSldLayout">
        <pc:chgData name="Belabbaci, NazimAhmed A" userId="S::nazimahmed_belabbaci@student.uml.edu::80012ccb-c54b-46f5-8fbe-de6b19af28fb" providerId="AD" clId="Web-{3DCB22B9-57FE-4CB5-A64D-144EF63B688A}" dt="2022-11-11T16:20:41.382" v="66"/>
        <pc:sldMasterMkLst>
          <pc:docMk/>
          <pc:sldMasterMk cId="180419309" sldId="2147483736"/>
        </pc:sldMasterMkLst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688856651" sldId="2147483725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2852034335" sldId="2147483726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2391358015" sldId="2147483727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807282010" sldId="2147483728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2066033117" sldId="2147483729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3048970856" sldId="2147483730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125057741" sldId="2147483731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041614966" sldId="2147483732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3297885915" sldId="2147483733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294681146" sldId="2147483734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3572383198" sldId="2147483735"/>
          </pc:sldLayoutMkLst>
        </pc:sldLayoutChg>
      </pc:sldMasterChg>
    </pc:docChg>
  </pc:docChgLst>
  <pc:docChgLst>
    <pc:chgData name="Prajapati, Prism" userId="S::prism_prajapati@student.uml.edu::16f967dc-200c-41ed-ad7d-826c3607bc5b" providerId="AD" clId="Web-{4D70C988-A01B-73B7-335D-94374C6A88E3}"/>
    <pc:docChg chg="modSld">
      <pc:chgData name="Prajapati, Prism" userId="S::prism_prajapati@student.uml.edu::16f967dc-200c-41ed-ad7d-826c3607bc5b" providerId="AD" clId="Web-{4D70C988-A01B-73B7-335D-94374C6A88E3}" dt="2022-11-15T22:58:50.240" v="29" actId="20577"/>
      <pc:docMkLst>
        <pc:docMk/>
      </pc:docMkLst>
      <pc:sldChg chg="modSp">
        <pc:chgData name="Prajapati, Prism" userId="S::prism_prajapati@student.uml.edu::16f967dc-200c-41ed-ad7d-826c3607bc5b" providerId="AD" clId="Web-{4D70C988-A01B-73B7-335D-94374C6A88E3}" dt="2022-11-15T22:58:50.240" v="29" actId="20577"/>
        <pc:sldMkLst>
          <pc:docMk/>
          <pc:sldMk cId="992591405" sldId="264"/>
        </pc:sldMkLst>
        <pc:spChg chg="mod">
          <ac:chgData name="Prajapati, Prism" userId="S::prism_prajapati@student.uml.edu::16f967dc-200c-41ed-ad7d-826c3607bc5b" providerId="AD" clId="Web-{4D70C988-A01B-73B7-335D-94374C6A88E3}" dt="2022-11-15T22:58:50.240" v="29" actId="20577"/>
          <ac:spMkLst>
            <pc:docMk/>
            <pc:sldMk cId="992591405" sldId="264"/>
            <ac:spMk id="2" creationId="{1237573C-A17B-8B9E-2B40-022338EF91EA}"/>
          </ac:spMkLst>
        </pc:spChg>
        <pc:spChg chg="mod">
          <ac:chgData name="Prajapati, Prism" userId="S::prism_prajapati@student.uml.edu::16f967dc-200c-41ed-ad7d-826c3607bc5b" providerId="AD" clId="Web-{4D70C988-A01B-73B7-335D-94374C6A88E3}" dt="2022-11-15T17:25:58.728" v="26" actId="14100"/>
          <ac:spMkLst>
            <pc:docMk/>
            <pc:sldMk cId="992591405" sldId="264"/>
            <ac:spMk id="4" creationId="{EA3F4BCB-BDA9-EC08-4B7A-746975196290}"/>
          </ac:spMkLst>
        </pc:spChg>
        <pc:picChg chg="mod">
          <ac:chgData name="Prajapati, Prism" userId="S::prism_prajapati@student.uml.edu::16f967dc-200c-41ed-ad7d-826c3607bc5b" providerId="AD" clId="Web-{4D70C988-A01B-73B7-335D-94374C6A88E3}" dt="2022-11-15T17:25:01.287" v="7" actId="14100"/>
          <ac:picMkLst>
            <pc:docMk/>
            <pc:sldMk cId="992591405" sldId="264"/>
            <ac:picMk id="11" creationId="{15866857-7628-0A7B-0ABB-AD6CDB9A1AF8}"/>
          </ac:picMkLst>
        </pc:picChg>
        <pc:picChg chg="mod">
          <ac:chgData name="Prajapati, Prism" userId="S::prism_prajapati@student.uml.edu::16f967dc-200c-41ed-ad7d-826c3607bc5b" providerId="AD" clId="Web-{4D70C988-A01B-73B7-335D-94374C6A88E3}" dt="2022-11-15T17:24:53.630" v="6" actId="1076"/>
          <ac:picMkLst>
            <pc:docMk/>
            <pc:sldMk cId="992591405" sldId="264"/>
            <ac:picMk id="12" creationId="{1E501A77-45A9-0D90-B65E-FC22A5FEA3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B7A7-03F9-4022-AE95-71B84FBE6D68}" type="datetimeFigureOut"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94D3-0CED-48AB-96C5-ED8C5E6E8C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noninvasive technique, called electroencephalography (EEG) based brain-computer interface, records weak electrical activity of the subjects’ brain through a specialized, high-tech EEG cap fitted with 64 electrodes and converts the “thoughts” into action by advanced signal processing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94D3-0CED-48AB-96C5-ED8C5E6E8CB2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noninvasive technique, called electroencephalography (EEG) based brain-computer interface, records weak electrical activity of the subjects’ brain through a specialized, high-tech EEG cap fitted with 64 electrodes and converts the “thoughts” into action by advanced signal processing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94D3-0CED-48AB-96C5-ED8C5E6E8CB2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11/15/2022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2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11/15/2022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11/15/2022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11/15/2022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03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11/15/2022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11/15/2022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11/15/2022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741" y="442913"/>
            <a:ext cx="6725247" cy="172455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Mind-Controlled Robotic Arm</a:t>
            </a:r>
            <a:br>
              <a:rPr lang="en-US" sz="3000"/>
            </a:br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IoT COMP5060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members: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Nazim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A.Belabbaci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Yibo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Li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Prism Prajapati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Bibi Hajira M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60F7970-B894-4D39-1BB1-4B6181201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1" r="11245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B002-0A5C-CC57-7D5F-F6C7BC966116}"/>
              </a:ext>
            </a:extLst>
          </p:cNvPr>
          <p:cNvSpPr>
            <a:spLocks noGrp="1"/>
          </p:cNvSpPr>
          <p:nvPr/>
        </p:nvSpPr>
        <p:spPr>
          <a:xfrm>
            <a:off x="592513" y="153583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Meiryo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5926-21F3-127A-855D-CF999D81E622}"/>
              </a:ext>
            </a:extLst>
          </p:cNvPr>
          <p:cNvSpPr>
            <a:spLocks noGrp="1"/>
          </p:cNvSpPr>
          <p:nvPr/>
        </p:nvSpPr>
        <p:spPr>
          <a:xfrm>
            <a:off x="360220" y="1769356"/>
            <a:ext cx="6336141" cy="4876061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§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Individuals with neuromuscular disorders or damage to motor system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lose the ability to control their muscles</a:t>
            </a:r>
          </a:p>
          <a:p>
            <a:pPr>
              <a:lnSpc>
                <a:spcPct val="130000"/>
              </a:lnSpc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§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Brain Computer Interface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 (BCI) aim to directly bridge the brain and outside world</a:t>
            </a:r>
          </a:p>
          <a:p>
            <a:pPr>
              <a:lnSpc>
                <a:spcPct val="13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§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Use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non-invasive BCI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 for controlling robotic arm to complete reach-and-grasp tasks in 3 dimensions</a:t>
            </a:r>
          </a:p>
          <a:p>
            <a:pPr>
              <a:lnSpc>
                <a:spcPct val="13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§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Non-invasive technique is called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Electroencephalography(EEG) 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based brain-computer interface.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9D990A-851D-278E-BCBE-C65E8002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87" y="2117558"/>
            <a:ext cx="5225472" cy="33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B002-0A5C-CC57-7D5F-F6C7BC966116}"/>
              </a:ext>
            </a:extLst>
          </p:cNvPr>
          <p:cNvSpPr>
            <a:spLocks noGrp="1"/>
          </p:cNvSpPr>
          <p:nvPr/>
        </p:nvSpPr>
        <p:spPr>
          <a:xfrm>
            <a:off x="592513" y="-1927"/>
            <a:ext cx="11336489" cy="98241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EEG Features Extraction and Classification 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5926-21F3-127A-855D-CF999D81E622}"/>
              </a:ext>
            </a:extLst>
          </p:cNvPr>
          <p:cNvSpPr>
            <a:spLocks noGrp="1"/>
          </p:cNvSpPr>
          <p:nvPr/>
        </p:nvSpPr>
        <p:spPr>
          <a:xfrm>
            <a:off x="142507" y="976254"/>
            <a:ext cx="12090017" cy="540997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2000">
                <a:latin typeface="Calibri"/>
                <a:ea typeface="+mn-lt"/>
                <a:cs typeface="+mn-lt"/>
              </a:rPr>
              <a:t>The original EEG temporal signal contains different frequency bands information.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000">
              <a:latin typeface="Calibri"/>
              <a:ea typeface="+mn-lt"/>
              <a:cs typeface="+mn-lt"/>
            </a:endParaRPr>
          </a:p>
          <a:p>
            <a:endParaRPr lang="en-US" sz="2000">
              <a:latin typeface="Calibri"/>
              <a:ea typeface="+mn-lt"/>
              <a:cs typeface="+mn-lt"/>
            </a:endParaRPr>
          </a:p>
          <a:p>
            <a:r>
              <a:rPr lang="en-US" sz="2000">
                <a:latin typeface="Calibri"/>
                <a:ea typeface="+mn-lt"/>
                <a:cs typeface="+mn-lt"/>
              </a:rPr>
              <a:t>Feature Extraction </a:t>
            </a:r>
            <a:endParaRPr lang="en-US" sz="2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2000">
                <a:latin typeface="Calibri"/>
                <a:ea typeface="+mn-lt"/>
                <a:cs typeface="+mn-lt"/>
              </a:rPr>
              <a:t>Step 1: decomposition of original EEG signal into sub-frequency bands (Discrete Wavelet Transform).</a:t>
            </a:r>
            <a:endParaRPr lang="en-US" sz="2000">
              <a:latin typeface="Calibri"/>
              <a:ea typeface="Meiryo"/>
              <a:cs typeface="Calibri"/>
            </a:endParaRPr>
          </a:p>
          <a:p>
            <a:endParaRPr lang="en-US" sz="2000">
              <a:latin typeface="Calibri"/>
              <a:ea typeface="+mn-lt"/>
              <a:cs typeface="+mn-lt"/>
            </a:endParaRPr>
          </a:p>
          <a:p>
            <a:r>
              <a:rPr lang="en-US" sz="2000">
                <a:latin typeface="Calibri"/>
                <a:ea typeface="+mn-lt"/>
                <a:cs typeface="+mn-lt"/>
              </a:rPr>
              <a:t>Feature Visualization and Standardization</a:t>
            </a:r>
            <a:endParaRPr lang="en-US" sz="2000">
              <a:latin typeface="Calibri"/>
              <a:ea typeface="Meiryo"/>
              <a:cs typeface="Calibri"/>
            </a:endParaRPr>
          </a:p>
          <a:p>
            <a:r>
              <a:rPr lang="en-US" sz="2000">
                <a:latin typeface="Calibri"/>
                <a:ea typeface="+mn-lt"/>
                <a:cs typeface="+mn-lt"/>
              </a:rPr>
              <a:t>Step 2: standardization of extracted features to zero mean and unit variance. </a:t>
            </a:r>
          </a:p>
          <a:p>
            <a:endParaRPr lang="en-US" sz="2000">
              <a:latin typeface="Calibri"/>
              <a:ea typeface="+mn-lt"/>
              <a:cs typeface="+mn-lt"/>
            </a:endParaRPr>
          </a:p>
          <a:p>
            <a:r>
              <a:rPr lang="en-US" sz="2000">
                <a:latin typeface="Calibri"/>
                <a:ea typeface="+mn-lt"/>
                <a:cs typeface="+mn-lt"/>
              </a:rPr>
              <a:t>Feature Selection </a:t>
            </a:r>
          </a:p>
          <a:p>
            <a:r>
              <a:rPr lang="en-US" sz="2000">
                <a:latin typeface="Calibri"/>
                <a:ea typeface="+mn-lt"/>
                <a:cs typeface="+mn-lt"/>
              </a:rPr>
              <a:t>Step 3: filtering the critical features for classification (Fisher’s Discriminant Ratio or Principal Component Analysis).</a:t>
            </a:r>
            <a:endParaRPr lang="en-US" sz="2000">
              <a:latin typeface="Calibri"/>
              <a:ea typeface="+mn-lt"/>
              <a:cs typeface="Calibri"/>
            </a:endParaRPr>
          </a:p>
          <a:p>
            <a:endParaRPr lang="en-US" sz="2000">
              <a:latin typeface="Calibri"/>
              <a:ea typeface="+mn-lt"/>
              <a:cs typeface="+mn-lt"/>
            </a:endParaRPr>
          </a:p>
          <a:p>
            <a:r>
              <a:rPr lang="en-US" sz="2000">
                <a:latin typeface="Calibri"/>
                <a:ea typeface="+mn-lt"/>
                <a:cs typeface="+mn-lt"/>
              </a:rPr>
              <a:t>Feature Classification</a:t>
            </a:r>
            <a:endParaRPr lang="en-US" sz="2000">
              <a:latin typeface="Calibri"/>
              <a:ea typeface="Meiryo"/>
              <a:cs typeface="Calibri"/>
            </a:endParaRPr>
          </a:p>
          <a:p>
            <a:r>
              <a:rPr lang="en-US" sz="2000">
                <a:latin typeface="Calibri"/>
                <a:ea typeface="+mn-lt"/>
                <a:cs typeface="+mn-lt"/>
              </a:rPr>
              <a:t>Step 4: classifying of selected feature sets via KNN, SVM, MLP or NB. </a:t>
            </a:r>
            <a:endParaRPr lang="en-US" sz="2000">
              <a:latin typeface="Calibri"/>
              <a:ea typeface="Meiryo"/>
              <a:cs typeface="Calibri"/>
            </a:endParaRPr>
          </a:p>
          <a:p>
            <a:endParaRPr lang="en-US">
              <a:latin typeface="Calibri"/>
              <a:ea typeface="+mn-lt"/>
              <a:cs typeface="+mn-lt"/>
            </a:endParaRPr>
          </a:p>
          <a:p>
            <a:r>
              <a:rPr lang="en-US" i="1">
                <a:latin typeface="Calibri"/>
                <a:ea typeface="+mn-lt"/>
                <a:cs typeface="+mn-lt"/>
              </a:rPr>
              <a:t>* “Classification of EEG Signals Based on Pattern Recognition Approach” Hafeez Ullah Amin and et al.</a:t>
            </a:r>
            <a:endParaRPr lang="en-US">
              <a:latin typeface="Calibri"/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§"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Picture 5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8968F38A-F07C-BA52-4D61-93CA4FD6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8" y="1509455"/>
            <a:ext cx="10562390" cy="9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37573C-A17B-8B9E-2B40-022338EF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1" y="1134114"/>
            <a:ext cx="4167990" cy="980793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EPOC+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15866857-7628-0A7B-0ABB-AD6CDB9A1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898" y="2583481"/>
            <a:ext cx="5191650" cy="39298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4BCB-BDA9-EC08-4B7A-746975196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7466" y="500505"/>
            <a:ext cx="3443344" cy="1612838"/>
          </a:xfrm>
        </p:spPr>
        <p:txBody>
          <a:bodyPr>
            <a:normAutofit/>
          </a:bodyPr>
          <a:lstStyle/>
          <a:p>
            <a:endParaRPr lang="en-US" b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ROBOTIC ARM KIT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1E501A77-45A9-0D90-B65E-FC22A5FEA3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56087" y="2585044"/>
            <a:ext cx="4834752" cy="393417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9F73885-9666-1672-966C-483F57C1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68785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Devices Required</a:t>
            </a:r>
            <a:endParaRPr lang="en-US" b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259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196E-57B2-54B5-EB7E-1E30BE2F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6" y="4776"/>
            <a:ext cx="6950238" cy="752603"/>
          </a:xfrm>
        </p:spPr>
        <p:txBody>
          <a:bodyPr>
            <a:normAutofit fontScale="90000"/>
          </a:bodyPr>
          <a:lstStyle/>
          <a:p>
            <a:r>
              <a:rPr lang="en-US">
                <a:ea typeface="Meiryo"/>
              </a:rPr>
              <a:t>Final Demo Plan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1954F5-C83D-BD15-0D08-7858211A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05429"/>
            <a:ext cx="9445978" cy="60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4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363-4915-49DF-C2E3-9E3258C7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410" y="649582"/>
            <a:ext cx="8355533" cy="3285207"/>
          </a:xfrm>
        </p:spPr>
        <p:txBody>
          <a:bodyPr/>
          <a:lstStyle/>
          <a:p>
            <a:r>
              <a:rPr lang="en-US">
                <a:ea typeface="Meiryo"/>
              </a:rPr>
              <a:t>Questions/Feedback</a:t>
            </a:r>
          </a:p>
        </p:txBody>
      </p:sp>
    </p:spTree>
    <p:extLst>
      <p:ext uri="{BB962C8B-B14F-4D97-AF65-F5344CB8AC3E}">
        <p14:creationId xmlns:p14="http://schemas.microsoft.com/office/powerpoint/2010/main" val="316515899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SketchLinesVTI</vt:lpstr>
      <vt:lpstr>Mind-Controlled Robotic Arm IoT COMP5060 Project</vt:lpstr>
      <vt:lpstr>PowerPoint Presentation</vt:lpstr>
      <vt:lpstr>PowerPoint Presentation</vt:lpstr>
      <vt:lpstr>Devices Required</vt:lpstr>
      <vt:lpstr>Final Demo Plan</vt:lpstr>
      <vt:lpstr>Questions/Feedback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2022-11-11T16:12:08Z</dcterms:created>
  <dcterms:modified xsi:type="dcterms:W3CDTF">2022-11-15T23:43:16Z</dcterms:modified>
</cp:coreProperties>
</file>