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7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47E-E407-4B57-B7B2-698AA916EF4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21E9-3789-46DB-AF2D-04B070E7C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47E-E407-4B57-B7B2-698AA916EF4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21E9-3789-46DB-AF2D-04B070E7C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47E-E407-4B57-B7B2-698AA916EF4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21E9-3789-46DB-AF2D-04B070E7C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47E-E407-4B57-B7B2-698AA916EF4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21E9-3789-46DB-AF2D-04B070E7C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47E-E407-4B57-B7B2-698AA916EF4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21E9-3789-46DB-AF2D-04B070E7C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47E-E407-4B57-B7B2-698AA916EF4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21E9-3789-46DB-AF2D-04B070E7C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47E-E407-4B57-B7B2-698AA916EF4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21E9-3789-46DB-AF2D-04B070E7C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47E-E407-4B57-B7B2-698AA916EF4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21E9-3789-46DB-AF2D-04B070E7C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47E-E407-4B57-B7B2-698AA916EF4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21E9-3789-46DB-AF2D-04B070E7C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47E-E407-4B57-B7B2-698AA916EF4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21E9-3789-46DB-AF2D-04B070E7C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D47E-E407-4B57-B7B2-698AA916EF4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21E9-3789-46DB-AF2D-04B070E7C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DD47E-E407-4B57-B7B2-698AA916EF4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421E9-3789-46DB-AF2D-04B070E7C5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인간과 컴퓨터 상호작용 </a:t>
            </a:r>
            <a:r>
              <a:rPr lang="en-US" altLang="ko-KR" b="1" dirty="0"/>
              <a:t>(HCI)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사용자 분석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781175"/>
            <a:ext cx="62579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8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971550"/>
            <a:ext cx="64484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8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595562"/>
            <a:ext cx="63150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5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33475"/>
            <a:ext cx="65532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2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866775"/>
            <a:ext cx="68294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4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023937"/>
            <a:ext cx="6762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1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971550"/>
            <a:ext cx="66008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4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400175"/>
            <a:ext cx="66008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8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2038350"/>
            <a:ext cx="65627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1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166812"/>
            <a:ext cx="68389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2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어떤 시스템이든지 사용자에</a:t>
            </a:r>
          </a:p>
          <a:p>
            <a:pPr algn="ctr">
              <a:buNone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관한 모든 자료는 신성할</a:t>
            </a:r>
          </a:p>
          <a:p>
            <a:pPr algn="ctr">
              <a:buNone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정도로 중요하게 다루어 져야</a:t>
            </a:r>
          </a:p>
          <a:p>
            <a:pPr algn="ctr">
              <a:buNone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한다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HY동녘B" pitchFamily="18" charset="-127"/>
                <a:ea typeface="HY동녘B" pitchFamily="18" charset="-127"/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776287"/>
            <a:ext cx="53054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8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928687"/>
            <a:ext cx="65913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35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990600"/>
            <a:ext cx="66770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36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233487"/>
            <a:ext cx="65817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6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995362"/>
            <a:ext cx="64865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27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676400"/>
            <a:ext cx="65341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89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147762"/>
            <a:ext cx="65436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88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309687"/>
            <a:ext cx="65817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4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438275"/>
            <a:ext cx="66389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77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352550"/>
            <a:ext cx="65436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사용자분석 </a:t>
            </a:r>
            <a:r>
              <a:rPr lang="en-US" altLang="ko-KR" b="1" dirty="0"/>
              <a:t>- </a:t>
            </a:r>
            <a:r>
              <a:rPr lang="ko-KR" altLang="en-US" b="1" dirty="0"/>
              <a:t>개요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240" y="1767681"/>
            <a:ext cx="53035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733550"/>
            <a:ext cx="65246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47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952500"/>
            <a:ext cx="65341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88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942975"/>
            <a:ext cx="65341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10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966787"/>
            <a:ext cx="65151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0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928687"/>
            <a:ext cx="6524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93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985837"/>
            <a:ext cx="66389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42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실습과제 </a:t>
            </a:r>
            <a:r>
              <a:rPr lang="en-US" altLang="ko-KR" sz="2400" b="1" dirty="0" smtClean="0"/>
              <a:t>5</a:t>
            </a:r>
          </a:p>
          <a:p>
            <a:endParaRPr lang="en-US" altLang="ko-KR" sz="2400" b="1" dirty="0"/>
          </a:p>
          <a:p>
            <a:pPr marL="400050" lvl="1" indent="0">
              <a:buNone/>
            </a:pPr>
            <a:r>
              <a:rPr lang="ko-KR" altLang="en-US" sz="2000" b="1" dirty="0"/>
              <a:t>선정된 과제에 대한 페르소나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개 제작하기</a:t>
            </a:r>
          </a:p>
          <a:p>
            <a:pPr marL="400050" lvl="1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사용자 정의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 스토리</a:t>
            </a:r>
            <a:r>
              <a:rPr lang="en-US" altLang="ko-KR" sz="2000" dirty="0"/>
              <a:t>, </a:t>
            </a:r>
            <a:r>
              <a:rPr lang="ko-KR" altLang="en-US" sz="2000" dirty="0"/>
              <a:t>태도</a:t>
            </a:r>
          </a:p>
          <a:p>
            <a:pPr marL="400050" lvl="1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사용자 목표 서술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 </a:t>
            </a:r>
            <a:r>
              <a:rPr lang="ko-KR" altLang="en-US" sz="2000" dirty="0" err="1"/>
              <a:t>니즈</a:t>
            </a:r>
            <a:r>
              <a:rPr lang="en-US" altLang="ko-KR" sz="2000" dirty="0"/>
              <a:t>, Business Goal</a:t>
            </a:r>
          </a:p>
          <a:p>
            <a:pPr marL="400050" lvl="1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동기 </a:t>
            </a:r>
            <a:r>
              <a:rPr lang="en-US" altLang="ko-KR" sz="2000" dirty="0"/>
              <a:t>/ </a:t>
            </a:r>
            <a:r>
              <a:rPr lang="ko-KR" altLang="en-US" sz="2000" dirty="0"/>
              <a:t>시나리오 </a:t>
            </a:r>
            <a:r>
              <a:rPr lang="en-US" altLang="ko-KR" sz="2000" dirty="0"/>
              <a:t>/ </a:t>
            </a:r>
            <a:r>
              <a:rPr lang="ko-KR" altLang="en-US" sz="2000" dirty="0"/>
              <a:t>기능</a:t>
            </a:r>
            <a:r>
              <a:rPr lang="en-US" altLang="ko-KR" sz="2000" dirty="0"/>
              <a:t>.</a:t>
            </a:r>
            <a:r>
              <a:rPr lang="ko-KR" altLang="en-US" sz="2000" dirty="0" err="1"/>
              <a:t>콘텐츠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이용행태</a:t>
            </a:r>
          </a:p>
          <a:p>
            <a:pPr marL="400050" lvl="1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관계도 및 페르소나 위치</a:t>
            </a:r>
          </a:p>
        </p:txBody>
      </p:sp>
    </p:spTree>
    <p:extLst>
      <p:ext uri="{BB962C8B-B14F-4D97-AF65-F5344CB8AC3E}">
        <p14:creationId xmlns:p14="http://schemas.microsoft.com/office/powerpoint/2010/main" val="3709231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31683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049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Women Want (2000)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4614" y="1600200"/>
            <a:ext cx="32347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96751"/>
            <a:ext cx="66103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36711"/>
            <a:ext cx="66103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1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276350"/>
            <a:ext cx="65341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8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747837"/>
            <a:ext cx="65627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8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38312"/>
            <a:ext cx="6543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9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74</Words>
  <Application>Microsoft Office PowerPoint</Application>
  <PresentationFormat>화면 슬라이드 쇼(4:3)</PresentationFormat>
  <Paragraphs>16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인간과 컴퓨터 상호작용 (HCI)</vt:lpstr>
      <vt:lpstr>PowerPoint 프레젠테이션</vt:lpstr>
      <vt:lpstr>사용자분석 - 개요</vt:lpstr>
      <vt:lpstr>What Women Want (2000)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beomjoon kim</cp:lastModifiedBy>
  <cp:revision>10</cp:revision>
  <dcterms:created xsi:type="dcterms:W3CDTF">2016-01-17T13:48:51Z</dcterms:created>
  <dcterms:modified xsi:type="dcterms:W3CDTF">2022-08-30T12:26:04Z</dcterms:modified>
</cp:coreProperties>
</file>