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2536809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2536809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d3639db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d3639db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d3639db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d3639db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3639db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3639db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d3639db3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d3639db3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d3639db3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d3639db3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d3639db3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d3639db3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Twitter Score Dashboard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Luke McNamara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Tools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Twitter’s API</a:t>
            </a:r>
            <a:endParaRPr/>
          </a:p>
          <a:p>
            <a:pPr indent="-342900" lvl="0" marL="457200" rtl="0" algn="l">
              <a:spcBef>
                <a:spcPts val="0"/>
              </a:spcBef>
              <a:spcAft>
                <a:spcPts val="0"/>
              </a:spcAft>
              <a:buSzPts val="1800"/>
              <a:buChar char="●"/>
            </a:pPr>
            <a:r>
              <a:rPr lang="en"/>
              <a:t>NodeJS</a:t>
            </a:r>
            <a:endParaRPr/>
          </a:p>
          <a:p>
            <a:pPr indent="-342900" lvl="0" marL="457200" rtl="0" algn="l">
              <a:spcBef>
                <a:spcPts val="0"/>
              </a:spcBef>
              <a:spcAft>
                <a:spcPts val="0"/>
              </a:spcAft>
              <a:buSzPts val="1800"/>
              <a:buChar char="●"/>
            </a:pPr>
            <a:r>
              <a:rPr lang="en"/>
              <a:t>VueJS</a:t>
            </a:r>
            <a:endParaRPr/>
          </a:p>
          <a:p>
            <a:pPr indent="-342900" lvl="0" marL="457200" rtl="0" algn="l">
              <a:spcBef>
                <a:spcPts val="0"/>
              </a:spcBef>
              <a:spcAft>
                <a:spcPts val="0"/>
              </a:spcAft>
              <a:buSzPts val="1800"/>
              <a:buChar char="●"/>
            </a:pPr>
            <a:r>
              <a:rPr lang="en"/>
              <a:t>MongoDB</a:t>
            </a:r>
            <a:endParaRPr/>
          </a:p>
          <a:p>
            <a:pPr indent="-342900" lvl="0" marL="457200" rtl="0" algn="l">
              <a:spcBef>
                <a:spcPts val="0"/>
              </a:spcBef>
              <a:spcAft>
                <a:spcPts val="0"/>
              </a:spcAft>
              <a:buSzPts val="1800"/>
              <a:buChar char="●"/>
            </a:pPr>
            <a:r>
              <a:rPr lang="en"/>
              <a:t>Heroku</a:t>
            </a:r>
            <a:endParaRPr/>
          </a:p>
          <a:p>
            <a:pPr indent="-342900" lvl="0" marL="457200" rtl="0" algn="l">
              <a:spcBef>
                <a:spcPts val="0"/>
              </a:spcBef>
              <a:spcAft>
                <a:spcPts val="0"/>
              </a:spcAft>
              <a:buSzPts val="1800"/>
              <a:buChar char="●"/>
            </a:pPr>
            <a:r>
              <a:rPr lang="en"/>
              <a:t>Vuexy (Future Implementation)</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7187225" y="138200"/>
            <a:ext cx="1531400" cy="879525"/>
          </a:xfrm>
          <a:prstGeom prst="rect">
            <a:avLst/>
          </a:prstGeom>
          <a:noFill/>
          <a:ln>
            <a:noFill/>
          </a:ln>
        </p:spPr>
      </p:pic>
      <p:pic>
        <p:nvPicPr>
          <p:cNvPr id="63" name="Google Shape;63;p14"/>
          <p:cNvPicPr preferRelativeResize="0"/>
          <p:nvPr/>
        </p:nvPicPr>
        <p:blipFill>
          <a:blip r:embed="rId4">
            <a:alphaModFix/>
          </a:blip>
          <a:stretch>
            <a:fillRect/>
          </a:stretch>
        </p:blipFill>
        <p:spPr>
          <a:xfrm>
            <a:off x="7043120" y="1478145"/>
            <a:ext cx="1733200" cy="979650"/>
          </a:xfrm>
          <a:prstGeom prst="rect">
            <a:avLst/>
          </a:prstGeom>
          <a:noFill/>
          <a:ln>
            <a:noFill/>
          </a:ln>
        </p:spPr>
      </p:pic>
      <p:pic>
        <p:nvPicPr>
          <p:cNvPr id="64" name="Google Shape;64;p14"/>
          <p:cNvPicPr preferRelativeResize="0"/>
          <p:nvPr/>
        </p:nvPicPr>
        <p:blipFill>
          <a:blip r:embed="rId5">
            <a:alphaModFix/>
          </a:blip>
          <a:stretch>
            <a:fillRect/>
          </a:stretch>
        </p:blipFill>
        <p:spPr>
          <a:xfrm>
            <a:off x="7079413" y="2736525"/>
            <a:ext cx="1660625" cy="929950"/>
          </a:xfrm>
          <a:prstGeom prst="rect">
            <a:avLst/>
          </a:prstGeom>
          <a:noFill/>
          <a:ln>
            <a:noFill/>
          </a:ln>
        </p:spPr>
      </p:pic>
      <p:pic>
        <p:nvPicPr>
          <p:cNvPr id="65" name="Google Shape;65;p14"/>
          <p:cNvPicPr preferRelativeResize="0"/>
          <p:nvPr/>
        </p:nvPicPr>
        <p:blipFill>
          <a:blip r:embed="rId6">
            <a:alphaModFix/>
          </a:blip>
          <a:stretch>
            <a:fillRect/>
          </a:stretch>
        </p:blipFill>
        <p:spPr>
          <a:xfrm>
            <a:off x="4643650" y="138199"/>
            <a:ext cx="1672703" cy="879525"/>
          </a:xfrm>
          <a:prstGeom prst="rect">
            <a:avLst/>
          </a:prstGeom>
          <a:noFill/>
          <a:ln>
            <a:noFill/>
          </a:ln>
        </p:spPr>
      </p:pic>
      <p:pic>
        <p:nvPicPr>
          <p:cNvPr id="66" name="Google Shape;66;p14"/>
          <p:cNvPicPr preferRelativeResize="0"/>
          <p:nvPr/>
        </p:nvPicPr>
        <p:blipFill>
          <a:blip r:embed="rId7">
            <a:alphaModFix/>
          </a:blip>
          <a:stretch>
            <a:fillRect/>
          </a:stretch>
        </p:blipFill>
        <p:spPr>
          <a:xfrm>
            <a:off x="4643650" y="1424570"/>
            <a:ext cx="1863138" cy="97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Implementation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Unfortunately did not get to Vuexy due to conflicting time constraints as a new product</a:t>
            </a:r>
            <a:endParaRPr/>
          </a:p>
          <a:p>
            <a:pPr indent="-342900" lvl="0" marL="457200" rtl="0" algn="l">
              <a:spcBef>
                <a:spcPts val="0"/>
              </a:spcBef>
              <a:spcAft>
                <a:spcPts val="0"/>
              </a:spcAft>
              <a:buSzPts val="1800"/>
              <a:buChar char="●"/>
            </a:pPr>
            <a:r>
              <a:rPr lang="en"/>
              <a:t>User Authentication - Easily handled through Vuexy with something like Auth0, Firebase, or JWT</a:t>
            </a:r>
            <a:endParaRPr/>
          </a:p>
          <a:p>
            <a:pPr indent="-342900" lvl="0" marL="457200" rtl="0" algn="l">
              <a:spcBef>
                <a:spcPts val="0"/>
              </a:spcBef>
              <a:spcAft>
                <a:spcPts val="0"/>
              </a:spcAft>
              <a:buSzPts val="1800"/>
              <a:buChar char="●"/>
            </a:pPr>
            <a:r>
              <a:rPr lang="en"/>
              <a:t>Making a Twitter API call using a user search query to generate Twitter Analytics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30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Vuexy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Dashboard tool that would have been used to make our application “prettier”</a:t>
            </a:r>
            <a:endParaRPr/>
          </a:p>
          <a:p>
            <a:pPr indent="-342900" lvl="0" marL="457200" rtl="0" algn="l">
              <a:spcBef>
                <a:spcPts val="0"/>
              </a:spcBef>
              <a:spcAft>
                <a:spcPts val="0"/>
              </a:spcAft>
              <a:buSzPts val="1800"/>
              <a:buChar char="●"/>
            </a:pPr>
            <a:r>
              <a:rPr lang="en"/>
              <a:t>Unfortunately did not have time to implement due to how many features it has to offer so we opted for a first version using raw VueJS</a:t>
            </a:r>
            <a:endParaRPr/>
          </a:p>
          <a:p>
            <a:pPr indent="-342900" lvl="0" marL="457200" rtl="0" algn="l">
              <a:spcBef>
                <a:spcPts val="0"/>
              </a:spcBef>
              <a:spcAft>
                <a:spcPts val="0"/>
              </a:spcAft>
              <a:buSzPts val="1800"/>
              <a:buChar char="●"/>
            </a:pPr>
            <a:r>
              <a:rPr lang="en"/>
              <a:t>Here is an example dashboard page for an ecommerce site:</a:t>
            </a:r>
            <a:endParaRPr/>
          </a:p>
          <a:p>
            <a:pPr indent="0" lvl="0" marL="0" rtl="0" algn="l">
              <a:spcBef>
                <a:spcPts val="160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831850" y="2841225"/>
            <a:ext cx="3166524" cy="1829350"/>
          </a:xfrm>
          <a:prstGeom prst="rect">
            <a:avLst/>
          </a:prstGeom>
          <a:noFill/>
          <a:ln>
            <a:noFill/>
          </a:ln>
        </p:spPr>
      </p:pic>
      <p:pic>
        <p:nvPicPr>
          <p:cNvPr id="80" name="Google Shape;80;p16"/>
          <p:cNvPicPr preferRelativeResize="0"/>
          <p:nvPr/>
        </p:nvPicPr>
        <p:blipFill>
          <a:blip r:embed="rId4">
            <a:alphaModFix/>
          </a:blip>
          <a:stretch>
            <a:fillRect/>
          </a:stretch>
        </p:blipFill>
        <p:spPr>
          <a:xfrm>
            <a:off x="4318050" y="2841227"/>
            <a:ext cx="3831916" cy="182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Authentication</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we did not get to implementing Vuexy, we also did not have a way to </a:t>
            </a:r>
            <a:r>
              <a:rPr lang="en"/>
              <a:t>authenticate</a:t>
            </a:r>
            <a:r>
              <a:rPr lang="en"/>
              <a:t> the user as we spent most of our time fleshing out the main purpose of the application (to make an API call to find and score tweets based on a simple algorithm and chart it on a webpage)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2412845" y="3370025"/>
            <a:ext cx="3998800" cy="96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API Call through Search Query</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was something I really wanted to implement, however it proved fairly difficult as Twitter’s API documentation is very difficult to grasp so I spent longer learning how to do it than I would have liked.</a:t>
            </a:r>
            <a:endParaRPr/>
          </a:p>
          <a:p>
            <a:pPr indent="-342900" lvl="0" marL="457200" rtl="0" algn="l">
              <a:spcBef>
                <a:spcPts val="0"/>
              </a:spcBef>
              <a:spcAft>
                <a:spcPts val="0"/>
              </a:spcAft>
              <a:buSzPts val="1800"/>
              <a:buChar char="●"/>
            </a:pPr>
            <a:r>
              <a:rPr lang="en"/>
              <a:t>Letting people be able to see an account’s metrics based on what they search was the main goal of this project, however this function proved very difficult and did not fit within the scheduled scope of the process</a:t>
            </a:r>
            <a:endParaRPr/>
          </a:p>
        </p:txBody>
      </p:sp>
      <p:pic>
        <p:nvPicPr>
          <p:cNvPr id="94" name="Google Shape;94;p18"/>
          <p:cNvPicPr preferRelativeResize="0"/>
          <p:nvPr/>
        </p:nvPicPr>
        <p:blipFill>
          <a:blip r:embed="rId3">
            <a:alphaModFix/>
          </a:blip>
          <a:stretch>
            <a:fillRect/>
          </a:stretch>
        </p:blipFill>
        <p:spPr>
          <a:xfrm>
            <a:off x="7591300" y="113550"/>
            <a:ext cx="1389100" cy="79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Forward</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Ways to iterate on this project moving forward includes:</a:t>
            </a:r>
            <a:endParaRPr/>
          </a:p>
          <a:p>
            <a:pPr indent="-342900" lvl="0" marL="457200" rtl="0" algn="l">
              <a:spcBef>
                <a:spcPts val="0"/>
              </a:spcBef>
              <a:spcAft>
                <a:spcPts val="0"/>
              </a:spcAft>
              <a:buSzPts val="1800"/>
              <a:buChar char="●"/>
            </a:pPr>
            <a:r>
              <a:rPr lang="en"/>
              <a:t>Utilizing different social media sites (Instagram, Facebook, Reddit, YouTube, etc.)</a:t>
            </a:r>
            <a:endParaRPr/>
          </a:p>
          <a:p>
            <a:pPr indent="-342900" lvl="0" marL="457200" rtl="0" algn="l">
              <a:spcBef>
                <a:spcPts val="0"/>
              </a:spcBef>
              <a:spcAft>
                <a:spcPts val="0"/>
              </a:spcAft>
              <a:buSzPts val="1800"/>
              <a:buChar char="●"/>
            </a:pPr>
            <a:r>
              <a:rPr lang="en"/>
              <a:t>Coming up with new and interesting scoring algorithms to handle what kind of metrics you want to look at</a:t>
            </a:r>
            <a:endParaRPr/>
          </a:p>
          <a:p>
            <a:pPr indent="-342900" lvl="0" marL="457200" rtl="0" algn="l">
              <a:spcBef>
                <a:spcPts val="0"/>
              </a:spcBef>
              <a:spcAft>
                <a:spcPts val="0"/>
              </a:spcAft>
              <a:buSzPts val="1800"/>
              <a:buChar char="●"/>
            </a:pPr>
            <a:r>
              <a:rPr lang="en"/>
              <a:t>Coming up with some kind of service model for our site if users only want access to certain functions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Project Scope and how the process unfolded </a:t>
            </a:r>
            <a:endParaRPr/>
          </a:p>
          <a:p>
            <a:pPr indent="-342900" lvl="0" marL="457200" rtl="0" algn="l">
              <a:spcBef>
                <a:spcPts val="0"/>
              </a:spcBef>
              <a:spcAft>
                <a:spcPts val="0"/>
              </a:spcAft>
              <a:buSzPts val="1800"/>
              <a:buChar char="●"/>
            </a:pPr>
            <a:r>
              <a:rPr lang="en"/>
              <a:t>Limitations of scope and build with limited resources (time, people, money, etc)</a:t>
            </a:r>
            <a:endParaRPr/>
          </a:p>
          <a:p>
            <a:pPr indent="-342900" lvl="0" marL="457200" rtl="0" algn="l">
              <a:spcBef>
                <a:spcPts val="0"/>
              </a:spcBef>
              <a:spcAft>
                <a:spcPts val="0"/>
              </a:spcAft>
              <a:buSzPts val="1800"/>
              <a:buChar char="●"/>
            </a:pPr>
            <a:r>
              <a:rPr lang="en"/>
              <a:t>Too much to take on (not utilizing some easier tools for certain parts of the project)</a:t>
            </a:r>
            <a:endParaRPr/>
          </a:p>
          <a:p>
            <a:pPr indent="-342900" lvl="0" marL="457200" rtl="0" algn="l">
              <a:spcBef>
                <a:spcPts val="0"/>
              </a:spcBef>
              <a:spcAft>
                <a:spcPts val="0"/>
              </a:spcAft>
              <a:buSzPts val="1800"/>
              <a:buChar char="●"/>
            </a:pPr>
            <a:r>
              <a:rPr lang="en"/>
              <a:t>Moving forward with the build of the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