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3dea1c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3dea1c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3dea1c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3dea1c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3dea1c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3dea1c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3dea1c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3dea1c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sc412groupproject.heroku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Kahoot App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029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Kwabena Ampofo, Ka Ming Lai, Luke McNamara, Deja Hamilton, Camila Gallardo, Jeremy John Hunat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87950" y="1537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 “Kahoot” Style App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Authentication will be used to sign into game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 can host games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Process Donations through Paypal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Supports single and multiplayer modes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2119" l="0" r="0" t="-2120"/>
          <a:stretch/>
        </p:blipFill>
        <p:spPr>
          <a:xfrm>
            <a:off x="3337875" y="3283225"/>
            <a:ext cx="2578450" cy="14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94650" y="1470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Socket IO - Server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Mongo DB atlas - Storing the questions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Heroku - Hosting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Node js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Firebase - User Authentication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Paypal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 Donations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Express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CSS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25" y="2197010"/>
            <a:ext cx="2465070" cy="12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0" l="109550" r="-109550" t="0"/>
          <a:stretch/>
        </p:blipFill>
        <p:spPr>
          <a:xfrm>
            <a:off x="3305987" y="3821200"/>
            <a:ext cx="2297400" cy="7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1150" y="3247788"/>
            <a:ext cx="29908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600" y="2140687"/>
            <a:ext cx="2105575" cy="11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4258" y="3382420"/>
            <a:ext cx="1345500" cy="13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51171" y="3885921"/>
            <a:ext cx="2465075" cy="81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52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Demo/Link to game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531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https://cosc412groupproject.herokuapp.com/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 in the future?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684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questions and question topics, so that we can have a more randomized game that is more unpredictable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rules so that only admins can create new </a:t>
            </a:r>
            <a:r>
              <a:rPr lang="en"/>
              <a:t>quizzes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in a leaderboard that can be used to show user progress or to compare users between one another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future we plan to implement more payment processing options to include a vast option of payment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