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2" r:id="rId4"/>
    <p:sldId id="283" r:id="rId5"/>
    <p:sldId id="257" r:id="rId6"/>
    <p:sldId id="269" r:id="rId7"/>
    <p:sldId id="270" r:id="rId8"/>
    <p:sldId id="259" r:id="rId9"/>
    <p:sldId id="260" r:id="rId10"/>
    <p:sldId id="272" r:id="rId11"/>
    <p:sldId id="263" r:id="rId12"/>
    <p:sldId id="290" r:id="rId13"/>
    <p:sldId id="261" r:id="rId14"/>
    <p:sldId id="271" r:id="rId15"/>
    <p:sldId id="284" r:id="rId16"/>
    <p:sldId id="265" r:id="rId17"/>
    <p:sldId id="266" r:id="rId18"/>
    <p:sldId id="285" r:id="rId19"/>
    <p:sldId id="288" r:id="rId20"/>
    <p:sldId id="278" r:id="rId21"/>
    <p:sldId id="279" r:id="rId22"/>
    <p:sldId id="280" r:id="rId23"/>
    <p:sldId id="276" r:id="rId24"/>
    <p:sldId id="281" r:id="rId25"/>
    <p:sldId id="277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F983F8"/>
    <a:srgbClr val="E8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57903" autoAdjust="0"/>
  </p:normalViewPr>
  <p:slideViewPr>
    <p:cSldViewPr snapToGrid="0" snapToObjects="1">
      <p:cViewPr varScale="1">
        <p:scale>
          <a:sx n="63" d="100"/>
          <a:sy n="63" d="100"/>
        </p:scale>
        <p:origin x="-2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B8095-5FA8-C54A-83B7-2F9C1589F26E}" type="datetimeFigureOut">
              <a:t>10/03/15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B273C-E6E9-5E48-B631-193DB3787E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VELKOMMEN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Bra</a:t>
            </a:r>
            <a:r>
              <a:rPr lang="en-US" baseline="0"/>
              <a:t> å se at så mange har møtt opp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Lider</a:t>
            </a:r>
            <a:r>
              <a:rPr lang="en-US" baseline="0"/>
              <a:t> av TrysilSyndromet</a:t>
            </a:r>
          </a:p>
          <a:p>
            <a:pPr marL="0" lvl="0" indent="0">
              <a:buFont typeface="Arial"/>
              <a:buNone/>
            </a:pPr>
            <a:endParaRPr lang="en-US" baseline="0"/>
          </a:p>
          <a:p>
            <a:pPr marL="171450" lvl="0" indent="-171450">
              <a:buFont typeface="Arial"/>
              <a:buChar char="•"/>
            </a:pPr>
            <a:endParaRPr lang="en-US"/>
          </a:p>
          <a:p>
            <a:pPr marL="628650" lvl="1" indent="-1714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1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4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8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  <a:p>
            <a:endParaRPr lang="en-US"/>
          </a:p>
          <a:p>
            <a:r>
              <a:rPr lang="en-US"/>
              <a:t>NEVNER: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Dette</a:t>
            </a:r>
            <a:r>
              <a:rPr lang="en-US" baseline="0"/>
              <a:t> er ikke en uttømmende workshop.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For at ikke alle skal dø av kjedsomhet, skal vi litt innom c#6 som språk, og litt hva som er nytt med Roslyn, selve kompilatoren.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Det kan godt være vi sier ting som kommer til å endre seg, eller som er helt feil.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Kom gjerne med innspill om vi sier noe som her helt riv ruskende galt.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4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Velkommen til Roslyn-town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Først: Hva Roslyn ikke er! Tok et kjapt</a:t>
            </a:r>
            <a:r>
              <a:rPr lang="en-US" baseline="0"/>
              <a:t> søk på google bildesøk, og følgende er ikke Roslyn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3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-Kamp</a:t>
            </a:r>
            <a:r>
              <a:rPr lang="en-US" baseline="0"/>
              <a:t> med batonger og hagebord er heller ikke Roslyn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NYE KOMPILATOR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Begge kompilatorene</a:t>
            </a:r>
            <a:r>
              <a:rPr lang="en-US" baseline="0"/>
              <a:t> er skrevet i sine respektive språk.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F# er ikke med fordi mye av det som var grunnen til å skrive om C# og VB ikke gjelder for F#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F# er ikke med for å redusere scopet på Roslynprosjektet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Hovedfokus har ikke vært på ytelse, men på å gjøre selve omskrivingen så bra som mulig og få felleskomponenter for C# og VB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OPEN SOURCE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Ønske om la felleskapet forme hva kompilatoren er, og utvide den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Følge: Kunne laste ned en versjon av en kompilator og bruke den side om side 	</a:t>
            </a:r>
            <a:r>
              <a:rPr lang="en-US" baseline="0"/>
              <a:t>¨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COMPILER AS A SERVICE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På et webprosjekt er det mye overhead med bygging, vente og se resultat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Med Roslyn ligger kompilatoren og lytter på endringer i mappen, og trykk på bygg connecter deg bare til nåværende bygg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Hvordan det er på et vanlig prosjekt er jeg litt usikker på</a:t>
            </a:r>
            <a:endParaRPr lang="en-US" baseline="0"/>
          </a:p>
          <a:p>
            <a:pPr marL="0" indent="0">
              <a:buFont typeface="Arial"/>
              <a:buNone/>
            </a:pPr>
            <a:endParaRPr lang="en-US" baseline="0"/>
          </a:p>
          <a:p>
            <a:pPr marL="171450" indent="-171450">
              <a:buFont typeface="Arial"/>
              <a:buChar char="•"/>
            </a:pPr>
            <a:endParaRPr lang="en-US" baseline="0"/>
          </a:p>
          <a:p>
            <a:pPr marL="171450" indent="-171450">
              <a:buFont typeface="Arial"/>
              <a:buChar char="•"/>
            </a:pPr>
            <a:r>
              <a:rPr lang="en-US" baseline="0"/>
              <a:t>http://visualstudiomagazine.com/articles/2012/03/20/10-questions-10-answers-on-roslyn.aspx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API FOR KODEANALYSE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Det er nå mulig å analysere kode for å gi intellisense, lage refaktoreringsregler osv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REFAKTORERING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Har tidligere vært en svart boks: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Fungerer ikke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Resharper hacks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Kan nå gjøres som spesifikke regler per prosjekt, uavhengig av Resharper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Gjøre om på kompilatoren som brukes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Lage regler som er knyttet til prosjektet.</a:t>
            </a:r>
          </a:p>
          <a:p>
            <a:pPr marL="10858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/>
              <a:t>Perfekt for kontrollfriker av noen prosjektledere og konsistens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Jetbrains Resharper måtte gjenskape en del av kompilatoren for bruke i sin kode. Nå kan det hentes rett fra kompilator. Det kan bli mulig å laste ned egne rafaktoreringsregler med .NuGet.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* Kanskje det er mulig å</a:t>
            </a:r>
            <a:r>
              <a:rPr lang="en-US" baseline="0"/>
              <a:t> lage sin egen kodeanalysator i løpet av et faggruppemøte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2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Hva må</a:t>
            </a:r>
            <a:r>
              <a:rPr lang="en-US" baseline="0"/>
              <a:t> du lære for å utnytte Roslyn?</a:t>
            </a:r>
          </a:p>
          <a:p>
            <a:endParaRPr lang="en-US" baseline="0"/>
          </a:p>
          <a:p>
            <a:r>
              <a:rPr lang="en-US" baseline="0"/>
              <a:t>Roslyn eksponerer ut API for syntaktisk analyse av kode, semantisk analyse, oversetting til Common Intermediate Language(CIL, laveste menneskelige lesbare kode)</a:t>
            </a:r>
          </a:p>
          <a:p>
            <a:endParaRPr lang="en-US" baseline="0"/>
          </a:p>
          <a:p>
            <a:pPr marL="171450" indent="-171450">
              <a:buFont typeface="Arial"/>
              <a:buChar char="•"/>
            </a:pPr>
            <a:r>
              <a:rPr lang="en-US"/>
              <a:t>Her får vi litt</a:t>
            </a:r>
            <a:r>
              <a:rPr lang="en-US" baseline="0"/>
              <a:t> namedropping: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Syntakstre – leksikalsk og syntaktisk hvordan treet bygges opp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Syntakstokens – endenoder – nøkkelord, tokens, literals, punctuations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Flyt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/>
              <a:t>Feilhåndtering</a:t>
            </a:r>
          </a:p>
          <a:p>
            <a:pPr marL="628650" lvl="1" indent="-1714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3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Aleksander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Ikke så mye nytt fra C# 5.0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Lars</a:t>
            </a:r>
          </a:p>
          <a:p>
            <a:pPr marL="171450" indent="-171450">
              <a:buFontTx/>
              <a:buChar char="•"/>
            </a:pPr>
            <a:r>
              <a:rPr lang="en-US" baseline="0"/>
              <a:t>Gjøres for å kunne initalisere det slik som du aksesserer det</a:t>
            </a:r>
          </a:p>
          <a:p>
            <a:pPr marL="171450" indent="-171450">
              <a:buFontTx/>
              <a:buChar char="•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Aleksander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B273C-E6E9-5E48-B631-193DB3787E0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6.0 + Roslyn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Velkommen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framtiden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bodied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lass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…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endParaRPr lang="en-US" b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	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Area =&gt; Length * Height;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…</a:t>
            </a:r>
            <a:endParaRPr lang="en-US" b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en-US" b="0"/>
          </a:p>
        </p:txBody>
      </p:sp>
      <p:sp>
        <p:nvSpPr>
          <p:cNvPr id="4" name="TextBox 3"/>
          <p:cNvSpPr txBox="1"/>
          <p:nvPr/>
        </p:nvSpPr>
        <p:spPr>
          <a:xfrm>
            <a:off x="6733000" y="3177404"/>
            <a:ext cx="974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 propagation / Conditional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8105"/>
            <a:ext cx="7520940" cy="3579849"/>
          </a:xfrm>
        </p:spPr>
        <p:txBody>
          <a:bodyPr>
            <a:normAutofit fontScale="85000" lnSpcReduction="10000"/>
          </a:bodyPr>
          <a:lstStyle/>
          <a:p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…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Mother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lnSpc>
                <a:spcPts val="1680"/>
              </a:lnSpc>
            </a:pP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mothersName;</a:t>
            </a: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(puppy != null &amp;&amp; puppy.Mother != null &amp;&amp; puppy.Mother.Name != null)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mothersName = puppy.Mother.Name;</a:t>
            </a: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mothersName =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“No mother”;</a:t>
            </a:r>
            <a:endParaRPr lang="en-US" b="0"/>
          </a:p>
        </p:txBody>
      </p:sp>
      <p:sp>
        <p:nvSpPr>
          <p:cNvPr id="5" name="TextBox 4"/>
          <p:cNvSpPr txBox="1"/>
          <p:nvPr/>
        </p:nvSpPr>
        <p:spPr>
          <a:xfrm>
            <a:off x="536578" y="1010230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 propagation / Conditional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8105"/>
            <a:ext cx="7520940" cy="3579849"/>
          </a:xfrm>
        </p:spPr>
        <p:txBody>
          <a:bodyPr>
            <a:normAutofit/>
          </a:bodyPr>
          <a:lstStyle/>
          <a:p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…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Mother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lnSpc>
                <a:spcPts val="1680"/>
              </a:lnSpc>
            </a:pP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ar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mothersName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puppy?.Mother?.Name ?? “No mother”</a:t>
            </a:r>
            <a:endParaRPr lang="en-US" b="0"/>
          </a:p>
        </p:txBody>
      </p:sp>
      <p:sp>
        <p:nvSpPr>
          <p:cNvPr id="4" name="TextBox 3"/>
          <p:cNvSpPr txBox="1"/>
          <p:nvPr/>
        </p:nvSpPr>
        <p:spPr>
          <a:xfrm>
            <a:off x="536578" y="1048773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61824"/>
            <a:ext cx="7520940" cy="1255495"/>
          </a:xfrm>
        </p:spPr>
        <p:txBody>
          <a:bodyPr>
            <a:normAutofit/>
          </a:bodyPr>
          <a:lstStyle/>
          <a:p>
            <a:endParaRPr lang="en-US" sz="2000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b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.Format(</a:t>
            </a:r>
            <a:r>
              <a:rPr lang="en-US" sz="2000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"Hunden er {0} kvadratmeter "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areal);</a:t>
            </a:r>
          </a:p>
          <a:p>
            <a:endParaRPr lang="en-US" sz="2000" b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b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000" b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578" y="2787573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578" y="1352882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" y="3374983"/>
            <a:ext cx="483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Hunden er \{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areal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} kvadratmeter"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155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74238"/>
            <a:ext cx="7520940" cy="2828698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NameofTest(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superParameter)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(superParameter ==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              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	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NullReferenceException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"\{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nameof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(superParameter)</a:t>
            </a:r>
            <a:r>
              <a:rPr lang="en-US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} kan ikke være null"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b="0"/>
          </a:p>
        </p:txBody>
      </p:sp>
      <p:sp>
        <p:nvSpPr>
          <p:cNvPr id="9" name="TextBox 8"/>
          <p:cNvSpPr txBox="1"/>
          <p:nvPr/>
        </p:nvSpPr>
        <p:spPr>
          <a:xfrm>
            <a:off x="536578" y="1563613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Formatering (kommer kanskje)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Binary Prefix</a:t>
            </a:r>
          </a:p>
          <a:p>
            <a:r>
              <a:rPr lang="de-DE" b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Convert</a:t>
            </a:r>
            <a:r>
              <a:rPr lang="de-DE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.ToInt32(</a:t>
            </a:r>
            <a:r>
              <a:rPr lang="de-DE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"00000100"</a:t>
            </a:r>
            <a:r>
              <a:rPr lang="de-DE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2);</a:t>
            </a:r>
            <a:endParaRPr lang="en-US" b="0">
              <a:solidFill>
                <a:schemeClr val="accent4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chemeClr val="accent4"/>
                </a:solidFill>
                <a:highlight>
                  <a:srgbClr val="FFFFFF"/>
                </a:highlight>
                <a:latin typeface="Consolas"/>
              </a:rPr>
              <a:t>0b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00000100</a:t>
            </a: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Digit separation</a:t>
            </a:r>
            <a:endParaRPr lang="en-US"/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 bignumber = 1000000000000;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 moreReadableBigNumber = 1_000_000_000_000;</a:t>
            </a: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1380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9565"/>
            <a:ext cx="7520940" cy="548640"/>
          </a:xfrm>
        </p:spPr>
        <p:txBody>
          <a:bodyPr/>
          <a:lstStyle/>
          <a:p>
            <a:r>
              <a:rPr lang="en-US"/>
              <a:t>Await I TrY CATCH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37216"/>
            <a:ext cx="7520940" cy="3579849"/>
          </a:xfrm>
        </p:spPr>
        <p:txBody>
          <a:bodyPr>
            <a:normAutofit fontScale="92500" lnSpcReduction="20000"/>
          </a:bodyPr>
          <a:lstStyle/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expectedException =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OperationThatMayThrowAsync();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(Exception ex)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expectedException = ex;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(expectedException !=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MyLogger.LogAsync(expectedException);</a:t>
            </a:r>
            <a:endParaRPr lang="en-US" b="0"/>
          </a:p>
        </p:txBody>
      </p:sp>
      <p:sp>
        <p:nvSpPr>
          <p:cNvPr id="4" name="TextBox 3"/>
          <p:cNvSpPr txBox="1"/>
          <p:nvPr/>
        </p:nvSpPr>
        <p:spPr>
          <a:xfrm>
            <a:off x="536578" y="756200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Await I TrY CATCH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29" y="1947371"/>
            <a:ext cx="7520940" cy="3579849"/>
          </a:xfrm>
        </p:spPr>
        <p:txBody>
          <a:bodyPr/>
          <a:lstStyle/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OperationThatMayThrowAsync();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(Exception ex)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MyLogger.LogAsync(ex);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b="0"/>
          </a:p>
        </p:txBody>
      </p:sp>
      <p:sp>
        <p:nvSpPr>
          <p:cNvPr id="5" name="TextBox 4"/>
          <p:cNvSpPr txBox="1"/>
          <p:nvPr/>
        </p:nvSpPr>
        <p:spPr>
          <a:xfrm>
            <a:off x="860309" y="1100018"/>
            <a:ext cx="74323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…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</a:t>
            </a: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catch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(MyException e)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(myfilter(e))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…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6793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126778" y="1759442"/>
            <a:ext cx="3304922" cy="1254560"/>
          </a:xfrm>
          <a:prstGeom prst="cube">
            <a:avLst/>
          </a:prstGeom>
          <a:solidFill>
            <a:srgbClr val="E800F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608" y="2079797"/>
            <a:ext cx="3415296" cy="1087200"/>
          </a:xfrm>
        </p:spPr>
        <p:txBody>
          <a:bodyPr>
            <a:normAutofit/>
          </a:bodyPr>
          <a:lstStyle/>
          <a:p>
            <a:r>
              <a:rPr lang="en-US" sz="4000"/>
              <a:t>C# 6.0 -ify</a:t>
            </a:r>
            <a:endParaRPr lang="en-US" sz="4000"/>
          </a:p>
        </p:txBody>
      </p:sp>
      <p:sp>
        <p:nvSpPr>
          <p:cNvPr id="5" name="Heart 4"/>
          <p:cNvSpPr/>
          <p:nvPr/>
        </p:nvSpPr>
        <p:spPr>
          <a:xfrm>
            <a:off x="5945904" y="1575847"/>
            <a:ext cx="1040440" cy="1254560"/>
          </a:xfrm>
          <a:prstGeom prst="heart">
            <a:avLst/>
          </a:prstGeom>
          <a:solidFill>
            <a:srgbClr val="F983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3473228" y="3993169"/>
            <a:ext cx="489584" cy="489584"/>
          </a:xfrm>
          <a:prstGeom prst="heart">
            <a:avLst/>
          </a:prstGeom>
          <a:solidFill>
            <a:srgbClr val="F983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43717" y="2034832"/>
            <a:ext cx="1377050" cy="1591150"/>
          </a:xfrm>
          <a:prstGeom prst="heart">
            <a:avLst/>
          </a:prstGeom>
          <a:solidFill>
            <a:srgbClr val="F983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6556" y="4482753"/>
            <a:ext cx="391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/>
              <a:t>https://github.com/lsmeby/CSharpSix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/>
              <a:t>C# 6.0</a:t>
            </a:r>
          </a:p>
          <a:p>
            <a:pPr lvl="2">
              <a:buFont typeface="Arial"/>
              <a:buChar char="•"/>
            </a:pPr>
            <a:r>
              <a:rPr lang="en-US" sz="2800"/>
              <a:t>Kort intro</a:t>
            </a:r>
          </a:p>
          <a:p>
            <a:pPr lvl="2">
              <a:buFont typeface="Arial"/>
              <a:buChar char="•"/>
            </a:pPr>
            <a:r>
              <a:rPr lang="en-US" sz="2800"/>
              <a:t>Oppgave</a:t>
            </a:r>
          </a:p>
          <a:p>
            <a:pPr marL="237744" lvl="2" indent="0">
              <a:buNone/>
            </a:pPr>
            <a:endParaRPr lang="en-US" sz="2800"/>
          </a:p>
          <a:p>
            <a:pPr>
              <a:buFont typeface="Arial"/>
              <a:buChar char="•"/>
            </a:pPr>
            <a:r>
              <a:rPr lang="en-US" sz="2800"/>
              <a:t>Roslyn</a:t>
            </a:r>
          </a:p>
          <a:p>
            <a:pPr lvl="2">
              <a:buFont typeface="Arial"/>
              <a:buChar char="•"/>
            </a:pPr>
            <a:r>
              <a:rPr lang="en-US" sz="2800"/>
              <a:t>Kort intro</a:t>
            </a:r>
          </a:p>
          <a:p>
            <a:pPr lvl="2">
              <a:buFont typeface="Arial"/>
              <a:buChar char="•"/>
            </a:pPr>
            <a:r>
              <a:rPr lang="en-US" sz="2800"/>
              <a:t>Oppgave</a:t>
            </a:r>
          </a:p>
        </p:txBody>
      </p:sp>
    </p:spTree>
    <p:extLst>
      <p:ext uri="{BB962C8B-B14F-4D97-AF65-F5344CB8AC3E}">
        <p14:creationId xmlns:p14="http://schemas.microsoft.com/office/powerpoint/2010/main" val="30655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536" b="13536"/>
          <a:stretch>
            <a:fillRect/>
          </a:stretch>
        </p:blipFill>
        <p:spPr>
          <a:xfrm>
            <a:off x="669954" y="673178"/>
            <a:ext cx="7776117" cy="3701309"/>
          </a:xfrm>
        </p:spPr>
      </p:pic>
    </p:spTree>
    <p:extLst>
      <p:ext uri="{BB962C8B-B14F-4D97-AF65-F5344CB8AC3E}">
        <p14:creationId xmlns:p14="http://schemas.microsoft.com/office/powerpoint/2010/main" val="318211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10" y="550782"/>
            <a:ext cx="3182035" cy="3687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029" y="1747270"/>
            <a:ext cx="1746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Roslyn </a:t>
            </a:r>
          </a:p>
        </p:txBody>
      </p:sp>
      <p:sp>
        <p:nvSpPr>
          <p:cNvPr id="6" name="Not Equal 5"/>
          <p:cNvSpPr/>
          <p:nvPr/>
        </p:nvSpPr>
        <p:spPr>
          <a:xfrm>
            <a:off x="2830604" y="1887199"/>
            <a:ext cx="948635" cy="61198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1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5029" y="1747270"/>
            <a:ext cx="1746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Roslyn </a:t>
            </a:r>
          </a:p>
        </p:txBody>
      </p:sp>
      <p:sp>
        <p:nvSpPr>
          <p:cNvPr id="6" name="Not Equal 5"/>
          <p:cNvSpPr/>
          <p:nvPr/>
        </p:nvSpPr>
        <p:spPr>
          <a:xfrm>
            <a:off x="2830604" y="1887199"/>
            <a:ext cx="948635" cy="61198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50" y="696071"/>
            <a:ext cx="4855039" cy="36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Hva er roslyn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/>
              <a:t>Microsofts nye kompilator for C# og VB</a:t>
            </a:r>
          </a:p>
          <a:p>
            <a:pPr>
              <a:buFont typeface="Arial"/>
              <a:buChar char="•"/>
            </a:pPr>
            <a:r>
              <a:rPr lang="en-US" sz="2400"/>
              <a:t>Open source</a:t>
            </a:r>
          </a:p>
          <a:p>
            <a:pPr>
              <a:buFont typeface="Arial"/>
              <a:buChar char="•"/>
            </a:pPr>
            <a:r>
              <a:rPr lang="en-US" sz="2400"/>
              <a:t>Compiler as a Service</a:t>
            </a:r>
          </a:p>
        </p:txBody>
      </p:sp>
    </p:spTree>
    <p:extLst>
      <p:ext uri="{BB962C8B-B14F-4D97-AF65-F5344CB8AC3E}">
        <p14:creationId xmlns:p14="http://schemas.microsoft.com/office/powerpoint/2010/main" val="423139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Hva er Roslyn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/>
              <a:t>API for kodeanalyse eksponert ut</a:t>
            </a:r>
          </a:p>
          <a:p>
            <a:pPr>
              <a:buFont typeface="Arial"/>
              <a:buChar char="•"/>
            </a:pPr>
            <a:r>
              <a:rPr lang="en-US" sz="2400"/>
              <a:t>Refaktorering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Utnytte ROSLYN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Syntakstre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Syntakstokens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Flyt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Feilhåndtering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99" y="365760"/>
            <a:ext cx="5717531" cy="64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Oppgave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29274"/>
            <a:ext cx="7520940" cy="3579849"/>
          </a:xfrm>
        </p:spPr>
        <p:txBody>
          <a:bodyPr>
            <a:normAutofit/>
          </a:bodyPr>
          <a:lstStyle/>
          <a:p>
            <a:r>
              <a:rPr lang="en-US" sz="4800"/>
              <a:t>If Else Bracket Diagnostic</a:t>
            </a:r>
          </a:p>
        </p:txBody>
      </p:sp>
    </p:spTree>
    <p:extLst>
      <p:ext uri="{BB962C8B-B14F-4D97-AF65-F5344CB8AC3E}">
        <p14:creationId xmlns:p14="http://schemas.microsoft.com/office/powerpoint/2010/main" val="15826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140502"/>
            <a:ext cx="7520940" cy="548640"/>
          </a:xfrm>
        </p:spPr>
        <p:txBody>
          <a:bodyPr/>
          <a:lstStyle/>
          <a:p>
            <a:r>
              <a:rPr lang="en-US" sz="20000"/>
              <a:t>C# 6.0</a:t>
            </a:r>
          </a:p>
        </p:txBody>
      </p:sp>
    </p:spTree>
    <p:extLst>
      <p:ext uri="{BB962C8B-B14F-4D97-AF65-F5344CB8AC3E}">
        <p14:creationId xmlns:p14="http://schemas.microsoft.com/office/powerpoint/2010/main" val="311324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4497"/>
            <a:ext cx="332349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/>
              <a:t>Ikke så mye nytt fra C# 5.0</a:t>
            </a:r>
          </a:p>
          <a:p>
            <a:pPr>
              <a:buFont typeface="Arial"/>
              <a:buChar char="•"/>
            </a:pPr>
            <a:r>
              <a:rPr lang="en-US" sz="2400"/>
              <a:t>Mest syntaktisk sukker</a:t>
            </a:r>
          </a:p>
          <a:p>
            <a:pPr>
              <a:buFont typeface="Arial"/>
              <a:buChar char="•"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48" y="1314977"/>
            <a:ext cx="2540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0113" y="7190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‘using’-statements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9" y="1681035"/>
            <a:ext cx="3784060" cy="3088682"/>
          </a:xfrm>
        </p:spPr>
        <p:txBody>
          <a:bodyPr/>
          <a:lstStyle/>
          <a:p>
            <a:endParaRPr lang="en-US" b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</a:t>
            </a:r>
            <a:r>
              <a:rPr lang="en-US" b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”Kjedelig."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9665" y="1681035"/>
            <a:ext cx="408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System.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WriteLine(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Fæncy Schmæncy"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579" y="1062661"/>
            <a:ext cx="37840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82116" y="1062661"/>
            <a:ext cx="37840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 property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9" y="1681035"/>
            <a:ext cx="3784060" cy="3088682"/>
          </a:xfrm>
        </p:spPr>
        <p:txBody>
          <a:bodyPr>
            <a:noAutofit/>
          </a:bodyPr>
          <a:lstStyle/>
          <a:p>
            <a:pPr>
              <a:lnSpc>
                <a:spcPts val="1680"/>
              </a:lnSpc>
            </a:pP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ts val="1680"/>
              </a:lnSpc>
            </a:pPr>
            <a:r>
              <a:rPr lang="en-US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ts val="1680"/>
              </a:lnSpc>
            </a:pP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lnSpc>
                <a:spcPts val="1680"/>
              </a:lnSpc>
            </a:pP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HasBone { </a:t>
            </a: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</a:t>
            </a:r>
            <a:r>
              <a:rPr lang="en-US" sz="1400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>
              <a:lnSpc>
                <a:spcPts val="1680"/>
              </a:lnSpc>
            </a:pP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>
              <a:lnSpc>
                <a:spcPts val="1680"/>
              </a:lnSpc>
            </a:pP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ts val="1680"/>
              </a:lnSpc>
            </a:pPr>
            <a:r>
              <a:rPr lang="de-DE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Name </a:t>
            </a:r>
            <a:r>
              <a:rPr lang="de-DE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de-DE" sz="1400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"Pluto"</a:t>
            </a:r>
            <a:r>
              <a:rPr lang="de-DE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ts val="1680"/>
              </a:lnSpc>
            </a:pPr>
            <a:r>
              <a:rPr lang="de-DE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de-DE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HasBone </a:t>
            </a:r>
            <a:r>
              <a:rPr lang="de-DE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de-DE" sz="1400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de-DE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ts val="1680"/>
              </a:lnSpc>
            </a:pPr>
            <a:r>
              <a:rPr lang="de-DE" sz="1400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>
              <a:lnSpc>
                <a:spcPts val="1680"/>
              </a:lnSpc>
            </a:pPr>
            <a:r>
              <a:rPr lang="de-DE" sz="1400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9665" y="1681035"/>
            <a:ext cx="439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 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=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"Pluto"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HasBone {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=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20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36579" y="1062661"/>
            <a:ext cx="37840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82116" y="1062661"/>
            <a:ext cx="37840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/>
              <a:t>Dictionary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8" y="1668582"/>
            <a:ext cx="7370063" cy="3287357"/>
          </a:xfrm>
        </p:spPr>
        <p:txBody>
          <a:bodyPr>
            <a:noAutofit/>
          </a:bodyPr>
          <a:lstStyle/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høydePåHunderase =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Dictionary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 </a:t>
            </a:r>
            <a:r>
              <a:rPr lang="en-US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"Newfoundlandshund"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71 },</a:t>
            </a:r>
          </a:p>
          <a:p>
            <a:r>
              <a:rPr lang="nb-N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 </a:t>
            </a:r>
            <a:r>
              <a:rPr lang="nb-NO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"Norsk Buhund"</a:t>
            </a:r>
            <a:r>
              <a:rPr lang="nb-N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47 },</a:t>
            </a:r>
          </a:p>
          <a:p>
            <a:r>
              <a:rPr lang="ro-R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 </a:t>
            </a:r>
            <a:r>
              <a:rPr lang="ro-RO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"Ny-Guinea syngehund"</a:t>
            </a:r>
            <a:r>
              <a:rPr lang="ro-R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45 }</a:t>
            </a:r>
          </a:p>
          <a:p>
            <a:r>
              <a:rPr lang="ro-R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578" y="1062661"/>
            <a:ext cx="80673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Initializer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525" y="1100018"/>
            <a:ext cx="76041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C#6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80785"/>
            <a:ext cx="7520940" cy="3579849"/>
          </a:xfrm>
        </p:spPr>
        <p:txBody>
          <a:bodyPr/>
          <a:lstStyle/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høydePåHunderase =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Dictionary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[</a:t>
            </a:r>
            <a:r>
              <a:rPr lang="en-US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"Newfoundlandshund"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71,</a:t>
            </a:r>
          </a:p>
          <a:p>
            <a:r>
              <a:rPr lang="nb-N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[</a:t>
            </a:r>
            <a:r>
              <a:rPr lang="nb-NO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"Norsk Buhund"</a:t>
            </a:r>
            <a:r>
              <a:rPr lang="nb-N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47,</a:t>
            </a:r>
          </a:p>
          <a:p>
            <a:r>
              <a:rPr lang="ro-R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[</a:t>
            </a:r>
            <a:r>
              <a:rPr lang="ro-RO" b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"Ny-Guinea syngehund"</a:t>
            </a:r>
            <a:r>
              <a:rPr lang="ro-R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45</a:t>
            </a:r>
          </a:p>
          <a:p>
            <a:r>
              <a:rPr lang="ro-RO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};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2851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 bodied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lass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…</a:t>
            </a:r>
            <a:endParaRPr lang="en-US" b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{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</a:p>
          <a:p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Area 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{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  </a:t>
            </a:r>
            <a:r>
              <a:rPr lang="en-US" b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* Height;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}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en-US" b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b="0"/>
          </a:p>
        </p:txBody>
      </p:sp>
      <p:sp>
        <p:nvSpPr>
          <p:cNvPr id="5" name="TextBox 4"/>
          <p:cNvSpPr txBox="1"/>
          <p:nvPr/>
        </p:nvSpPr>
        <p:spPr>
          <a:xfrm>
            <a:off x="5167318" y="2830861"/>
            <a:ext cx="136965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r>
              <a:rPr lang="en-US" smtClean="0"/>
              <a:t>C#5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3943</TotalTime>
  <Words>892</Words>
  <Application>Microsoft Macintosh PowerPoint</Application>
  <PresentationFormat>On-screen Show (4:3)</PresentationFormat>
  <Paragraphs>288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Angles</vt:lpstr>
      <vt:lpstr>C# 6.0 + Roslyn</vt:lpstr>
      <vt:lpstr>Agenda</vt:lpstr>
      <vt:lpstr>C# 6.0</vt:lpstr>
      <vt:lpstr>PowerPoint Presentation</vt:lpstr>
      <vt:lpstr>Static ‘using’-statements</vt:lpstr>
      <vt:lpstr>Auto property initializer</vt:lpstr>
      <vt:lpstr>Dictionary Initializer</vt:lpstr>
      <vt:lpstr>Dictionary Initializer</vt:lpstr>
      <vt:lpstr>Expression bodied Initializers</vt:lpstr>
      <vt:lpstr>Expression bodied Initializers</vt:lpstr>
      <vt:lpstr>Null propagation / Conditional Access</vt:lpstr>
      <vt:lpstr>Null propagation / Conditional Access</vt:lpstr>
      <vt:lpstr>String interpolation </vt:lpstr>
      <vt:lpstr>nameof</vt:lpstr>
      <vt:lpstr>Formatering (kommer kanskje)</vt:lpstr>
      <vt:lpstr>Await I TrY CATCH </vt:lpstr>
      <vt:lpstr>Await I TrY CATCH </vt:lpstr>
      <vt:lpstr>Exception Filter</vt:lpstr>
      <vt:lpstr>Oppgave</vt:lpstr>
      <vt:lpstr>PowerPoint Presentation</vt:lpstr>
      <vt:lpstr>PowerPoint Presentation</vt:lpstr>
      <vt:lpstr>PowerPoint Presentation</vt:lpstr>
      <vt:lpstr>Hva er roslyn </vt:lpstr>
      <vt:lpstr>Hva er Roslyn</vt:lpstr>
      <vt:lpstr>Utnytte ROSLYN</vt:lpstr>
      <vt:lpstr>Oppgave 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C#6 + Roslyn</dc:title>
  <dc:creator>Aleksander Aas Sjåfjell</dc:creator>
  <cp:lastModifiedBy>Aleksander Aas Sjåfjell</cp:lastModifiedBy>
  <cp:revision>64</cp:revision>
  <cp:lastPrinted>2015-03-10T11:41:15Z</cp:lastPrinted>
  <dcterms:created xsi:type="dcterms:W3CDTF">2015-02-27T16:39:41Z</dcterms:created>
  <dcterms:modified xsi:type="dcterms:W3CDTF">2015-03-10T12:38:12Z</dcterms:modified>
</cp:coreProperties>
</file>