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329" r:id="rId3"/>
    <p:sldId id="331" r:id="rId4"/>
    <p:sldId id="330" r:id="rId5"/>
    <p:sldId id="339" r:id="rId6"/>
    <p:sldId id="340" r:id="rId7"/>
    <p:sldId id="342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29" autoAdjust="0"/>
  </p:normalViewPr>
  <p:slideViewPr>
    <p:cSldViewPr showGuides="1">
      <p:cViewPr varScale="1">
        <p:scale>
          <a:sx n="84" d="100"/>
          <a:sy n="84" d="100"/>
        </p:scale>
        <p:origin x="648" y="9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Adult Income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Lonnie Smith </a:t>
            </a:r>
          </a:p>
          <a:p>
            <a:r>
              <a:rPr lang="en-US" dirty="0"/>
              <a:t>Project 2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Income Prediction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use a set of features to predict if some makes more than $50,000 a year or not. </a:t>
            </a:r>
          </a:p>
          <a:p>
            <a:r>
              <a:rPr lang="en-US" dirty="0"/>
              <a:t>The data set contains 48,738 unique records of people.</a:t>
            </a:r>
          </a:p>
          <a:p>
            <a:r>
              <a:rPr lang="en-US" dirty="0"/>
              <a:t>13 different features.</a:t>
            </a:r>
          </a:p>
          <a:p>
            <a:r>
              <a:rPr lang="en-US" dirty="0"/>
              <a:t>Dataset distribution is heavy below $50k with 74% of the data and above $50k is 26%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Explanation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2937976"/>
              </p:ext>
            </p:extLst>
          </p:nvPr>
        </p:nvGraphicFramePr>
        <p:xfrm>
          <a:off x="1522412" y="1981200"/>
          <a:ext cx="4343400" cy="44132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of each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Workclass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 unique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 err="1"/>
                        <a:t>Fnlwgt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Weight assigned to the combination of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Highest education 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49298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Educational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years for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423453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Marital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 unique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88485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Occupation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Profession of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741739"/>
                  </a:ext>
                </a:extLst>
              </a:tr>
            </a:tbl>
          </a:graphicData>
        </a:graphic>
      </p:graphicFrame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3F6CB7F9-7941-BA72-6724-F0246B30C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099991"/>
              </p:ext>
            </p:extLst>
          </p:nvPr>
        </p:nvGraphicFramePr>
        <p:xfrm>
          <a:off x="6551612" y="1981200"/>
          <a:ext cx="4343400" cy="44132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unique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 unique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 or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Capital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Capital gained by a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49298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Capital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Capital loss by a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423453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Hours Per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hours 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88485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200" dirty="0"/>
                        <a:t>Native 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 unique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74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Worked by Occupation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5F03E7-B170-EDAB-6D53-AFD323F21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47"/>
          <a:stretch/>
        </p:blipFill>
        <p:spPr bwMode="auto">
          <a:xfrm>
            <a:off x="1446212" y="1676400"/>
            <a:ext cx="3733801" cy="531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8106E-FCCD-B4A6-F749-46FAEF1EC881}"/>
              </a:ext>
            </a:extLst>
          </p:cNvPr>
          <p:cNvSpPr txBox="1"/>
          <p:nvPr/>
        </p:nvSpPr>
        <p:spPr>
          <a:xfrm>
            <a:off x="5789612" y="282883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Farming and Fishing as an occupation works the most hours with Private house services and the lowest known. </a:t>
            </a:r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worked by Race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FD1FCD-5C8E-EA70-AAB0-2EEB6FCCA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8" r="31590"/>
          <a:stretch/>
        </p:blipFill>
        <p:spPr bwMode="auto">
          <a:xfrm>
            <a:off x="1555115" y="1752600"/>
            <a:ext cx="3200401" cy="49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3BBAB-E719-D84B-E262-22DC96DCAC53}"/>
              </a:ext>
            </a:extLst>
          </p:cNvPr>
          <p:cNvSpPr txBox="1"/>
          <p:nvPr/>
        </p:nvSpPr>
        <p:spPr>
          <a:xfrm>
            <a:off x="5484812" y="310583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very little separation among races when it comes to hours worked. </a:t>
            </a:r>
          </a:p>
        </p:txBody>
      </p:sp>
    </p:spTree>
    <p:extLst>
      <p:ext uri="{BB962C8B-B14F-4D97-AF65-F5344CB8AC3E}">
        <p14:creationId xmlns:p14="http://schemas.microsoft.com/office/powerpoint/2010/main" val="346596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worked by Gender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CD45AA-E07D-A70A-B212-9C6D024D9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0"/>
          <a:stretch/>
        </p:blipFill>
        <p:spPr bwMode="auto">
          <a:xfrm>
            <a:off x="1827212" y="2362200"/>
            <a:ext cx="3757613" cy="43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7146C-5B14-2FCC-F360-A26620ECE37C}"/>
              </a:ext>
            </a:extLst>
          </p:cNvPr>
          <p:cNvSpPr txBox="1"/>
          <p:nvPr/>
        </p:nvSpPr>
        <p:spPr>
          <a:xfrm>
            <a:off x="5865813" y="341376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this data set men work more than women. </a:t>
            </a:r>
          </a:p>
        </p:txBody>
      </p:sp>
    </p:spTree>
    <p:extLst>
      <p:ext uri="{BB962C8B-B14F-4D97-AF65-F5344CB8AC3E}">
        <p14:creationId xmlns:p14="http://schemas.microsoft.com/office/powerpoint/2010/main" val="392311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 TEST 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1168909"/>
              </p:ext>
            </p:extLst>
          </p:nvPr>
        </p:nvGraphicFramePr>
        <p:xfrm>
          <a:off x="1522412" y="1981200"/>
          <a:ext cx="4343399" cy="3337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600" dirty="0"/>
                        <a:t>KNN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600" dirty="0"/>
                        <a:t>KNN w/PCA (95%)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600" dirty="0"/>
                        <a:t>KNN w/PCA  (95%) &amp; Hyper Tuned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600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49298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sz="1600" dirty="0"/>
                        <a:t>XG-Boosting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423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15105A-E475-B3F5-6555-19D169662C53}"/>
              </a:ext>
            </a:extLst>
          </p:cNvPr>
          <p:cNvSpPr txBox="1"/>
          <p:nvPr/>
        </p:nvSpPr>
        <p:spPr>
          <a:xfrm>
            <a:off x="7161212" y="25146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the model analysis performed XG Boosting yielded the best accuracy score at 85%</a:t>
            </a:r>
          </a:p>
        </p:txBody>
      </p:sp>
    </p:spTree>
    <p:extLst>
      <p:ext uri="{BB962C8B-B14F-4D97-AF65-F5344CB8AC3E}">
        <p14:creationId xmlns:p14="http://schemas.microsoft.com/office/powerpoint/2010/main" val="191302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82</TotalTime>
  <Words>261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Currency Symbols 16x9</vt:lpstr>
      <vt:lpstr>Adult Income Prediction</vt:lpstr>
      <vt:lpstr>Adult Income Prediction</vt:lpstr>
      <vt:lpstr>Feature Explanation</vt:lpstr>
      <vt:lpstr>Hours Worked by Occupation</vt:lpstr>
      <vt:lpstr>Hours worked by Race</vt:lpstr>
      <vt:lpstr>Hours worked by Gender</vt:lpstr>
      <vt:lpstr>Model Prediction 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dc:creator>Lonnie Smith</dc:creator>
  <cp:lastModifiedBy>Lonnie Smith</cp:lastModifiedBy>
  <cp:revision>1</cp:revision>
  <dcterms:created xsi:type="dcterms:W3CDTF">2022-12-09T00:25:51Z</dcterms:created>
  <dcterms:modified xsi:type="dcterms:W3CDTF">2022-12-09T01:48:18Z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