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1" r:id="rId6"/>
    <p:sldId id="258" r:id="rId7"/>
    <p:sldId id="259" r:id="rId8"/>
    <p:sldId id="264" r:id="rId9"/>
    <p:sldId id="262" r:id="rId10"/>
    <p:sldId id="26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2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2AA4A9-53EF-4B12-94BA-28D0A4E9BCEE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39AFD13-B7C7-4B88-A75C-DF2705EE48FB}">
      <dgm:prSet/>
      <dgm:spPr/>
      <dgm:t>
        <a:bodyPr/>
        <a:lstStyle/>
        <a:p>
          <a:pPr rtl="0"/>
          <a:r>
            <a:rPr lang="en-US">
              <a:latin typeface="+mn-lt"/>
            </a:rPr>
            <a:t>Our data represents all civilian complaints against active members of the NYPD from 1985 to 2020</a:t>
          </a:r>
          <a:endParaRPr lang="en-US" dirty="0">
            <a:latin typeface="+mn-lt"/>
          </a:endParaRPr>
        </a:p>
      </dgm:t>
    </dgm:pt>
    <dgm:pt modelId="{82DEE04A-6EDA-4D82-97CC-07FD1A81ECE5}" type="parTrans" cxnId="{81460711-3CFA-4AB9-B796-C7B1F80AB644}">
      <dgm:prSet/>
      <dgm:spPr/>
      <dgm:t>
        <a:bodyPr/>
        <a:lstStyle/>
        <a:p>
          <a:endParaRPr lang="en-US"/>
        </a:p>
      </dgm:t>
    </dgm:pt>
    <dgm:pt modelId="{52EED7CB-4D99-4C5D-B564-0AE3F2C884DE}" type="sibTrans" cxnId="{81460711-3CFA-4AB9-B796-C7B1F80AB644}">
      <dgm:prSet/>
      <dgm:spPr/>
      <dgm:t>
        <a:bodyPr/>
        <a:lstStyle/>
        <a:p>
          <a:endParaRPr lang="en-US"/>
        </a:p>
      </dgm:t>
    </dgm:pt>
    <dgm:pt modelId="{3481A1DA-FC50-4F13-9BE4-68603AEBF1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goal of this project is to analyze the trends in these complaints and develop a predictive model for the career impact on members of the NYPD</a:t>
          </a:r>
        </a:p>
      </dgm:t>
    </dgm:pt>
    <dgm:pt modelId="{CFFE697C-12C0-459F-A4A0-371EE7062CD0}" type="parTrans" cxnId="{8B09C328-ED47-4193-A28A-72BC9BB5A621}">
      <dgm:prSet/>
      <dgm:spPr/>
      <dgm:t>
        <a:bodyPr/>
        <a:lstStyle/>
        <a:p>
          <a:endParaRPr lang="en-US"/>
        </a:p>
      </dgm:t>
    </dgm:pt>
    <dgm:pt modelId="{CDF7F738-827F-4D22-8EE4-76CAC45AD49F}" type="sibTrans" cxnId="{8B09C328-ED47-4193-A28A-72BC9BB5A621}">
      <dgm:prSet/>
      <dgm:spPr/>
      <dgm:t>
        <a:bodyPr/>
        <a:lstStyle/>
        <a:p>
          <a:endParaRPr lang="en-US"/>
        </a:p>
      </dgm:t>
    </dgm:pt>
    <dgm:pt modelId="{82D65D48-63E2-4DAE-937C-48B3085DA47F}" type="pres">
      <dgm:prSet presAssocID="{012AA4A9-53EF-4B12-94BA-28D0A4E9BCEE}" presName="linear" presStyleCnt="0">
        <dgm:presLayoutVars>
          <dgm:animLvl val="lvl"/>
          <dgm:resizeHandles val="exact"/>
        </dgm:presLayoutVars>
      </dgm:prSet>
      <dgm:spPr/>
    </dgm:pt>
    <dgm:pt modelId="{9984F425-5A1A-40DE-A56B-2B268FEEFCD6}" type="pres">
      <dgm:prSet presAssocID="{239AFD13-B7C7-4B88-A75C-DF2705EE48FB}" presName="parentText" presStyleLbl="node1" presStyleIdx="0" presStyleCnt="2" custLinFactNeighborX="-320" custLinFactNeighborY="-23128">
        <dgm:presLayoutVars>
          <dgm:chMax val="0"/>
          <dgm:bulletEnabled val="1"/>
        </dgm:presLayoutVars>
      </dgm:prSet>
      <dgm:spPr/>
    </dgm:pt>
    <dgm:pt modelId="{19E6A791-7375-4B98-A8B2-895C78A4ADF0}" type="pres">
      <dgm:prSet presAssocID="{52EED7CB-4D99-4C5D-B564-0AE3F2C884DE}" presName="spacer" presStyleCnt="0"/>
      <dgm:spPr/>
    </dgm:pt>
    <dgm:pt modelId="{21EA708C-CCBA-4DB5-96C9-5E83142D6F34}" type="pres">
      <dgm:prSet presAssocID="{3481A1DA-FC50-4F13-9BE4-68603AEBF1FE}" presName="parentText" presStyleLbl="node1" presStyleIdx="1" presStyleCnt="2" custLinFactNeighborX="325" custLinFactNeighborY="33208">
        <dgm:presLayoutVars>
          <dgm:chMax val="0"/>
          <dgm:bulletEnabled val="1"/>
        </dgm:presLayoutVars>
      </dgm:prSet>
      <dgm:spPr/>
    </dgm:pt>
  </dgm:ptLst>
  <dgm:cxnLst>
    <dgm:cxn modelId="{8BDE480B-9654-45F4-BBEA-DC9CE31E1179}" type="presOf" srcId="{3481A1DA-FC50-4F13-9BE4-68603AEBF1FE}" destId="{21EA708C-CCBA-4DB5-96C9-5E83142D6F34}" srcOrd="0" destOrd="0" presId="urn:microsoft.com/office/officeart/2005/8/layout/vList2"/>
    <dgm:cxn modelId="{81460711-3CFA-4AB9-B796-C7B1F80AB644}" srcId="{012AA4A9-53EF-4B12-94BA-28D0A4E9BCEE}" destId="{239AFD13-B7C7-4B88-A75C-DF2705EE48FB}" srcOrd="0" destOrd="0" parTransId="{82DEE04A-6EDA-4D82-97CC-07FD1A81ECE5}" sibTransId="{52EED7CB-4D99-4C5D-B564-0AE3F2C884DE}"/>
    <dgm:cxn modelId="{3794CB24-DF58-4017-AC32-3B554B987ADA}" type="presOf" srcId="{012AA4A9-53EF-4B12-94BA-28D0A4E9BCEE}" destId="{82D65D48-63E2-4DAE-937C-48B3085DA47F}" srcOrd="0" destOrd="0" presId="urn:microsoft.com/office/officeart/2005/8/layout/vList2"/>
    <dgm:cxn modelId="{8B09C328-ED47-4193-A28A-72BC9BB5A621}" srcId="{012AA4A9-53EF-4B12-94BA-28D0A4E9BCEE}" destId="{3481A1DA-FC50-4F13-9BE4-68603AEBF1FE}" srcOrd="1" destOrd="0" parTransId="{CFFE697C-12C0-459F-A4A0-371EE7062CD0}" sibTransId="{CDF7F738-827F-4D22-8EE4-76CAC45AD49F}"/>
    <dgm:cxn modelId="{4EC7AAAB-8CA1-48F9-895A-CD0B0536BFB7}" type="presOf" srcId="{239AFD13-B7C7-4B88-A75C-DF2705EE48FB}" destId="{9984F425-5A1A-40DE-A56B-2B268FEEFCD6}" srcOrd="0" destOrd="0" presId="urn:microsoft.com/office/officeart/2005/8/layout/vList2"/>
    <dgm:cxn modelId="{4CFE866F-DA0A-4366-B2AD-77DFA0AB2056}" type="presParOf" srcId="{82D65D48-63E2-4DAE-937C-48B3085DA47F}" destId="{9984F425-5A1A-40DE-A56B-2B268FEEFCD6}" srcOrd="0" destOrd="0" presId="urn:microsoft.com/office/officeart/2005/8/layout/vList2"/>
    <dgm:cxn modelId="{394A8D6C-8FC4-4D72-B8FD-1473424061A9}" type="presParOf" srcId="{82D65D48-63E2-4DAE-937C-48B3085DA47F}" destId="{19E6A791-7375-4B98-A8B2-895C78A4ADF0}" srcOrd="1" destOrd="0" presId="urn:microsoft.com/office/officeart/2005/8/layout/vList2"/>
    <dgm:cxn modelId="{FBCB3A61-AF1A-4DDF-91A1-9DAC8688F307}" type="presParOf" srcId="{82D65D48-63E2-4DAE-937C-48B3085DA47F}" destId="{21EA708C-CCBA-4DB5-96C9-5E83142D6F3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27081E-649F-4615-9F14-9E0EA0CE7EB2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D5A94D-1162-49DD-AF89-E54B2D6C141E}">
      <dgm:prSet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Data Source</a:t>
          </a:r>
        </a:p>
      </dgm:t>
    </dgm:pt>
    <dgm:pt modelId="{B28156B4-06AB-42C9-89F6-E93E15B89F62}" type="parTrans" cxnId="{2E229492-0775-4357-B6F0-A15F89C7AE55}">
      <dgm:prSet/>
      <dgm:spPr/>
      <dgm:t>
        <a:bodyPr/>
        <a:lstStyle/>
        <a:p>
          <a:endParaRPr lang="en-US"/>
        </a:p>
      </dgm:t>
    </dgm:pt>
    <dgm:pt modelId="{4C01F7D5-E91E-43A2-BA3C-473EE6917BAD}" type="sibTrans" cxnId="{2E229492-0775-4357-B6F0-A15F89C7AE55}">
      <dgm:prSet/>
      <dgm:spPr/>
      <dgm:t>
        <a:bodyPr/>
        <a:lstStyle/>
        <a:p>
          <a:endParaRPr lang="en-US"/>
        </a:p>
      </dgm:t>
    </dgm:pt>
    <dgm:pt modelId="{A916EF80-FD26-4B4A-9C99-96F20008A12C}">
      <dgm:prSet/>
      <dgm:spPr/>
      <dgm:t>
        <a:bodyPr/>
        <a:lstStyle/>
        <a:p>
          <a:pPr rtl="0"/>
          <a:r>
            <a: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Collected from the NYPD and sourced from ProPublica</a:t>
          </a:r>
        </a:p>
      </dgm:t>
    </dgm:pt>
    <dgm:pt modelId="{4F0A27DE-58BF-4DA3-868D-C5DEE52492E6}" type="parTrans" cxnId="{C2C9C3E6-F220-4DF0-BC5D-97B64AD5BC3C}">
      <dgm:prSet/>
      <dgm:spPr/>
      <dgm:t>
        <a:bodyPr/>
        <a:lstStyle/>
        <a:p>
          <a:endParaRPr lang="en-US"/>
        </a:p>
      </dgm:t>
    </dgm:pt>
    <dgm:pt modelId="{FFB7C04E-723A-47B7-8BD9-262BBAC3D582}" type="sibTrans" cxnId="{C2C9C3E6-F220-4DF0-BC5D-97B64AD5BC3C}">
      <dgm:prSet/>
      <dgm:spPr/>
      <dgm:t>
        <a:bodyPr/>
        <a:lstStyle/>
        <a:p>
          <a:endParaRPr lang="en-US"/>
        </a:p>
      </dgm:t>
    </dgm:pt>
    <dgm:pt modelId="{C733337B-44C2-4841-99C7-D4E6749783CF}">
      <dgm:prSet/>
      <dgm:spPr/>
      <dgm:t>
        <a:bodyPr/>
        <a:lstStyle/>
        <a:p>
          <a:pPr rtl="0"/>
          <a:r>
            <a: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Over </a:t>
          </a:r>
          <a:r>
            <a:rPr lang="en-US" dirty="0">
              <a:latin typeface="Calibri Light" panose="020F0302020204030204"/>
            </a:rPr>
            <a:t>33,000 individual allegations</a:t>
          </a:r>
          <a:endParaRPr lang="en-US" dirty="0"/>
        </a:p>
      </dgm:t>
    </dgm:pt>
    <dgm:pt modelId="{0AFE2017-EC74-42E0-8BF2-142211522C91}" type="parTrans" cxnId="{EC3AD521-1F35-49FE-A17A-596F96162711}">
      <dgm:prSet/>
      <dgm:spPr/>
      <dgm:t>
        <a:bodyPr/>
        <a:lstStyle/>
        <a:p>
          <a:endParaRPr lang="en-US"/>
        </a:p>
      </dgm:t>
    </dgm:pt>
    <dgm:pt modelId="{C259E269-DBA3-4494-B51C-54D43C3925D1}" type="sibTrans" cxnId="{EC3AD521-1F35-49FE-A17A-596F96162711}">
      <dgm:prSet/>
      <dgm:spPr/>
      <dgm:t>
        <a:bodyPr/>
        <a:lstStyle/>
        <a:p>
          <a:endParaRPr lang="en-US"/>
        </a:p>
      </dgm:t>
    </dgm:pt>
    <dgm:pt modelId="{68022732-7CF7-4AE5-82B9-26C7C6FAA47A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31 Original features</a:t>
          </a:r>
          <a:endParaRPr lang="en-US" dirty="0"/>
        </a:p>
      </dgm:t>
    </dgm:pt>
    <dgm:pt modelId="{B0D565D8-ADEB-45BE-8B47-04DE9E4C16E6}" type="parTrans" cxnId="{99140D27-35E3-401D-B5B4-FCB36A9250DA}">
      <dgm:prSet/>
      <dgm:spPr/>
      <dgm:t>
        <a:bodyPr/>
        <a:lstStyle/>
        <a:p>
          <a:endParaRPr lang="en-US"/>
        </a:p>
      </dgm:t>
    </dgm:pt>
    <dgm:pt modelId="{6E60829C-0B0C-44FF-864D-40D273DF99AF}" type="sibTrans" cxnId="{99140D27-35E3-401D-B5B4-FCB36A9250DA}">
      <dgm:prSet/>
      <dgm:spPr/>
      <dgm:t>
        <a:bodyPr/>
        <a:lstStyle/>
        <a:p>
          <a:endParaRPr lang="en-US"/>
        </a:p>
      </dgm:t>
    </dgm:pt>
    <dgm:pt modelId="{24D1DE7B-9506-4183-BC94-E0A8FE2E17E1}">
      <dgm:prSet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Data Manipulation</a:t>
          </a:r>
        </a:p>
      </dgm:t>
    </dgm:pt>
    <dgm:pt modelId="{C9D31348-6295-4157-BAE9-8040EFA7FE40}" type="parTrans" cxnId="{A2CADE56-E678-44DB-97A3-6CC993FD3BEB}">
      <dgm:prSet/>
      <dgm:spPr/>
      <dgm:t>
        <a:bodyPr/>
        <a:lstStyle/>
        <a:p>
          <a:endParaRPr lang="en-US"/>
        </a:p>
      </dgm:t>
    </dgm:pt>
    <dgm:pt modelId="{8F2F34FD-390C-4B50-9231-92EB7D826D0F}" type="sibTrans" cxnId="{A2CADE56-E678-44DB-97A3-6CC993FD3BEB}">
      <dgm:prSet/>
      <dgm:spPr/>
      <dgm:t>
        <a:bodyPr/>
        <a:lstStyle/>
        <a:p>
          <a:endParaRPr lang="en-US"/>
        </a:p>
      </dgm:t>
    </dgm:pt>
    <dgm:pt modelId="{1599AF5C-05E4-4B6B-8CE1-07292F9E2C91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Engineered features for easier visualization and predictions</a:t>
          </a:r>
        </a:p>
      </dgm:t>
    </dgm:pt>
    <dgm:pt modelId="{9DACA80F-68A6-4D16-9C00-DF8D6FA67500}" type="parTrans" cxnId="{62C89A43-5D38-433F-A811-7788233E42E3}">
      <dgm:prSet/>
      <dgm:spPr/>
      <dgm:t>
        <a:bodyPr/>
        <a:lstStyle/>
        <a:p>
          <a:endParaRPr lang="en-US"/>
        </a:p>
      </dgm:t>
    </dgm:pt>
    <dgm:pt modelId="{68900A1B-CAEF-4AEC-ADEC-4E9D48363A5F}" type="sibTrans" cxnId="{62C89A43-5D38-433F-A811-7788233E42E3}">
      <dgm:prSet/>
      <dgm:spPr/>
      <dgm:t>
        <a:bodyPr/>
        <a:lstStyle/>
        <a:p>
          <a:endParaRPr lang="en-US"/>
        </a:p>
      </dgm:t>
    </dgm:pt>
    <dgm:pt modelId="{200BC8DF-4A55-43A0-B50D-CC68CCDE0D2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Filtered data to allegations before 2020</a:t>
          </a:r>
        </a:p>
      </dgm:t>
    </dgm:pt>
    <dgm:pt modelId="{B1788BC4-8D18-45AB-BB71-B1FA5CA436B6}" type="parTrans" cxnId="{3007AAB5-07A8-472C-AE72-F98E95467D64}">
      <dgm:prSet/>
      <dgm:spPr/>
      <dgm:t>
        <a:bodyPr/>
        <a:lstStyle/>
        <a:p>
          <a:endParaRPr lang="en-US"/>
        </a:p>
      </dgm:t>
    </dgm:pt>
    <dgm:pt modelId="{01B125C9-676A-4A8C-924A-7B9B6D8FE821}" type="sibTrans" cxnId="{3007AAB5-07A8-472C-AE72-F98E95467D64}">
      <dgm:prSet/>
      <dgm:spPr/>
      <dgm:t>
        <a:bodyPr/>
        <a:lstStyle/>
        <a:p>
          <a:endParaRPr lang="en-US"/>
        </a:p>
      </dgm:t>
    </dgm:pt>
    <dgm:pt modelId="{BDBF591C-6D14-45A3-817D-DA2736BBE6A8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Cleaned data</a:t>
          </a:r>
        </a:p>
      </dgm:t>
    </dgm:pt>
    <dgm:pt modelId="{D28EBDD3-9E68-4692-966A-B6E411C0969F}" type="parTrans" cxnId="{A985914E-616C-4276-85F4-BA44BEECA98D}">
      <dgm:prSet/>
      <dgm:spPr/>
      <dgm:t>
        <a:bodyPr/>
        <a:lstStyle/>
        <a:p>
          <a:endParaRPr lang="en-US"/>
        </a:p>
      </dgm:t>
    </dgm:pt>
    <dgm:pt modelId="{6787CB43-3A46-4CB9-8DB4-7317CA891D4D}" type="sibTrans" cxnId="{A985914E-616C-4276-85F4-BA44BEECA98D}">
      <dgm:prSet/>
      <dgm:spPr/>
      <dgm:t>
        <a:bodyPr/>
        <a:lstStyle/>
        <a:p>
          <a:endParaRPr lang="en-US"/>
        </a:p>
      </dgm:t>
    </dgm:pt>
    <dgm:pt modelId="{1C61E0D8-586F-4436-A82C-3E2EFA835DDF}" type="pres">
      <dgm:prSet presAssocID="{E027081E-649F-4615-9F14-9E0EA0CE7EB2}" presName="linear" presStyleCnt="0">
        <dgm:presLayoutVars>
          <dgm:dir/>
          <dgm:animLvl val="lvl"/>
          <dgm:resizeHandles val="exact"/>
        </dgm:presLayoutVars>
      </dgm:prSet>
      <dgm:spPr/>
    </dgm:pt>
    <dgm:pt modelId="{651BD080-5A67-4052-8FEB-67FD1C665CDC}" type="pres">
      <dgm:prSet presAssocID="{ECD5A94D-1162-49DD-AF89-E54B2D6C141E}" presName="parentLin" presStyleCnt="0"/>
      <dgm:spPr/>
    </dgm:pt>
    <dgm:pt modelId="{69F78222-1DFB-4C3C-9DBE-D59A73BE2B9F}" type="pres">
      <dgm:prSet presAssocID="{ECD5A94D-1162-49DD-AF89-E54B2D6C141E}" presName="parentLeftMargin" presStyleLbl="node1" presStyleIdx="0" presStyleCnt="2"/>
      <dgm:spPr/>
    </dgm:pt>
    <dgm:pt modelId="{C23F111B-88A8-433C-A2E5-22E8798FA6FD}" type="pres">
      <dgm:prSet presAssocID="{ECD5A94D-1162-49DD-AF89-E54B2D6C141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E62B4A0-61A7-4C14-BF97-2A5619798F26}" type="pres">
      <dgm:prSet presAssocID="{ECD5A94D-1162-49DD-AF89-E54B2D6C141E}" presName="negativeSpace" presStyleCnt="0"/>
      <dgm:spPr/>
    </dgm:pt>
    <dgm:pt modelId="{510E0F06-05FB-461B-960E-E3CB667C4653}" type="pres">
      <dgm:prSet presAssocID="{ECD5A94D-1162-49DD-AF89-E54B2D6C141E}" presName="childText" presStyleLbl="conFgAcc1" presStyleIdx="0" presStyleCnt="2">
        <dgm:presLayoutVars>
          <dgm:bulletEnabled val="1"/>
        </dgm:presLayoutVars>
      </dgm:prSet>
      <dgm:spPr/>
    </dgm:pt>
    <dgm:pt modelId="{7B4A5327-D67C-452B-946D-10E2D761FE8E}" type="pres">
      <dgm:prSet presAssocID="{4C01F7D5-E91E-43A2-BA3C-473EE6917BAD}" presName="spaceBetweenRectangles" presStyleCnt="0"/>
      <dgm:spPr/>
    </dgm:pt>
    <dgm:pt modelId="{EEE8FB7D-4306-4CA4-BB9F-3903FD89E591}" type="pres">
      <dgm:prSet presAssocID="{24D1DE7B-9506-4183-BC94-E0A8FE2E17E1}" presName="parentLin" presStyleCnt="0"/>
      <dgm:spPr/>
    </dgm:pt>
    <dgm:pt modelId="{A529BF92-A851-4B47-896D-601ACB2719A3}" type="pres">
      <dgm:prSet presAssocID="{24D1DE7B-9506-4183-BC94-E0A8FE2E17E1}" presName="parentLeftMargin" presStyleLbl="node1" presStyleIdx="0" presStyleCnt="2"/>
      <dgm:spPr/>
    </dgm:pt>
    <dgm:pt modelId="{5937C3B8-411C-4E86-8CD8-6FF55EDCEBE9}" type="pres">
      <dgm:prSet presAssocID="{24D1DE7B-9506-4183-BC94-E0A8FE2E17E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B891E72-5C80-4BA1-8D6B-9DA886DDDF71}" type="pres">
      <dgm:prSet presAssocID="{24D1DE7B-9506-4183-BC94-E0A8FE2E17E1}" presName="negativeSpace" presStyleCnt="0"/>
      <dgm:spPr/>
    </dgm:pt>
    <dgm:pt modelId="{99C0EC47-1921-4821-8261-F3E5AE3BB897}" type="pres">
      <dgm:prSet presAssocID="{24D1DE7B-9506-4183-BC94-E0A8FE2E17E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C3AD521-1F35-49FE-A17A-596F96162711}" srcId="{ECD5A94D-1162-49DD-AF89-E54B2D6C141E}" destId="{C733337B-44C2-4841-99C7-D4E6749783CF}" srcOrd="1" destOrd="0" parTransId="{0AFE2017-EC74-42E0-8BF2-142211522C91}" sibTransId="{C259E269-DBA3-4494-B51C-54D43C3925D1}"/>
    <dgm:cxn modelId="{99140D27-35E3-401D-B5B4-FCB36A9250DA}" srcId="{ECD5A94D-1162-49DD-AF89-E54B2D6C141E}" destId="{68022732-7CF7-4AE5-82B9-26C7C6FAA47A}" srcOrd="2" destOrd="0" parTransId="{B0D565D8-ADEB-45BE-8B47-04DE9E4C16E6}" sibTransId="{6E60829C-0B0C-44FF-864D-40D273DF99AF}"/>
    <dgm:cxn modelId="{34F4D061-8BDE-4E74-AE8A-D9DBCAD4ADDE}" type="presOf" srcId="{68022732-7CF7-4AE5-82B9-26C7C6FAA47A}" destId="{510E0F06-05FB-461B-960E-E3CB667C4653}" srcOrd="0" destOrd="2" presId="urn:microsoft.com/office/officeart/2005/8/layout/list1"/>
    <dgm:cxn modelId="{62C89A43-5D38-433F-A811-7788233E42E3}" srcId="{24D1DE7B-9506-4183-BC94-E0A8FE2E17E1}" destId="{1599AF5C-05E4-4B6B-8CE1-07292F9E2C91}" srcOrd="1" destOrd="0" parTransId="{9DACA80F-68A6-4D16-9C00-DF8D6FA67500}" sibTransId="{68900A1B-CAEF-4AEC-ADEC-4E9D48363A5F}"/>
    <dgm:cxn modelId="{D672EA64-ADFC-43DA-A374-7C38740EEF7A}" type="presOf" srcId="{BDBF591C-6D14-45A3-817D-DA2736BBE6A8}" destId="{99C0EC47-1921-4821-8261-F3E5AE3BB897}" srcOrd="0" destOrd="0" presId="urn:microsoft.com/office/officeart/2005/8/layout/list1"/>
    <dgm:cxn modelId="{38186D48-51D5-4713-AD52-5890132674F9}" type="presOf" srcId="{24D1DE7B-9506-4183-BC94-E0A8FE2E17E1}" destId="{A529BF92-A851-4B47-896D-601ACB2719A3}" srcOrd="0" destOrd="0" presId="urn:microsoft.com/office/officeart/2005/8/layout/list1"/>
    <dgm:cxn modelId="{00193F4C-A638-4C5F-B52E-BE8F6E650D04}" type="presOf" srcId="{E027081E-649F-4615-9F14-9E0EA0CE7EB2}" destId="{1C61E0D8-586F-4436-A82C-3E2EFA835DDF}" srcOrd="0" destOrd="0" presId="urn:microsoft.com/office/officeart/2005/8/layout/list1"/>
    <dgm:cxn modelId="{53F9DD6C-5AF7-465D-984C-F21A14648645}" type="presOf" srcId="{C733337B-44C2-4841-99C7-D4E6749783CF}" destId="{510E0F06-05FB-461B-960E-E3CB667C4653}" srcOrd="0" destOrd="1" presId="urn:microsoft.com/office/officeart/2005/8/layout/list1"/>
    <dgm:cxn modelId="{A985914E-616C-4276-85F4-BA44BEECA98D}" srcId="{24D1DE7B-9506-4183-BC94-E0A8FE2E17E1}" destId="{BDBF591C-6D14-45A3-817D-DA2736BBE6A8}" srcOrd="0" destOrd="0" parTransId="{D28EBDD3-9E68-4692-966A-B6E411C0969F}" sibTransId="{6787CB43-3A46-4CB9-8DB4-7317CA891D4D}"/>
    <dgm:cxn modelId="{55D6AA71-92C3-4CFE-B9EE-16D690A17D6C}" type="presOf" srcId="{200BC8DF-4A55-43A0-B50D-CC68CCDE0D2B}" destId="{99C0EC47-1921-4821-8261-F3E5AE3BB897}" srcOrd="0" destOrd="2" presId="urn:microsoft.com/office/officeart/2005/8/layout/list1"/>
    <dgm:cxn modelId="{A2CADE56-E678-44DB-97A3-6CC993FD3BEB}" srcId="{E027081E-649F-4615-9F14-9E0EA0CE7EB2}" destId="{24D1DE7B-9506-4183-BC94-E0A8FE2E17E1}" srcOrd="1" destOrd="0" parTransId="{C9D31348-6295-4157-BAE9-8040EFA7FE40}" sibTransId="{8F2F34FD-390C-4B50-9231-92EB7D826D0F}"/>
    <dgm:cxn modelId="{2E229492-0775-4357-B6F0-A15F89C7AE55}" srcId="{E027081E-649F-4615-9F14-9E0EA0CE7EB2}" destId="{ECD5A94D-1162-49DD-AF89-E54B2D6C141E}" srcOrd="0" destOrd="0" parTransId="{B28156B4-06AB-42C9-89F6-E93E15B89F62}" sibTransId="{4C01F7D5-E91E-43A2-BA3C-473EE6917BAD}"/>
    <dgm:cxn modelId="{53648F97-6196-4950-A4CD-4B3F0035842D}" type="presOf" srcId="{24D1DE7B-9506-4183-BC94-E0A8FE2E17E1}" destId="{5937C3B8-411C-4E86-8CD8-6FF55EDCEBE9}" srcOrd="1" destOrd="0" presId="urn:microsoft.com/office/officeart/2005/8/layout/list1"/>
    <dgm:cxn modelId="{4F729F9A-4159-4719-B24C-B998F0D5E145}" type="presOf" srcId="{A916EF80-FD26-4B4A-9C99-96F20008A12C}" destId="{510E0F06-05FB-461B-960E-E3CB667C4653}" srcOrd="0" destOrd="0" presId="urn:microsoft.com/office/officeart/2005/8/layout/list1"/>
    <dgm:cxn modelId="{1F28CDA0-4689-444A-B660-221568FC0BC9}" type="presOf" srcId="{ECD5A94D-1162-49DD-AF89-E54B2D6C141E}" destId="{69F78222-1DFB-4C3C-9DBE-D59A73BE2B9F}" srcOrd="0" destOrd="0" presId="urn:microsoft.com/office/officeart/2005/8/layout/list1"/>
    <dgm:cxn modelId="{488D6EB2-BF20-495F-82DA-47CD46A08D71}" type="presOf" srcId="{1599AF5C-05E4-4B6B-8CE1-07292F9E2C91}" destId="{99C0EC47-1921-4821-8261-F3E5AE3BB897}" srcOrd="0" destOrd="1" presId="urn:microsoft.com/office/officeart/2005/8/layout/list1"/>
    <dgm:cxn modelId="{3007AAB5-07A8-472C-AE72-F98E95467D64}" srcId="{24D1DE7B-9506-4183-BC94-E0A8FE2E17E1}" destId="{200BC8DF-4A55-43A0-B50D-CC68CCDE0D2B}" srcOrd="2" destOrd="0" parTransId="{B1788BC4-8D18-45AB-BB71-B1FA5CA436B6}" sibTransId="{01B125C9-676A-4A8C-924A-7B9B6D8FE821}"/>
    <dgm:cxn modelId="{C2C9C3E6-F220-4DF0-BC5D-97B64AD5BC3C}" srcId="{ECD5A94D-1162-49DD-AF89-E54B2D6C141E}" destId="{A916EF80-FD26-4B4A-9C99-96F20008A12C}" srcOrd="0" destOrd="0" parTransId="{4F0A27DE-58BF-4DA3-868D-C5DEE52492E6}" sibTransId="{FFB7C04E-723A-47B7-8BD9-262BBAC3D582}"/>
    <dgm:cxn modelId="{154666EE-5DB3-463B-B3D2-A7B4FDED5496}" type="presOf" srcId="{ECD5A94D-1162-49DD-AF89-E54B2D6C141E}" destId="{C23F111B-88A8-433C-A2E5-22E8798FA6FD}" srcOrd="1" destOrd="0" presId="urn:microsoft.com/office/officeart/2005/8/layout/list1"/>
    <dgm:cxn modelId="{288AFA20-60C3-4EEA-AFAD-E90DE6FF6EFA}" type="presParOf" srcId="{1C61E0D8-586F-4436-A82C-3E2EFA835DDF}" destId="{651BD080-5A67-4052-8FEB-67FD1C665CDC}" srcOrd="0" destOrd="0" presId="urn:microsoft.com/office/officeart/2005/8/layout/list1"/>
    <dgm:cxn modelId="{545A3871-D9C4-4629-9D36-B3C7C4A48F8B}" type="presParOf" srcId="{651BD080-5A67-4052-8FEB-67FD1C665CDC}" destId="{69F78222-1DFB-4C3C-9DBE-D59A73BE2B9F}" srcOrd="0" destOrd="0" presId="urn:microsoft.com/office/officeart/2005/8/layout/list1"/>
    <dgm:cxn modelId="{46FC77E3-A65D-4E40-8492-BDA7E6D9151A}" type="presParOf" srcId="{651BD080-5A67-4052-8FEB-67FD1C665CDC}" destId="{C23F111B-88A8-433C-A2E5-22E8798FA6FD}" srcOrd="1" destOrd="0" presId="urn:microsoft.com/office/officeart/2005/8/layout/list1"/>
    <dgm:cxn modelId="{8500D2F3-17CE-40DD-9D81-5584C2B17810}" type="presParOf" srcId="{1C61E0D8-586F-4436-A82C-3E2EFA835DDF}" destId="{5E62B4A0-61A7-4C14-BF97-2A5619798F26}" srcOrd="1" destOrd="0" presId="urn:microsoft.com/office/officeart/2005/8/layout/list1"/>
    <dgm:cxn modelId="{2BFD90E8-F33A-4616-ACD8-DA8C220E8426}" type="presParOf" srcId="{1C61E0D8-586F-4436-A82C-3E2EFA835DDF}" destId="{510E0F06-05FB-461B-960E-E3CB667C4653}" srcOrd="2" destOrd="0" presId="urn:microsoft.com/office/officeart/2005/8/layout/list1"/>
    <dgm:cxn modelId="{D6F35AC3-2774-479E-BFB4-09D137D55C04}" type="presParOf" srcId="{1C61E0D8-586F-4436-A82C-3E2EFA835DDF}" destId="{7B4A5327-D67C-452B-946D-10E2D761FE8E}" srcOrd="3" destOrd="0" presId="urn:microsoft.com/office/officeart/2005/8/layout/list1"/>
    <dgm:cxn modelId="{F1399B14-988D-4FB2-9B4D-32E3A08C0F17}" type="presParOf" srcId="{1C61E0D8-586F-4436-A82C-3E2EFA835DDF}" destId="{EEE8FB7D-4306-4CA4-BB9F-3903FD89E591}" srcOrd="4" destOrd="0" presId="urn:microsoft.com/office/officeart/2005/8/layout/list1"/>
    <dgm:cxn modelId="{DDF0090B-857C-4FC2-917E-39D199ADCBF0}" type="presParOf" srcId="{EEE8FB7D-4306-4CA4-BB9F-3903FD89E591}" destId="{A529BF92-A851-4B47-896D-601ACB2719A3}" srcOrd="0" destOrd="0" presId="urn:microsoft.com/office/officeart/2005/8/layout/list1"/>
    <dgm:cxn modelId="{A3646195-EAC2-419F-8101-88A05606C4FA}" type="presParOf" srcId="{EEE8FB7D-4306-4CA4-BB9F-3903FD89E591}" destId="{5937C3B8-411C-4E86-8CD8-6FF55EDCEBE9}" srcOrd="1" destOrd="0" presId="urn:microsoft.com/office/officeart/2005/8/layout/list1"/>
    <dgm:cxn modelId="{EA2C0E3B-B7E7-48B4-AB89-CCDBD397227F}" type="presParOf" srcId="{1C61E0D8-586F-4436-A82C-3E2EFA835DDF}" destId="{0B891E72-5C80-4BA1-8D6B-9DA886DDDF71}" srcOrd="5" destOrd="0" presId="urn:microsoft.com/office/officeart/2005/8/layout/list1"/>
    <dgm:cxn modelId="{24C36197-85CB-4D3C-8EDA-1BC69FBC3776}" type="presParOf" srcId="{1C61E0D8-586F-4436-A82C-3E2EFA835DDF}" destId="{99C0EC47-1921-4821-8261-F3E5AE3BB89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6DA20E-E8C2-4AFE-9F1E-53997BA8186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66B812-5A5B-4F49-95E6-7A9FD16CBE9A}">
      <dgm:prSet phldrT="[Text]"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Officer Change in Rank</a:t>
          </a:r>
        </a:p>
      </dgm:t>
    </dgm:pt>
    <dgm:pt modelId="{8C190E4C-22C7-41B3-B8D2-46F54384612A}" type="parTrans" cxnId="{5FE16B9A-C8AB-46CD-BC51-25C409F9A80C}">
      <dgm:prSet/>
      <dgm:spPr/>
      <dgm:t>
        <a:bodyPr/>
        <a:lstStyle/>
        <a:p>
          <a:endParaRPr lang="en-US"/>
        </a:p>
      </dgm:t>
    </dgm:pt>
    <dgm:pt modelId="{A61E7654-508E-4412-851C-60628B00E7AA}" type="sibTrans" cxnId="{5FE16B9A-C8AB-46CD-BC51-25C409F9A80C}">
      <dgm:prSet/>
      <dgm:spPr/>
      <dgm:t>
        <a:bodyPr/>
        <a:lstStyle/>
        <a:p>
          <a:endParaRPr lang="en-US"/>
        </a:p>
      </dgm:t>
    </dgm:pt>
    <dgm:pt modelId="{DBF7B003-17FB-4704-9B33-96B019B7EAD3}">
      <dgm:prSet phldrT="[Text]"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Complaint Outcome</a:t>
          </a:r>
        </a:p>
      </dgm:t>
    </dgm:pt>
    <dgm:pt modelId="{C109654C-3283-4849-A305-C1BC1F6549AE}" type="parTrans" cxnId="{922EDD49-4AB4-4EB5-9EE9-C009CC300DD1}">
      <dgm:prSet/>
      <dgm:spPr/>
      <dgm:t>
        <a:bodyPr/>
        <a:lstStyle/>
        <a:p>
          <a:endParaRPr lang="en-US"/>
        </a:p>
      </dgm:t>
    </dgm:pt>
    <dgm:pt modelId="{4DFC9A2C-A5A5-4266-A81D-9692973D6E3D}" type="sibTrans" cxnId="{922EDD49-4AB4-4EB5-9EE9-C009CC300DD1}">
      <dgm:prSet/>
      <dgm:spPr/>
      <dgm:t>
        <a:bodyPr/>
        <a:lstStyle/>
        <a:p>
          <a:endParaRPr lang="en-US"/>
        </a:p>
      </dgm:t>
    </dgm:pt>
    <dgm:pt modelId="{B7C9BD01-E661-4B7B-AD28-BD23E7377C0A}">
      <dgm:prSet phldrT="[Text]"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Board Outcomes</a:t>
          </a:r>
        </a:p>
      </dgm:t>
    </dgm:pt>
    <dgm:pt modelId="{9BDE65CA-B530-4729-BED4-A4244EEF1308}" type="parTrans" cxnId="{C2619B60-36D1-458E-B78A-624A6FABE44C}">
      <dgm:prSet/>
      <dgm:spPr/>
      <dgm:t>
        <a:bodyPr/>
        <a:lstStyle/>
        <a:p>
          <a:endParaRPr lang="en-US"/>
        </a:p>
      </dgm:t>
    </dgm:pt>
    <dgm:pt modelId="{D2151D8E-B9BF-48E2-B3C7-9C85A25A4236}" type="sibTrans" cxnId="{C2619B60-36D1-458E-B78A-624A6FABE44C}">
      <dgm:prSet/>
      <dgm:spPr/>
      <dgm:t>
        <a:bodyPr/>
        <a:lstStyle/>
        <a:p>
          <a:endParaRPr lang="en-US"/>
        </a:p>
      </dgm:t>
    </dgm:pt>
    <dgm:pt modelId="{6DE91EB4-920A-4EA0-BCF0-44D436BCD4E8}">
      <dgm:prSet/>
      <dgm:spPr/>
      <dgm:t>
        <a:bodyPr/>
        <a:lstStyle/>
        <a:p>
          <a:r>
            <a:rPr lang="en-US" dirty="0"/>
            <a:t>Substantiated vs Unsubstantiated vs Exonerated</a:t>
          </a:r>
        </a:p>
      </dgm:t>
    </dgm:pt>
    <dgm:pt modelId="{09267644-9D91-44E5-AE8C-9E77C8756150}" type="parTrans" cxnId="{9C2A03AA-AEDD-4831-8D14-1C85E068FF1A}">
      <dgm:prSet/>
      <dgm:spPr/>
      <dgm:t>
        <a:bodyPr/>
        <a:lstStyle/>
        <a:p>
          <a:endParaRPr lang="en-US"/>
        </a:p>
      </dgm:t>
    </dgm:pt>
    <dgm:pt modelId="{3A556D04-96E9-4EA6-AE81-2689A969EEC0}" type="sibTrans" cxnId="{9C2A03AA-AEDD-4831-8D14-1C85E068FF1A}">
      <dgm:prSet/>
      <dgm:spPr/>
      <dgm:t>
        <a:bodyPr/>
        <a:lstStyle/>
        <a:p>
          <a:endParaRPr lang="en-US"/>
        </a:p>
      </dgm:t>
    </dgm:pt>
    <dgm:pt modelId="{8DB287E7-748D-4240-B0D6-FA6DB29B9E67}">
      <dgm:prSet/>
      <dgm:spPr/>
      <dgm:t>
        <a:bodyPr/>
        <a:lstStyle/>
        <a:p>
          <a:r>
            <a:rPr lang="en-US" dirty="0"/>
            <a:t>Very little negative change</a:t>
          </a:r>
        </a:p>
      </dgm:t>
    </dgm:pt>
    <dgm:pt modelId="{5FBF4734-4ADB-44EB-96EF-C956E2E819DF}" type="parTrans" cxnId="{2F092C4D-76FF-4E61-9DA3-09DE5E1A70BF}">
      <dgm:prSet/>
      <dgm:spPr/>
      <dgm:t>
        <a:bodyPr/>
        <a:lstStyle/>
        <a:p>
          <a:endParaRPr lang="en-US"/>
        </a:p>
      </dgm:t>
    </dgm:pt>
    <dgm:pt modelId="{A054FF51-D9EF-47AB-9ED2-CA643E5A5025}" type="sibTrans" cxnId="{2F092C4D-76FF-4E61-9DA3-09DE5E1A70BF}">
      <dgm:prSet/>
      <dgm:spPr/>
      <dgm:t>
        <a:bodyPr/>
        <a:lstStyle/>
        <a:p>
          <a:endParaRPr lang="en-US"/>
        </a:p>
      </dgm:t>
    </dgm:pt>
    <dgm:pt modelId="{C2C88EF1-51B3-45F1-AA99-72B7235A7524}">
      <dgm:prSet/>
      <dgm:spPr/>
      <dgm:t>
        <a:bodyPr/>
        <a:lstStyle/>
        <a:p>
          <a:r>
            <a:rPr lang="en-US" dirty="0"/>
            <a:t>Large piece charged</a:t>
          </a:r>
        </a:p>
      </dgm:t>
    </dgm:pt>
    <dgm:pt modelId="{F199EA8A-8E5D-4817-A795-EC1839302090}" type="parTrans" cxnId="{1709C9B1-837E-4B1A-A26A-E756142CDE5E}">
      <dgm:prSet/>
      <dgm:spPr/>
      <dgm:t>
        <a:bodyPr/>
        <a:lstStyle/>
        <a:p>
          <a:endParaRPr lang="en-US"/>
        </a:p>
      </dgm:t>
    </dgm:pt>
    <dgm:pt modelId="{E1FFA200-EF41-4B86-8FEF-9E27AE71E490}" type="sibTrans" cxnId="{1709C9B1-837E-4B1A-A26A-E756142CDE5E}">
      <dgm:prSet/>
      <dgm:spPr/>
      <dgm:t>
        <a:bodyPr/>
        <a:lstStyle/>
        <a:p>
          <a:endParaRPr lang="en-US"/>
        </a:p>
      </dgm:t>
    </dgm:pt>
    <dgm:pt modelId="{17A19A17-2085-4C17-BF9A-5B75C0A99A7C}" type="pres">
      <dgm:prSet presAssocID="{116DA20E-E8C2-4AFE-9F1E-53997BA81864}" presName="linear" presStyleCnt="0">
        <dgm:presLayoutVars>
          <dgm:dir/>
          <dgm:animLvl val="lvl"/>
          <dgm:resizeHandles val="exact"/>
        </dgm:presLayoutVars>
      </dgm:prSet>
      <dgm:spPr/>
    </dgm:pt>
    <dgm:pt modelId="{90215431-B279-4C1A-A641-BE6D9F098227}" type="pres">
      <dgm:prSet presAssocID="{1666B812-5A5B-4F49-95E6-7A9FD16CBE9A}" presName="parentLin" presStyleCnt="0"/>
      <dgm:spPr/>
    </dgm:pt>
    <dgm:pt modelId="{B4748CAB-86DA-45CC-BDA6-0C8F8BA851DE}" type="pres">
      <dgm:prSet presAssocID="{1666B812-5A5B-4F49-95E6-7A9FD16CBE9A}" presName="parentLeftMargin" presStyleLbl="node1" presStyleIdx="0" presStyleCnt="3"/>
      <dgm:spPr/>
    </dgm:pt>
    <dgm:pt modelId="{94E68767-20C2-4E9D-8C98-B13AE819C198}" type="pres">
      <dgm:prSet presAssocID="{1666B812-5A5B-4F49-95E6-7A9FD16CBE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E06723-6E6F-40CF-B082-C85B85FCB395}" type="pres">
      <dgm:prSet presAssocID="{1666B812-5A5B-4F49-95E6-7A9FD16CBE9A}" presName="negativeSpace" presStyleCnt="0"/>
      <dgm:spPr/>
    </dgm:pt>
    <dgm:pt modelId="{3AA2E88F-4C32-4F24-A8B6-784520BFDA9C}" type="pres">
      <dgm:prSet presAssocID="{1666B812-5A5B-4F49-95E6-7A9FD16CBE9A}" presName="childText" presStyleLbl="conFgAcc1" presStyleIdx="0" presStyleCnt="3">
        <dgm:presLayoutVars>
          <dgm:bulletEnabled val="1"/>
        </dgm:presLayoutVars>
      </dgm:prSet>
      <dgm:spPr/>
    </dgm:pt>
    <dgm:pt modelId="{4CC36348-C479-4D38-8385-CD1C28D1C99C}" type="pres">
      <dgm:prSet presAssocID="{A61E7654-508E-4412-851C-60628B00E7AA}" presName="spaceBetweenRectangles" presStyleCnt="0"/>
      <dgm:spPr/>
    </dgm:pt>
    <dgm:pt modelId="{A587A6BD-874D-46C1-A8CF-37727F539576}" type="pres">
      <dgm:prSet presAssocID="{DBF7B003-17FB-4704-9B33-96B019B7EAD3}" presName="parentLin" presStyleCnt="0"/>
      <dgm:spPr/>
    </dgm:pt>
    <dgm:pt modelId="{84D4DD13-D52A-4151-BB64-B87866FA300E}" type="pres">
      <dgm:prSet presAssocID="{DBF7B003-17FB-4704-9B33-96B019B7EAD3}" presName="parentLeftMargin" presStyleLbl="node1" presStyleIdx="0" presStyleCnt="3"/>
      <dgm:spPr/>
    </dgm:pt>
    <dgm:pt modelId="{0A42DAC9-54B8-4EA2-B05B-9DFD54B7FAEE}" type="pres">
      <dgm:prSet presAssocID="{DBF7B003-17FB-4704-9B33-96B019B7EA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D39FDB-EAFE-40FA-88A6-D947AF6B2F6F}" type="pres">
      <dgm:prSet presAssocID="{DBF7B003-17FB-4704-9B33-96B019B7EAD3}" presName="negativeSpace" presStyleCnt="0"/>
      <dgm:spPr/>
    </dgm:pt>
    <dgm:pt modelId="{796F0BB6-B38B-48D5-A5E0-A84F707D9AB6}" type="pres">
      <dgm:prSet presAssocID="{DBF7B003-17FB-4704-9B33-96B019B7EAD3}" presName="childText" presStyleLbl="conFgAcc1" presStyleIdx="1" presStyleCnt="3">
        <dgm:presLayoutVars>
          <dgm:bulletEnabled val="1"/>
        </dgm:presLayoutVars>
      </dgm:prSet>
      <dgm:spPr/>
    </dgm:pt>
    <dgm:pt modelId="{0D86EDE8-FAC5-4FD1-96B5-85A4F911BF12}" type="pres">
      <dgm:prSet presAssocID="{4DFC9A2C-A5A5-4266-A81D-9692973D6E3D}" presName="spaceBetweenRectangles" presStyleCnt="0"/>
      <dgm:spPr/>
    </dgm:pt>
    <dgm:pt modelId="{5B3AC6CC-B520-4DE8-BA5C-ADF61D9B0FF8}" type="pres">
      <dgm:prSet presAssocID="{B7C9BD01-E661-4B7B-AD28-BD23E7377C0A}" presName="parentLin" presStyleCnt="0"/>
      <dgm:spPr/>
    </dgm:pt>
    <dgm:pt modelId="{822B0B90-C666-490A-9618-64664168E16E}" type="pres">
      <dgm:prSet presAssocID="{B7C9BD01-E661-4B7B-AD28-BD23E7377C0A}" presName="parentLeftMargin" presStyleLbl="node1" presStyleIdx="1" presStyleCnt="3"/>
      <dgm:spPr/>
    </dgm:pt>
    <dgm:pt modelId="{587EACFD-60FF-4B9A-86D3-5FED6A545518}" type="pres">
      <dgm:prSet presAssocID="{B7C9BD01-E661-4B7B-AD28-BD23E7377C0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646CBED-A26A-420E-830C-B8E94DE4D0CA}" type="pres">
      <dgm:prSet presAssocID="{B7C9BD01-E661-4B7B-AD28-BD23E7377C0A}" presName="negativeSpace" presStyleCnt="0"/>
      <dgm:spPr/>
    </dgm:pt>
    <dgm:pt modelId="{3FA5A27D-6831-4F44-A34D-A83C62E69410}" type="pres">
      <dgm:prSet presAssocID="{B7C9BD01-E661-4B7B-AD28-BD23E7377C0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8624707-054E-4042-B260-4A2654278173}" type="presOf" srcId="{B7C9BD01-E661-4B7B-AD28-BD23E7377C0A}" destId="{587EACFD-60FF-4B9A-86D3-5FED6A545518}" srcOrd="1" destOrd="0" presId="urn:microsoft.com/office/officeart/2005/8/layout/list1"/>
    <dgm:cxn modelId="{8F866E09-7F3A-422B-B697-B546335FC406}" type="presOf" srcId="{6DE91EB4-920A-4EA0-BCF0-44D436BCD4E8}" destId="{796F0BB6-B38B-48D5-A5E0-A84F707D9AB6}" srcOrd="0" destOrd="0" presId="urn:microsoft.com/office/officeart/2005/8/layout/list1"/>
    <dgm:cxn modelId="{914AF92F-B436-4079-90CA-E941B7B937E9}" type="presOf" srcId="{C2C88EF1-51B3-45F1-AA99-72B7235A7524}" destId="{3FA5A27D-6831-4F44-A34D-A83C62E69410}" srcOrd="0" destOrd="0" presId="urn:microsoft.com/office/officeart/2005/8/layout/list1"/>
    <dgm:cxn modelId="{3601495B-965A-467D-8B53-65B4E5C09A79}" type="presOf" srcId="{DBF7B003-17FB-4704-9B33-96B019B7EAD3}" destId="{0A42DAC9-54B8-4EA2-B05B-9DFD54B7FAEE}" srcOrd="1" destOrd="0" presId="urn:microsoft.com/office/officeart/2005/8/layout/list1"/>
    <dgm:cxn modelId="{C2619B60-36D1-458E-B78A-624A6FABE44C}" srcId="{116DA20E-E8C2-4AFE-9F1E-53997BA81864}" destId="{B7C9BD01-E661-4B7B-AD28-BD23E7377C0A}" srcOrd="2" destOrd="0" parTransId="{9BDE65CA-B530-4729-BED4-A4244EEF1308}" sibTransId="{D2151D8E-B9BF-48E2-B3C7-9C85A25A4236}"/>
    <dgm:cxn modelId="{922EDD49-4AB4-4EB5-9EE9-C009CC300DD1}" srcId="{116DA20E-E8C2-4AFE-9F1E-53997BA81864}" destId="{DBF7B003-17FB-4704-9B33-96B019B7EAD3}" srcOrd="1" destOrd="0" parTransId="{C109654C-3283-4849-A305-C1BC1F6549AE}" sibTransId="{4DFC9A2C-A5A5-4266-A81D-9692973D6E3D}"/>
    <dgm:cxn modelId="{2F092C4D-76FF-4E61-9DA3-09DE5E1A70BF}" srcId="{1666B812-5A5B-4F49-95E6-7A9FD16CBE9A}" destId="{8DB287E7-748D-4240-B0D6-FA6DB29B9E67}" srcOrd="0" destOrd="0" parTransId="{5FBF4734-4ADB-44EB-96EF-C956E2E819DF}" sibTransId="{A054FF51-D9EF-47AB-9ED2-CA643E5A5025}"/>
    <dgm:cxn modelId="{1FA94855-F7AB-4BE8-995D-E3E5C12B6D93}" type="presOf" srcId="{B7C9BD01-E661-4B7B-AD28-BD23E7377C0A}" destId="{822B0B90-C666-490A-9618-64664168E16E}" srcOrd="0" destOrd="0" presId="urn:microsoft.com/office/officeart/2005/8/layout/list1"/>
    <dgm:cxn modelId="{5FE16B9A-C8AB-46CD-BC51-25C409F9A80C}" srcId="{116DA20E-E8C2-4AFE-9F1E-53997BA81864}" destId="{1666B812-5A5B-4F49-95E6-7A9FD16CBE9A}" srcOrd="0" destOrd="0" parTransId="{8C190E4C-22C7-41B3-B8D2-46F54384612A}" sibTransId="{A61E7654-508E-4412-851C-60628B00E7AA}"/>
    <dgm:cxn modelId="{A5D033A4-F442-4A4F-B028-1E3B7158FA73}" type="presOf" srcId="{8DB287E7-748D-4240-B0D6-FA6DB29B9E67}" destId="{3AA2E88F-4C32-4F24-A8B6-784520BFDA9C}" srcOrd="0" destOrd="0" presId="urn:microsoft.com/office/officeart/2005/8/layout/list1"/>
    <dgm:cxn modelId="{9C2A03AA-AEDD-4831-8D14-1C85E068FF1A}" srcId="{DBF7B003-17FB-4704-9B33-96B019B7EAD3}" destId="{6DE91EB4-920A-4EA0-BCF0-44D436BCD4E8}" srcOrd="0" destOrd="0" parTransId="{09267644-9D91-44E5-AE8C-9E77C8756150}" sibTransId="{3A556D04-96E9-4EA6-AE81-2689A969EEC0}"/>
    <dgm:cxn modelId="{1709C9B1-837E-4B1A-A26A-E756142CDE5E}" srcId="{B7C9BD01-E661-4B7B-AD28-BD23E7377C0A}" destId="{C2C88EF1-51B3-45F1-AA99-72B7235A7524}" srcOrd="0" destOrd="0" parTransId="{F199EA8A-8E5D-4817-A795-EC1839302090}" sibTransId="{E1FFA200-EF41-4B86-8FEF-9E27AE71E490}"/>
    <dgm:cxn modelId="{A86382C4-EA12-4C94-B5BE-BEBD88D248E8}" type="presOf" srcId="{1666B812-5A5B-4F49-95E6-7A9FD16CBE9A}" destId="{94E68767-20C2-4E9D-8C98-B13AE819C198}" srcOrd="1" destOrd="0" presId="urn:microsoft.com/office/officeart/2005/8/layout/list1"/>
    <dgm:cxn modelId="{2CE830E0-1149-444B-A587-69FF46EE6FAB}" type="presOf" srcId="{DBF7B003-17FB-4704-9B33-96B019B7EAD3}" destId="{84D4DD13-D52A-4151-BB64-B87866FA300E}" srcOrd="0" destOrd="0" presId="urn:microsoft.com/office/officeart/2005/8/layout/list1"/>
    <dgm:cxn modelId="{0E22DDEE-49FB-47D8-9074-CF3F4EBE72F6}" type="presOf" srcId="{116DA20E-E8C2-4AFE-9F1E-53997BA81864}" destId="{17A19A17-2085-4C17-BF9A-5B75C0A99A7C}" srcOrd="0" destOrd="0" presId="urn:microsoft.com/office/officeart/2005/8/layout/list1"/>
    <dgm:cxn modelId="{E8218BF8-CF0F-427E-902C-0517FE383E60}" type="presOf" srcId="{1666B812-5A5B-4F49-95E6-7A9FD16CBE9A}" destId="{B4748CAB-86DA-45CC-BDA6-0C8F8BA851DE}" srcOrd="0" destOrd="0" presId="urn:microsoft.com/office/officeart/2005/8/layout/list1"/>
    <dgm:cxn modelId="{A03A458A-6658-479A-A728-C4BC7C321635}" type="presParOf" srcId="{17A19A17-2085-4C17-BF9A-5B75C0A99A7C}" destId="{90215431-B279-4C1A-A641-BE6D9F098227}" srcOrd="0" destOrd="0" presId="urn:microsoft.com/office/officeart/2005/8/layout/list1"/>
    <dgm:cxn modelId="{799E151D-82E0-4CEB-A9E3-0A88962B85E3}" type="presParOf" srcId="{90215431-B279-4C1A-A641-BE6D9F098227}" destId="{B4748CAB-86DA-45CC-BDA6-0C8F8BA851DE}" srcOrd="0" destOrd="0" presId="urn:microsoft.com/office/officeart/2005/8/layout/list1"/>
    <dgm:cxn modelId="{B303B5AE-13CF-42B0-B5D0-297D80929C10}" type="presParOf" srcId="{90215431-B279-4C1A-A641-BE6D9F098227}" destId="{94E68767-20C2-4E9D-8C98-B13AE819C198}" srcOrd="1" destOrd="0" presId="urn:microsoft.com/office/officeart/2005/8/layout/list1"/>
    <dgm:cxn modelId="{44A6A73F-F4CF-4D2C-91CA-881F7B6608F6}" type="presParOf" srcId="{17A19A17-2085-4C17-BF9A-5B75C0A99A7C}" destId="{6BE06723-6E6F-40CF-B082-C85B85FCB395}" srcOrd="1" destOrd="0" presId="urn:microsoft.com/office/officeart/2005/8/layout/list1"/>
    <dgm:cxn modelId="{E0CF8171-70EA-495E-B865-223A4A7EF383}" type="presParOf" srcId="{17A19A17-2085-4C17-BF9A-5B75C0A99A7C}" destId="{3AA2E88F-4C32-4F24-A8B6-784520BFDA9C}" srcOrd="2" destOrd="0" presId="urn:microsoft.com/office/officeart/2005/8/layout/list1"/>
    <dgm:cxn modelId="{C9BBF837-CC9C-4E88-A52D-AACC992B9278}" type="presParOf" srcId="{17A19A17-2085-4C17-BF9A-5B75C0A99A7C}" destId="{4CC36348-C479-4D38-8385-CD1C28D1C99C}" srcOrd="3" destOrd="0" presId="urn:microsoft.com/office/officeart/2005/8/layout/list1"/>
    <dgm:cxn modelId="{E864D869-8329-4070-AB87-E2E762FA3D97}" type="presParOf" srcId="{17A19A17-2085-4C17-BF9A-5B75C0A99A7C}" destId="{A587A6BD-874D-46C1-A8CF-37727F539576}" srcOrd="4" destOrd="0" presId="urn:microsoft.com/office/officeart/2005/8/layout/list1"/>
    <dgm:cxn modelId="{BEF927F5-AF70-41A7-BDB3-AA72958CFC80}" type="presParOf" srcId="{A587A6BD-874D-46C1-A8CF-37727F539576}" destId="{84D4DD13-D52A-4151-BB64-B87866FA300E}" srcOrd="0" destOrd="0" presId="urn:microsoft.com/office/officeart/2005/8/layout/list1"/>
    <dgm:cxn modelId="{389AA898-469E-43F7-8D4F-0D3ABFEA569B}" type="presParOf" srcId="{A587A6BD-874D-46C1-A8CF-37727F539576}" destId="{0A42DAC9-54B8-4EA2-B05B-9DFD54B7FAEE}" srcOrd="1" destOrd="0" presId="urn:microsoft.com/office/officeart/2005/8/layout/list1"/>
    <dgm:cxn modelId="{4243FE6A-1E13-4449-9C0B-A63D5DAE7DC2}" type="presParOf" srcId="{17A19A17-2085-4C17-BF9A-5B75C0A99A7C}" destId="{A5D39FDB-EAFE-40FA-88A6-D947AF6B2F6F}" srcOrd="5" destOrd="0" presId="urn:microsoft.com/office/officeart/2005/8/layout/list1"/>
    <dgm:cxn modelId="{818BA00D-2ABC-4B8D-B324-CC3428F8C968}" type="presParOf" srcId="{17A19A17-2085-4C17-BF9A-5B75C0A99A7C}" destId="{796F0BB6-B38B-48D5-A5E0-A84F707D9AB6}" srcOrd="6" destOrd="0" presId="urn:microsoft.com/office/officeart/2005/8/layout/list1"/>
    <dgm:cxn modelId="{535DF7AD-7C68-4535-9CEA-F2886E1D8DF0}" type="presParOf" srcId="{17A19A17-2085-4C17-BF9A-5B75C0A99A7C}" destId="{0D86EDE8-FAC5-4FD1-96B5-85A4F911BF12}" srcOrd="7" destOrd="0" presId="urn:microsoft.com/office/officeart/2005/8/layout/list1"/>
    <dgm:cxn modelId="{DEA10158-83A2-4900-A3C9-BAC755D37788}" type="presParOf" srcId="{17A19A17-2085-4C17-BF9A-5B75C0A99A7C}" destId="{5B3AC6CC-B520-4DE8-BA5C-ADF61D9B0FF8}" srcOrd="8" destOrd="0" presId="urn:microsoft.com/office/officeart/2005/8/layout/list1"/>
    <dgm:cxn modelId="{3021F9ED-D3C0-48AD-9FDF-3E03CDE0936F}" type="presParOf" srcId="{5B3AC6CC-B520-4DE8-BA5C-ADF61D9B0FF8}" destId="{822B0B90-C666-490A-9618-64664168E16E}" srcOrd="0" destOrd="0" presId="urn:microsoft.com/office/officeart/2005/8/layout/list1"/>
    <dgm:cxn modelId="{99DC8F35-7CA1-4222-82BD-1F22136D4B94}" type="presParOf" srcId="{5B3AC6CC-B520-4DE8-BA5C-ADF61D9B0FF8}" destId="{587EACFD-60FF-4B9A-86D3-5FED6A545518}" srcOrd="1" destOrd="0" presId="urn:microsoft.com/office/officeart/2005/8/layout/list1"/>
    <dgm:cxn modelId="{DD7D1A98-8B97-4207-9E77-0CD7E1C8DB1A}" type="presParOf" srcId="{17A19A17-2085-4C17-BF9A-5B75C0A99A7C}" destId="{1646CBED-A26A-420E-830C-B8E94DE4D0CA}" srcOrd="9" destOrd="0" presId="urn:microsoft.com/office/officeart/2005/8/layout/list1"/>
    <dgm:cxn modelId="{6DD1EE94-6C6A-4B5D-9A70-9C9DAC2FBEBC}" type="presParOf" srcId="{17A19A17-2085-4C17-BF9A-5B75C0A99A7C}" destId="{3FA5A27D-6831-4F44-A34D-A83C62E6941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6DA20E-E8C2-4AFE-9F1E-53997BA8186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66B812-5A5B-4F49-95E6-7A9FD16CBE9A}">
      <dgm:prSet phldrT="[Text]"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Action Time</a:t>
          </a:r>
        </a:p>
      </dgm:t>
    </dgm:pt>
    <dgm:pt modelId="{8C190E4C-22C7-41B3-B8D2-46F54384612A}" type="parTrans" cxnId="{5FE16B9A-C8AB-46CD-BC51-25C409F9A80C}">
      <dgm:prSet/>
      <dgm:spPr/>
      <dgm:t>
        <a:bodyPr/>
        <a:lstStyle/>
        <a:p>
          <a:endParaRPr lang="en-US"/>
        </a:p>
      </dgm:t>
    </dgm:pt>
    <dgm:pt modelId="{A61E7654-508E-4412-851C-60628B00E7AA}" type="sibTrans" cxnId="{5FE16B9A-C8AB-46CD-BC51-25C409F9A80C}">
      <dgm:prSet/>
      <dgm:spPr/>
      <dgm:t>
        <a:bodyPr/>
        <a:lstStyle/>
        <a:p>
          <a:endParaRPr lang="en-US"/>
        </a:p>
      </dgm:t>
    </dgm:pt>
    <dgm:pt modelId="{DBF7B003-17FB-4704-9B33-96B019B7EAD3}">
      <dgm:prSet phldrT="[Text]"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Offense Type</a:t>
          </a:r>
        </a:p>
      </dgm:t>
    </dgm:pt>
    <dgm:pt modelId="{C109654C-3283-4849-A305-C1BC1F6549AE}" type="parTrans" cxnId="{922EDD49-4AB4-4EB5-9EE9-C009CC300DD1}">
      <dgm:prSet/>
      <dgm:spPr/>
      <dgm:t>
        <a:bodyPr/>
        <a:lstStyle/>
        <a:p>
          <a:endParaRPr lang="en-US"/>
        </a:p>
      </dgm:t>
    </dgm:pt>
    <dgm:pt modelId="{4DFC9A2C-A5A5-4266-A81D-9692973D6E3D}" type="sibTrans" cxnId="{922EDD49-4AB4-4EB5-9EE9-C009CC300DD1}">
      <dgm:prSet/>
      <dgm:spPr/>
      <dgm:t>
        <a:bodyPr/>
        <a:lstStyle/>
        <a:p>
          <a:endParaRPr lang="en-US"/>
        </a:p>
      </dgm:t>
    </dgm:pt>
    <dgm:pt modelId="{B7C9BD01-E661-4B7B-AD28-BD23E7377C0A}">
      <dgm:prSet phldrT="[Text]"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Location</a:t>
          </a:r>
        </a:p>
      </dgm:t>
    </dgm:pt>
    <dgm:pt modelId="{9BDE65CA-B530-4729-BED4-A4244EEF1308}" type="parTrans" cxnId="{C2619B60-36D1-458E-B78A-624A6FABE44C}">
      <dgm:prSet/>
      <dgm:spPr/>
      <dgm:t>
        <a:bodyPr/>
        <a:lstStyle/>
        <a:p>
          <a:endParaRPr lang="en-US"/>
        </a:p>
      </dgm:t>
    </dgm:pt>
    <dgm:pt modelId="{D2151D8E-B9BF-48E2-B3C7-9C85A25A4236}" type="sibTrans" cxnId="{C2619B60-36D1-458E-B78A-624A6FABE44C}">
      <dgm:prSet/>
      <dgm:spPr/>
      <dgm:t>
        <a:bodyPr/>
        <a:lstStyle/>
        <a:p>
          <a:endParaRPr lang="en-US"/>
        </a:p>
      </dgm:t>
    </dgm:pt>
    <dgm:pt modelId="{DD4AC079-C0E0-49ED-8B7D-F9E5502C69E3}">
      <dgm:prSet/>
      <dgm:spPr/>
      <dgm:t>
        <a:bodyPr/>
        <a:lstStyle/>
        <a:p>
          <a:r>
            <a:rPr lang="en-US" dirty="0"/>
            <a:t>Vast majority of offenses took several years to resolve</a:t>
          </a:r>
        </a:p>
      </dgm:t>
    </dgm:pt>
    <dgm:pt modelId="{F111E9A8-CB5A-4DDA-A29E-3A020B3BB84B}" type="parTrans" cxnId="{07F09FF0-C777-4B43-B4AA-D41B82C977D9}">
      <dgm:prSet/>
      <dgm:spPr/>
      <dgm:t>
        <a:bodyPr/>
        <a:lstStyle/>
        <a:p>
          <a:endParaRPr lang="en-US"/>
        </a:p>
      </dgm:t>
    </dgm:pt>
    <dgm:pt modelId="{6B2F172D-A995-442D-9E84-04C999AAE1CE}" type="sibTrans" cxnId="{07F09FF0-C777-4B43-B4AA-D41B82C977D9}">
      <dgm:prSet/>
      <dgm:spPr/>
      <dgm:t>
        <a:bodyPr/>
        <a:lstStyle/>
        <a:p>
          <a:endParaRPr lang="en-US"/>
        </a:p>
      </dgm:t>
    </dgm:pt>
    <dgm:pt modelId="{B61DEA21-7AC1-460F-8BA4-578FC4627F69}">
      <dgm:prSet/>
      <dgm:spPr/>
      <dgm:t>
        <a:bodyPr/>
        <a:lstStyle/>
        <a:p>
          <a:r>
            <a:rPr lang="en-US" dirty="0"/>
            <a:t>Shows a wide range of offenses by officers with force being the longest action time</a:t>
          </a:r>
        </a:p>
      </dgm:t>
    </dgm:pt>
    <dgm:pt modelId="{59D3FEDA-96CF-4426-A265-EB73017E1B8E}" type="parTrans" cxnId="{30FC518C-DF78-4395-A27D-17E75BCC6325}">
      <dgm:prSet/>
      <dgm:spPr/>
      <dgm:t>
        <a:bodyPr/>
        <a:lstStyle/>
        <a:p>
          <a:endParaRPr lang="en-US"/>
        </a:p>
      </dgm:t>
    </dgm:pt>
    <dgm:pt modelId="{54DDA45C-E239-4C2C-BF37-9AFD633EB27D}" type="sibTrans" cxnId="{30FC518C-DF78-4395-A27D-17E75BCC6325}">
      <dgm:prSet/>
      <dgm:spPr/>
      <dgm:t>
        <a:bodyPr/>
        <a:lstStyle/>
        <a:p>
          <a:endParaRPr lang="en-US"/>
        </a:p>
      </dgm:t>
    </dgm:pt>
    <dgm:pt modelId="{5089EAE3-180A-4005-A57E-25C2CE3BA2C9}">
      <dgm:prSet/>
      <dgm:spPr/>
      <dgm:t>
        <a:bodyPr/>
        <a:lstStyle/>
        <a:p>
          <a:r>
            <a:rPr lang="en-US" dirty="0"/>
            <a:t>Based on independently sourced precinct data</a:t>
          </a:r>
        </a:p>
      </dgm:t>
    </dgm:pt>
    <dgm:pt modelId="{52AD942E-68F6-4CD4-A268-DFB85302E145}" type="parTrans" cxnId="{4E81E937-AC20-4205-9B03-8C45264D817D}">
      <dgm:prSet/>
      <dgm:spPr/>
      <dgm:t>
        <a:bodyPr/>
        <a:lstStyle/>
        <a:p>
          <a:endParaRPr lang="en-US"/>
        </a:p>
      </dgm:t>
    </dgm:pt>
    <dgm:pt modelId="{A541DC7F-E3E7-46B4-B9F0-D3FF7441122F}" type="sibTrans" cxnId="{4E81E937-AC20-4205-9B03-8C45264D817D}">
      <dgm:prSet/>
      <dgm:spPr/>
      <dgm:t>
        <a:bodyPr/>
        <a:lstStyle/>
        <a:p>
          <a:endParaRPr lang="en-US"/>
        </a:p>
      </dgm:t>
    </dgm:pt>
    <dgm:pt modelId="{5B721275-13FD-4878-AA6E-D2D5EC5CA90A}">
      <dgm:prSet/>
      <dgm:spPr/>
      <dgm:t>
        <a:bodyPr/>
        <a:lstStyle/>
        <a:p>
          <a:r>
            <a:rPr lang="en-US" dirty="0"/>
            <a:t>Color coded to show boroughs with a high concentration in Brooklyn </a:t>
          </a:r>
        </a:p>
      </dgm:t>
    </dgm:pt>
    <dgm:pt modelId="{DD49B127-A497-4A28-9443-0BA58B4001DF}" type="parTrans" cxnId="{A84C73AE-EB23-46E6-8236-55AF4718C667}">
      <dgm:prSet/>
      <dgm:spPr/>
      <dgm:t>
        <a:bodyPr/>
        <a:lstStyle/>
        <a:p>
          <a:endParaRPr lang="en-US"/>
        </a:p>
      </dgm:t>
    </dgm:pt>
    <dgm:pt modelId="{84C549C7-3202-4374-A126-6D89B85353DA}" type="sibTrans" cxnId="{A84C73AE-EB23-46E6-8236-55AF4718C667}">
      <dgm:prSet/>
      <dgm:spPr/>
      <dgm:t>
        <a:bodyPr/>
        <a:lstStyle/>
        <a:p>
          <a:endParaRPr lang="en-US"/>
        </a:p>
      </dgm:t>
    </dgm:pt>
    <dgm:pt modelId="{17A19A17-2085-4C17-BF9A-5B75C0A99A7C}" type="pres">
      <dgm:prSet presAssocID="{116DA20E-E8C2-4AFE-9F1E-53997BA81864}" presName="linear" presStyleCnt="0">
        <dgm:presLayoutVars>
          <dgm:dir/>
          <dgm:animLvl val="lvl"/>
          <dgm:resizeHandles val="exact"/>
        </dgm:presLayoutVars>
      </dgm:prSet>
      <dgm:spPr/>
    </dgm:pt>
    <dgm:pt modelId="{90215431-B279-4C1A-A641-BE6D9F098227}" type="pres">
      <dgm:prSet presAssocID="{1666B812-5A5B-4F49-95E6-7A9FD16CBE9A}" presName="parentLin" presStyleCnt="0"/>
      <dgm:spPr/>
    </dgm:pt>
    <dgm:pt modelId="{B4748CAB-86DA-45CC-BDA6-0C8F8BA851DE}" type="pres">
      <dgm:prSet presAssocID="{1666B812-5A5B-4F49-95E6-7A9FD16CBE9A}" presName="parentLeftMargin" presStyleLbl="node1" presStyleIdx="0" presStyleCnt="3"/>
      <dgm:spPr/>
    </dgm:pt>
    <dgm:pt modelId="{94E68767-20C2-4E9D-8C98-B13AE819C198}" type="pres">
      <dgm:prSet presAssocID="{1666B812-5A5B-4F49-95E6-7A9FD16CBE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E06723-6E6F-40CF-B082-C85B85FCB395}" type="pres">
      <dgm:prSet presAssocID="{1666B812-5A5B-4F49-95E6-7A9FD16CBE9A}" presName="negativeSpace" presStyleCnt="0"/>
      <dgm:spPr/>
    </dgm:pt>
    <dgm:pt modelId="{3AA2E88F-4C32-4F24-A8B6-784520BFDA9C}" type="pres">
      <dgm:prSet presAssocID="{1666B812-5A5B-4F49-95E6-7A9FD16CBE9A}" presName="childText" presStyleLbl="conFgAcc1" presStyleIdx="0" presStyleCnt="3">
        <dgm:presLayoutVars>
          <dgm:bulletEnabled val="1"/>
        </dgm:presLayoutVars>
      </dgm:prSet>
      <dgm:spPr/>
    </dgm:pt>
    <dgm:pt modelId="{4CC36348-C479-4D38-8385-CD1C28D1C99C}" type="pres">
      <dgm:prSet presAssocID="{A61E7654-508E-4412-851C-60628B00E7AA}" presName="spaceBetweenRectangles" presStyleCnt="0"/>
      <dgm:spPr/>
    </dgm:pt>
    <dgm:pt modelId="{A587A6BD-874D-46C1-A8CF-37727F539576}" type="pres">
      <dgm:prSet presAssocID="{DBF7B003-17FB-4704-9B33-96B019B7EAD3}" presName="parentLin" presStyleCnt="0"/>
      <dgm:spPr/>
    </dgm:pt>
    <dgm:pt modelId="{84D4DD13-D52A-4151-BB64-B87866FA300E}" type="pres">
      <dgm:prSet presAssocID="{DBF7B003-17FB-4704-9B33-96B019B7EAD3}" presName="parentLeftMargin" presStyleLbl="node1" presStyleIdx="0" presStyleCnt="3"/>
      <dgm:spPr/>
    </dgm:pt>
    <dgm:pt modelId="{0A42DAC9-54B8-4EA2-B05B-9DFD54B7FAEE}" type="pres">
      <dgm:prSet presAssocID="{DBF7B003-17FB-4704-9B33-96B019B7EA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D39FDB-EAFE-40FA-88A6-D947AF6B2F6F}" type="pres">
      <dgm:prSet presAssocID="{DBF7B003-17FB-4704-9B33-96B019B7EAD3}" presName="negativeSpace" presStyleCnt="0"/>
      <dgm:spPr/>
    </dgm:pt>
    <dgm:pt modelId="{796F0BB6-B38B-48D5-A5E0-A84F707D9AB6}" type="pres">
      <dgm:prSet presAssocID="{DBF7B003-17FB-4704-9B33-96B019B7EAD3}" presName="childText" presStyleLbl="conFgAcc1" presStyleIdx="1" presStyleCnt="3">
        <dgm:presLayoutVars>
          <dgm:bulletEnabled val="1"/>
        </dgm:presLayoutVars>
      </dgm:prSet>
      <dgm:spPr/>
    </dgm:pt>
    <dgm:pt modelId="{0D86EDE8-FAC5-4FD1-96B5-85A4F911BF12}" type="pres">
      <dgm:prSet presAssocID="{4DFC9A2C-A5A5-4266-A81D-9692973D6E3D}" presName="spaceBetweenRectangles" presStyleCnt="0"/>
      <dgm:spPr/>
    </dgm:pt>
    <dgm:pt modelId="{5B3AC6CC-B520-4DE8-BA5C-ADF61D9B0FF8}" type="pres">
      <dgm:prSet presAssocID="{B7C9BD01-E661-4B7B-AD28-BD23E7377C0A}" presName="parentLin" presStyleCnt="0"/>
      <dgm:spPr/>
    </dgm:pt>
    <dgm:pt modelId="{822B0B90-C666-490A-9618-64664168E16E}" type="pres">
      <dgm:prSet presAssocID="{B7C9BD01-E661-4B7B-AD28-BD23E7377C0A}" presName="parentLeftMargin" presStyleLbl="node1" presStyleIdx="1" presStyleCnt="3"/>
      <dgm:spPr/>
    </dgm:pt>
    <dgm:pt modelId="{587EACFD-60FF-4B9A-86D3-5FED6A545518}" type="pres">
      <dgm:prSet presAssocID="{B7C9BD01-E661-4B7B-AD28-BD23E7377C0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646CBED-A26A-420E-830C-B8E94DE4D0CA}" type="pres">
      <dgm:prSet presAssocID="{B7C9BD01-E661-4B7B-AD28-BD23E7377C0A}" presName="negativeSpace" presStyleCnt="0"/>
      <dgm:spPr/>
    </dgm:pt>
    <dgm:pt modelId="{3FA5A27D-6831-4F44-A34D-A83C62E69410}" type="pres">
      <dgm:prSet presAssocID="{B7C9BD01-E661-4B7B-AD28-BD23E7377C0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8624707-054E-4042-B260-4A2654278173}" type="presOf" srcId="{B7C9BD01-E661-4B7B-AD28-BD23E7377C0A}" destId="{587EACFD-60FF-4B9A-86D3-5FED6A545518}" srcOrd="1" destOrd="0" presId="urn:microsoft.com/office/officeart/2005/8/layout/list1"/>
    <dgm:cxn modelId="{50123917-A925-4225-9A3F-B2D88D396D04}" type="presOf" srcId="{DD4AC079-C0E0-49ED-8B7D-F9E5502C69E3}" destId="{3AA2E88F-4C32-4F24-A8B6-784520BFDA9C}" srcOrd="0" destOrd="0" presId="urn:microsoft.com/office/officeart/2005/8/layout/list1"/>
    <dgm:cxn modelId="{CC28252B-EEC7-4071-9070-CA08FE01A18E}" type="presOf" srcId="{5B721275-13FD-4878-AA6E-D2D5EC5CA90A}" destId="{3FA5A27D-6831-4F44-A34D-A83C62E69410}" srcOrd="0" destOrd="1" presId="urn:microsoft.com/office/officeart/2005/8/layout/list1"/>
    <dgm:cxn modelId="{4E81E937-AC20-4205-9B03-8C45264D817D}" srcId="{B7C9BD01-E661-4B7B-AD28-BD23E7377C0A}" destId="{5089EAE3-180A-4005-A57E-25C2CE3BA2C9}" srcOrd="0" destOrd="0" parTransId="{52AD942E-68F6-4CD4-A268-DFB85302E145}" sibTransId="{A541DC7F-E3E7-46B4-B9F0-D3FF7441122F}"/>
    <dgm:cxn modelId="{3601495B-965A-467D-8B53-65B4E5C09A79}" type="presOf" srcId="{DBF7B003-17FB-4704-9B33-96B019B7EAD3}" destId="{0A42DAC9-54B8-4EA2-B05B-9DFD54B7FAEE}" srcOrd="1" destOrd="0" presId="urn:microsoft.com/office/officeart/2005/8/layout/list1"/>
    <dgm:cxn modelId="{C2619B60-36D1-458E-B78A-624A6FABE44C}" srcId="{116DA20E-E8C2-4AFE-9F1E-53997BA81864}" destId="{B7C9BD01-E661-4B7B-AD28-BD23E7377C0A}" srcOrd="2" destOrd="0" parTransId="{9BDE65CA-B530-4729-BED4-A4244EEF1308}" sibTransId="{D2151D8E-B9BF-48E2-B3C7-9C85A25A4236}"/>
    <dgm:cxn modelId="{44963546-850B-41C6-80C0-68EFC57A687D}" type="presOf" srcId="{B61DEA21-7AC1-460F-8BA4-578FC4627F69}" destId="{796F0BB6-B38B-48D5-A5E0-A84F707D9AB6}" srcOrd="0" destOrd="0" presId="urn:microsoft.com/office/officeart/2005/8/layout/list1"/>
    <dgm:cxn modelId="{922EDD49-4AB4-4EB5-9EE9-C009CC300DD1}" srcId="{116DA20E-E8C2-4AFE-9F1E-53997BA81864}" destId="{DBF7B003-17FB-4704-9B33-96B019B7EAD3}" srcOrd="1" destOrd="0" parTransId="{C109654C-3283-4849-A305-C1BC1F6549AE}" sibTransId="{4DFC9A2C-A5A5-4266-A81D-9692973D6E3D}"/>
    <dgm:cxn modelId="{1FA94855-F7AB-4BE8-995D-E3E5C12B6D93}" type="presOf" srcId="{B7C9BD01-E661-4B7B-AD28-BD23E7377C0A}" destId="{822B0B90-C666-490A-9618-64664168E16E}" srcOrd="0" destOrd="0" presId="urn:microsoft.com/office/officeart/2005/8/layout/list1"/>
    <dgm:cxn modelId="{30FC518C-DF78-4395-A27D-17E75BCC6325}" srcId="{DBF7B003-17FB-4704-9B33-96B019B7EAD3}" destId="{B61DEA21-7AC1-460F-8BA4-578FC4627F69}" srcOrd="0" destOrd="0" parTransId="{59D3FEDA-96CF-4426-A265-EB73017E1B8E}" sibTransId="{54DDA45C-E239-4C2C-BF37-9AFD633EB27D}"/>
    <dgm:cxn modelId="{81A39C92-7282-4F64-96ED-C677FCBCBB14}" type="presOf" srcId="{5089EAE3-180A-4005-A57E-25C2CE3BA2C9}" destId="{3FA5A27D-6831-4F44-A34D-A83C62E69410}" srcOrd="0" destOrd="0" presId="urn:microsoft.com/office/officeart/2005/8/layout/list1"/>
    <dgm:cxn modelId="{5FE16B9A-C8AB-46CD-BC51-25C409F9A80C}" srcId="{116DA20E-E8C2-4AFE-9F1E-53997BA81864}" destId="{1666B812-5A5B-4F49-95E6-7A9FD16CBE9A}" srcOrd="0" destOrd="0" parTransId="{8C190E4C-22C7-41B3-B8D2-46F54384612A}" sibTransId="{A61E7654-508E-4412-851C-60628B00E7AA}"/>
    <dgm:cxn modelId="{A84C73AE-EB23-46E6-8236-55AF4718C667}" srcId="{B7C9BD01-E661-4B7B-AD28-BD23E7377C0A}" destId="{5B721275-13FD-4878-AA6E-D2D5EC5CA90A}" srcOrd="1" destOrd="0" parTransId="{DD49B127-A497-4A28-9443-0BA58B4001DF}" sibTransId="{84C549C7-3202-4374-A126-6D89B85353DA}"/>
    <dgm:cxn modelId="{A86382C4-EA12-4C94-B5BE-BEBD88D248E8}" type="presOf" srcId="{1666B812-5A5B-4F49-95E6-7A9FD16CBE9A}" destId="{94E68767-20C2-4E9D-8C98-B13AE819C198}" srcOrd="1" destOrd="0" presId="urn:microsoft.com/office/officeart/2005/8/layout/list1"/>
    <dgm:cxn modelId="{2CE830E0-1149-444B-A587-69FF46EE6FAB}" type="presOf" srcId="{DBF7B003-17FB-4704-9B33-96B019B7EAD3}" destId="{84D4DD13-D52A-4151-BB64-B87866FA300E}" srcOrd="0" destOrd="0" presId="urn:microsoft.com/office/officeart/2005/8/layout/list1"/>
    <dgm:cxn modelId="{0E22DDEE-49FB-47D8-9074-CF3F4EBE72F6}" type="presOf" srcId="{116DA20E-E8C2-4AFE-9F1E-53997BA81864}" destId="{17A19A17-2085-4C17-BF9A-5B75C0A99A7C}" srcOrd="0" destOrd="0" presId="urn:microsoft.com/office/officeart/2005/8/layout/list1"/>
    <dgm:cxn modelId="{07F09FF0-C777-4B43-B4AA-D41B82C977D9}" srcId="{1666B812-5A5B-4F49-95E6-7A9FD16CBE9A}" destId="{DD4AC079-C0E0-49ED-8B7D-F9E5502C69E3}" srcOrd="0" destOrd="0" parTransId="{F111E9A8-CB5A-4DDA-A29E-3A020B3BB84B}" sibTransId="{6B2F172D-A995-442D-9E84-04C999AAE1CE}"/>
    <dgm:cxn modelId="{E8218BF8-CF0F-427E-902C-0517FE383E60}" type="presOf" srcId="{1666B812-5A5B-4F49-95E6-7A9FD16CBE9A}" destId="{B4748CAB-86DA-45CC-BDA6-0C8F8BA851DE}" srcOrd="0" destOrd="0" presId="urn:microsoft.com/office/officeart/2005/8/layout/list1"/>
    <dgm:cxn modelId="{A03A458A-6658-479A-A728-C4BC7C321635}" type="presParOf" srcId="{17A19A17-2085-4C17-BF9A-5B75C0A99A7C}" destId="{90215431-B279-4C1A-A641-BE6D9F098227}" srcOrd="0" destOrd="0" presId="urn:microsoft.com/office/officeart/2005/8/layout/list1"/>
    <dgm:cxn modelId="{799E151D-82E0-4CEB-A9E3-0A88962B85E3}" type="presParOf" srcId="{90215431-B279-4C1A-A641-BE6D9F098227}" destId="{B4748CAB-86DA-45CC-BDA6-0C8F8BA851DE}" srcOrd="0" destOrd="0" presId="urn:microsoft.com/office/officeart/2005/8/layout/list1"/>
    <dgm:cxn modelId="{B303B5AE-13CF-42B0-B5D0-297D80929C10}" type="presParOf" srcId="{90215431-B279-4C1A-A641-BE6D9F098227}" destId="{94E68767-20C2-4E9D-8C98-B13AE819C198}" srcOrd="1" destOrd="0" presId="urn:microsoft.com/office/officeart/2005/8/layout/list1"/>
    <dgm:cxn modelId="{44A6A73F-F4CF-4D2C-91CA-881F7B6608F6}" type="presParOf" srcId="{17A19A17-2085-4C17-BF9A-5B75C0A99A7C}" destId="{6BE06723-6E6F-40CF-B082-C85B85FCB395}" srcOrd="1" destOrd="0" presId="urn:microsoft.com/office/officeart/2005/8/layout/list1"/>
    <dgm:cxn modelId="{E0CF8171-70EA-495E-B865-223A4A7EF383}" type="presParOf" srcId="{17A19A17-2085-4C17-BF9A-5B75C0A99A7C}" destId="{3AA2E88F-4C32-4F24-A8B6-784520BFDA9C}" srcOrd="2" destOrd="0" presId="urn:microsoft.com/office/officeart/2005/8/layout/list1"/>
    <dgm:cxn modelId="{C9BBF837-CC9C-4E88-A52D-AACC992B9278}" type="presParOf" srcId="{17A19A17-2085-4C17-BF9A-5B75C0A99A7C}" destId="{4CC36348-C479-4D38-8385-CD1C28D1C99C}" srcOrd="3" destOrd="0" presId="urn:microsoft.com/office/officeart/2005/8/layout/list1"/>
    <dgm:cxn modelId="{E864D869-8329-4070-AB87-E2E762FA3D97}" type="presParOf" srcId="{17A19A17-2085-4C17-BF9A-5B75C0A99A7C}" destId="{A587A6BD-874D-46C1-A8CF-37727F539576}" srcOrd="4" destOrd="0" presId="urn:microsoft.com/office/officeart/2005/8/layout/list1"/>
    <dgm:cxn modelId="{BEF927F5-AF70-41A7-BDB3-AA72958CFC80}" type="presParOf" srcId="{A587A6BD-874D-46C1-A8CF-37727F539576}" destId="{84D4DD13-D52A-4151-BB64-B87866FA300E}" srcOrd="0" destOrd="0" presId="urn:microsoft.com/office/officeart/2005/8/layout/list1"/>
    <dgm:cxn modelId="{389AA898-469E-43F7-8D4F-0D3ABFEA569B}" type="presParOf" srcId="{A587A6BD-874D-46C1-A8CF-37727F539576}" destId="{0A42DAC9-54B8-4EA2-B05B-9DFD54B7FAEE}" srcOrd="1" destOrd="0" presId="urn:microsoft.com/office/officeart/2005/8/layout/list1"/>
    <dgm:cxn modelId="{4243FE6A-1E13-4449-9C0B-A63D5DAE7DC2}" type="presParOf" srcId="{17A19A17-2085-4C17-BF9A-5B75C0A99A7C}" destId="{A5D39FDB-EAFE-40FA-88A6-D947AF6B2F6F}" srcOrd="5" destOrd="0" presId="urn:microsoft.com/office/officeart/2005/8/layout/list1"/>
    <dgm:cxn modelId="{818BA00D-2ABC-4B8D-B324-CC3428F8C968}" type="presParOf" srcId="{17A19A17-2085-4C17-BF9A-5B75C0A99A7C}" destId="{796F0BB6-B38B-48D5-A5E0-A84F707D9AB6}" srcOrd="6" destOrd="0" presId="urn:microsoft.com/office/officeart/2005/8/layout/list1"/>
    <dgm:cxn modelId="{535DF7AD-7C68-4535-9CEA-F2886E1D8DF0}" type="presParOf" srcId="{17A19A17-2085-4C17-BF9A-5B75C0A99A7C}" destId="{0D86EDE8-FAC5-4FD1-96B5-85A4F911BF12}" srcOrd="7" destOrd="0" presId="urn:microsoft.com/office/officeart/2005/8/layout/list1"/>
    <dgm:cxn modelId="{DEA10158-83A2-4900-A3C9-BAC755D37788}" type="presParOf" srcId="{17A19A17-2085-4C17-BF9A-5B75C0A99A7C}" destId="{5B3AC6CC-B520-4DE8-BA5C-ADF61D9B0FF8}" srcOrd="8" destOrd="0" presId="urn:microsoft.com/office/officeart/2005/8/layout/list1"/>
    <dgm:cxn modelId="{3021F9ED-D3C0-48AD-9FDF-3E03CDE0936F}" type="presParOf" srcId="{5B3AC6CC-B520-4DE8-BA5C-ADF61D9B0FF8}" destId="{822B0B90-C666-490A-9618-64664168E16E}" srcOrd="0" destOrd="0" presId="urn:microsoft.com/office/officeart/2005/8/layout/list1"/>
    <dgm:cxn modelId="{99DC8F35-7CA1-4222-82BD-1F22136D4B94}" type="presParOf" srcId="{5B3AC6CC-B520-4DE8-BA5C-ADF61D9B0FF8}" destId="{587EACFD-60FF-4B9A-86D3-5FED6A545518}" srcOrd="1" destOrd="0" presId="urn:microsoft.com/office/officeart/2005/8/layout/list1"/>
    <dgm:cxn modelId="{DD7D1A98-8B97-4207-9E77-0CD7E1C8DB1A}" type="presParOf" srcId="{17A19A17-2085-4C17-BF9A-5B75C0A99A7C}" destId="{1646CBED-A26A-420E-830C-B8E94DE4D0CA}" srcOrd="9" destOrd="0" presId="urn:microsoft.com/office/officeart/2005/8/layout/list1"/>
    <dgm:cxn modelId="{6DD1EE94-6C6A-4B5D-9A70-9C9DAC2FBEBC}" type="presParOf" srcId="{17A19A17-2085-4C17-BF9A-5B75C0A99A7C}" destId="{3FA5A27D-6831-4F44-A34D-A83C62E6941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9E1A9E-3806-4B69-84FC-581BF6FBB38A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FAF7A005-B9E6-45D5-9C4F-E38848E9C3B1}">
      <dgm:prSet phldrT="[Text]" custT="1"/>
      <dgm:spPr/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Officer age at incident</a:t>
          </a:r>
        </a:p>
      </dgm:t>
    </dgm:pt>
    <dgm:pt modelId="{FD41A434-3A2C-4FB3-BCD1-8ABEEA2CD24B}" type="parTrans" cxnId="{8860D7F4-D86C-49C3-A07C-3E3C0FFF9847}">
      <dgm:prSet/>
      <dgm:spPr/>
      <dgm:t>
        <a:bodyPr/>
        <a:lstStyle/>
        <a:p>
          <a:endParaRPr lang="en-US"/>
        </a:p>
      </dgm:t>
    </dgm:pt>
    <dgm:pt modelId="{00E8A66F-BAF9-4AA7-A5AF-931FB9B49EA4}" type="sibTrans" cxnId="{8860D7F4-D86C-49C3-A07C-3E3C0FFF9847}">
      <dgm:prSet/>
      <dgm:spPr/>
      <dgm:t>
        <a:bodyPr/>
        <a:lstStyle/>
        <a:p>
          <a:endParaRPr lang="en-US"/>
        </a:p>
      </dgm:t>
    </dgm:pt>
    <dgm:pt modelId="{A119DBF3-110D-4150-B6BE-C78F66F47BB2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Officer’s precinct at incident</a:t>
          </a:r>
        </a:p>
      </dgm:t>
    </dgm:pt>
    <dgm:pt modelId="{CE8BA746-ECD9-45D4-94FB-A2D8442DAA7C}" type="parTrans" cxnId="{351D6B17-CBF8-4BCE-AD8D-C60FA8096A11}">
      <dgm:prSet/>
      <dgm:spPr/>
      <dgm:t>
        <a:bodyPr/>
        <a:lstStyle/>
        <a:p>
          <a:endParaRPr lang="en-US"/>
        </a:p>
      </dgm:t>
    </dgm:pt>
    <dgm:pt modelId="{385626D9-71B0-4079-9CE5-67EA585FBD04}" type="sibTrans" cxnId="{351D6B17-CBF8-4BCE-AD8D-C60FA8096A11}">
      <dgm:prSet/>
      <dgm:spPr/>
      <dgm:t>
        <a:bodyPr/>
        <a:lstStyle/>
        <a:p>
          <a:endParaRPr lang="en-US"/>
        </a:p>
      </dgm:t>
    </dgm:pt>
    <dgm:pt modelId="{470C7968-C6B3-442B-A0F2-F32A5E206C0A}">
      <dgm:prSet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Year of case close and open </a:t>
          </a:r>
        </a:p>
      </dgm:t>
    </dgm:pt>
    <dgm:pt modelId="{57AECBB3-45CE-4B64-87C4-E2143E07EFAC}" type="parTrans" cxnId="{E4FD09EE-C553-4E22-B931-A5D04EE0399C}">
      <dgm:prSet/>
      <dgm:spPr/>
      <dgm:t>
        <a:bodyPr/>
        <a:lstStyle/>
        <a:p>
          <a:endParaRPr lang="en-US"/>
        </a:p>
      </dgm:t>
    </dgm:pt>
    <dgm:pt modelId="{1F37EEC1-F47F-4A9C-8483-CE5EA2029CEA}" type="sibTrans" cxnId="{E4FD09EE-C553-4E22-B931-A5D04EE0399C}">
      <dgm:prSet/>
      <dgm:spPr/>
      <dgm:t>
        <a:bodyPr/>
        <a:lstStyle/>
        <a:p>
          <a:endParaRPr lang="en-US"/>
        </a:p>
      </dgm:t>
    </dgm:pt>
    <dgm:pt modelId="{4AF40D32-B120-48F2-BAFE-CF88312D2CB5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BC5D448D-481B-4D8C-9D0C-B8A382C73F13}" type="parTrans" cxnId="{9CEA06E1-CAAD-479D-9DC1-96E0603AA8D8}">
      <dgm:prSet/>
      <dgm:spPr/>
      <dgm:t>
        <a:bodyPr/>
        <a:lstStyle/>
        <a:p>
          <a:endParaRPr lang="en-US"/>
        </a:p>
      </dgm:t>
    </dgm:pt>
    <dgm:pt modelId="{2254B56B-8BA6-48BF-B857-62074631A6A9}" type="sibTrans" cxnId="{9CEA06E1-CAAD-479D-9DC1-96E0603AA8D8}">
      <dgm:prSet/>
      <dgm:spPr/>
      <dgm:t>
        <a:bodyPr/>
        <a:lstStyle/>
        <a:p>
          <a:endParaRPr lang="en-US"/>
        </a:p>
      </dgm:t>
    </dgm:pt>
    <dgm:pt modelId="{4045347A-07F4-4C54-9B3E-3358096C800C}" type="pres">
      <dgm:prSet presAssocID="{6D9E1A9E-3806-4B69-84FC-581BF6FBB38A}" presName="Name0" presStyleCnt="0">
        <dgm:presLayoutVars>
          <dgm:dir/>
          <dgm:animLvl val="lvl"/>
          <dgm:resizeHandles val="exact"/>
        </dgm:presLayoutVars>
      </dgm:prSet>
      <dgm:spPr/>
    </dgm:pt>
    <dgm:pt modelId="{D41C0BAF-B08A-4E61-BCDD-0AA9A06310F3}" type="pres">
      <dgm:prSet presAssocID="{FAF7A005-B9E6-45D5-9C4F-E38848E9C3B1}" presName="Name8" presStyleCnt="0"/>
      <dgm:spPr/>
    </dgm:pt>
    <dgm:pt modelId="{959FEC0F-551F-47AA-A208-9A6E2E40A3B3}" type="pres">
      <dgm:prSet presAssocID="{FAF7A005-B9E6-45D5-9C4F-E38848E9C3B1}" presName="level" presStyleLbl="node1" presStyleIdx="0" presStyleCnt="4">
        <dgm:presLayoutVars>
          <dgm:chMax val="1"/>
          <dgm:bulletEnabled val="1"/>
        </dgm:presLayoutVars>
      </dgm:prSet>
      <dgm:spPr/>
    </dgm:pt>
    <dgm:pt modelId="{11503430-0AED-4B33-AA10-2775688A45A6}" type="pres">
      <dgm:prSet presAssocID="{FAF7A005-B9E6-45D5-9C4F-E38848E9C3B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CBC61CA-1B4C-470D-A5D1-A5D3AFDE285C}" type="pres">
      <dgm:prSet presAssocID="{470C7968-C6B3-442B-A0F2-F32A5E206C0A}" presName="Name8" presStyleCnt="0"/>
      <dgm:spPr/>
    </dgm:pt>
    <dgm:pt modelId="{B45078B3-3039-431E-9F34-2F6DA593496D}" type="pres">
      <dgm:prSet presAssocID="{470C7968-C6B3-442B-A0F2-F32A5E206C0A}" presName="level" presStyleLbl="node1" presStyleIdx="1" presStyleCnt="4">
        <dgm:presLayoutVars>
          <dgm:chMax val="1"/>
          <dgm:bulletEnabled val="1"/>
        </dgm:presLayoutVars>
      </dgm:prSet>
      <dgm:spPr/>
    </dgm:pt>
    <dgm:pt modelId="{4C1F4571-CCD7-4DD7-9A6E-7BEE6D07D52A}" type="pres">
      <dgm:prSet presAssocID="{470C7968-C6B3-442B-A0F2-F32A5E206C0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0D7ED7A-8FE8-4614-B708-9105EA54403A}" type="pres">
      <dgm:prSet presAssocID="{A119DBF3-110D-4150-B6BE-C78F66F47BB2}" presName="Name8" presStyleCnt="0"/>
      <dgm:spPr/>
    </dgm:pt>
    <dgm:pt modelId="{992D15F6-A105-4B43-851F-3692F8F03529}" type="pres">
      <dgm:prSet presAssocID="{A119DBF3-110D-4150-B6BE-C78F66F47BB2}" presName="level" presStyleLbl="node1" presStyleIdx="2" presStyleCnt="4">
        <dgm:presLayoutVars>
          <dgm:chMax val="1"/>
          <dgm:bulletEnabled val="1"/>
        </dgm:presLayoutVars>
      </dgm:prSet>
      <dgm:spPr/>
    </dgm:pt>
    <dgm:pt modelId="{EB0C4306-B740-499B-8B82-E360E3D58855}" type="pres">
      <dgm:prSet presAssocID="{A119DBF3-110D-4150-B6BE-C78F66F47BB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860DA6C-C152-4135-BF23-15E5B493A769}" type="pres">
      <dgm:prSet presAssocID="{4AF40D32-B120-48F2-BAFE-CF88312D2CB5}" presName="Name8" presStyleCnt="0"/>
      <dgm:spPr/>
    </dgm:pt>
    <dgm:pt modelId="{D0C341A5-042E-4845-91C2-EC7C74AE88B0}" type="pres">
      <dgm:prSet presAssocID="{4AF40D32-B120-48F2-BAFE-CF88312D2CB5}" presName="level" presStyleLbl="node1" presStyleIdx="3" presStyleCnt="4">
        <dgm:presLayoutVars>
          <dgm:chMax val="1"/>
          <dgm:bulletEnabled val="1"/>
        </dgm:presLayoutVars>
      </dgm:prSet>
      <dgm:spPr/>
    </dgm:pt>
    <dgm:pt modelId="{FFC86BA7-32E7-4696-B70F-97E22BC136E5}" type="pres">
      <dgm:prSet presAssocID="{4AF40D32-B120-48F2-BAFE-CF88312D2CB5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A60C611-C556-4EEA-980E-E06D5EB76C25}" type="presOf" srcId="{FAF7A005-B9E6-45D5-9C4F-E38848E9C3B1}" destId="{959FEC0F-551F-47AA-A208-9A6E2E40A3B3}" srcOrd="0" destOrd="0" presId="urn:microsoft.com/office/officeart/2005/8/layout/pyramid3"/>
    <dgm:cxn modelId="{351D6B17-CBF8-4BCE-AD8D-C60FA8096A11}" srcId="{6D9E1A9E-3806-4B69-84FC-581BF6FBB38A}" destId="{A119DBF3-110D-4150-B6BE-C78F66F47BB2}" srcOrd="2" destOrd="0" parTransId="{CE8BA746-ECD9-45D4-94FB-A2D8442DAA7C}" sibTransId="{385626D9-71B0-4079-9CE5-67EA585FBD04}"/>
    <dgm:cxn modelId="{3BD6A13E-D37B-445D-A18A-100EC5A4EAC9}" type="presOf" srcId="{A119DBF3-110D-4150-B6BE-C78F66F47BB2}" destId="{EB0C4306-B740-499B-8B82-E360E3D58855}" srcOrd="1" destOrd="0" presId="urn:microsoft.com/office/officeart/2005/8/layout/pyramid3"/>
    <dgm:cxn modelId="{47B81A42-8275-4D37-B7EA-22F6687F0D67}" type="presOf" srcId="{470C7968-C6B3-442B-A0F2-F32A5E206C0A}" destId="{B45078B3-3039-431E-9F34-2F6DA593496D}" srcOrd="0" destOrd="0" presId="urn:microsoft.com/office/officeart/2005/8/layout/pyramid3"/>
    <dgm:cxn modelId="{53E90149-BFBF-4CC8-9208-200337DFB19C}" type="presOf" srcId="{6D9E1A9E-3806-4B69-84FC-581BF6FBB38A}" destId="{4045347A-07F4-4C54-9B3E-3358096C800C}" srcOrd="0" destOrd="0" presId="urn:microsoft.com/office/officeart/2005/8/layout/pyramid3"/>
    <dgm:cxn modelId="{A658EB54-CBAF-4609-86CE-E759FAA29802}" type="presOf" srcId="{A119DBF3-110D-4150-B6BE-C78F66F47BB2}" destId="{992D15F6-A105-4B43-851F-3692F8F03529}" srcOrd="0" destOrd="0" presId="urn:microsoft.com/office/officeart/2005/8/layout/pyramid3"/>
    <dgm:cxn modelId="{33873999-789D-43D5-AB40-A5BDB44936FA}" type="presOf" srcId="{4AF40D32-B120-48F2-BAFE-CF88312D2CB5}" destId="{FFC86BA7-32E7-4696-B70F-97E22BC136E5}" srcOrd="1" destOrd="0" presId="urn:microsoft.com/office/officeart/2005/8/layout/pyramid3"/>
    <dgm:cxn modelId="{2FB20CA0-2FC9-4812-A68B-7548A9CF277A}" type="presOf" srcId="{470C7968-C6B3-442B-A0F2-F32A5E206C0A}" destId="{4C1F4571-CCD7-4DD7-9A6E-7BEE6D07D52A}" srcOrd="1" destOrd="0" presId="urn:microsoft.com/office/officeart/2005/8/layout/pyramid3"/>
    <dgm:cxn modelId="{01072FCC-B26F-4904-93FE-740FF4D32DC3}" type="presOf" srcId="{FAF7A005-B9E6-45D5-9C4F-E38848E9C3B1}" destId="{11503430-0AED-4B33-AA10-2775688A45A6}" srcOrd="1" destOrd="0" presId="urn:microsoft.com/office/officeart/2005/8/layout/pyramid3"/>
    <dgm:cxn modelId="{102E01D3-DD8B-451F-ABFD-A6969BE25E3D}" type="presOf" srcId="{4AF40D32-B120-48F2-BAFE-CF88312D2CB5}" destId="{D0C341A5-042E-4845-91C2-EC7C74AE88B0}" srcOrd="0" destOrd="0" presId="urn:microsoft.com/office/officeart/2005/8/layout/pyramid3"/>
    <dgm:cxn modelId="{9CEA06E1-CAAD-479D-9DC1-96E0603AA8D8}" srcId="{6D9E1A9E-3806-4B69-84FC-581BF6FBB38A}" destId="{4AF40D32-B120-48F2-BAFE-CF88312D2CB5}" srcOrd="3" destOrd="0" parTransId="{BC5D448D-481B-4D8C-9D0C-B8A382C73F13}" sibTransId="{2254B56B-8BA6-48BF-B857-62074631A6A9}"/>
    <dgm:cxn modelId="{E4FD09EE-C553-4E22-B931-A5D04EE0399C}" srcId="{6D9E1A9E-3806-4B69-84FC-581BF6FBB38A}" destId="{470C7968-C6B3-442B-A0F2-F32A5E206C0A}" srcOrd="1" destOrd="0" parTransId="{57AECBB3-45CE-4B64-87C4-E2143E07EFAC}" sibTransId="{1F37EEC1-F47F-4A9C-8483-CE5EA2029CEA}"/>
    <dgm:cxn modelId="{8860D7F4-D86C-49C3-A07C-3E3C0FFF9847}" srcId="{6D9E1A9E-3806-4B69-84FC-581BF6FBB38A}" destId="{FAF7A005-B9E6-45D5-9C4F-E38848E9C3B1}" srcOrd="0" destOrd="0" parTransId="{FD41A434-3A2C-4FB3-BCD1-8ABEEA2CD24B}" sibTransId="{00E8A66F-BAF9-4AA7-A5AF-931FB9B49EA4}"/>
    <dgm:cxn modelId="{88C0065A-B505-4B61-A1DC-59440B3FCB51}" type="presParOf" srcId="{4045347A-07F4-4C54-9B3E-3358096C800C}" destId="{D41C0BAF-B08A-4E61-BCDD-0AA9A06310F3}" srcOrd="0" destOrd="0" presId="urn:microsoft.com/office/officeart/2005/8/layout/pyramid3"/>
    <dgm:cxn modelId="{ECEB9B17-5606-4179-B2CE-DDD7991619EE}" type="presParOf" srcId="{D41C0BAF-B08A-4E61-BCDD-0AA9A06310F3}" destId="{959FEC0F-551F-47AA-A208-9A6E2E40A3B3}" srcOrd="0" destOrd="0" presId="urn:microsoft.com/office/officeart/2005/8/layout/pyramid3"/>
    <dgm:cxn modelId="{45AD3558-FD95-42D0-8836-C067F7CB71A2}" type="presParOf" srcId="{D41C0BAF-B08A-4E61-BCDD-0AA9A06310F3}" destId="{11503430-0AED-4B33-AA10-2775688A45A6}" srcOrd="1" destOrd="0" presId="urn:microsoft.com/office/officeart/2005/8/layout/pyramid3"/>
    <dgm:cxn modelId="{2F762C8A-22D0-4204-8E96-A08FB20D0F03}" type="presParOf" srcId="{4045347A-07F4-4C54-9B3E-3358096C800C}" destId="{CCBC61CA-1B4C-470D-A5D1-A5D3AFDE285C}" srcOrd="1" destOrd="0" presId="urn:microsoft.com/office/officeart/2005/8/layout/pyramid3"/>
    <dgm:cxn modelId="{0205A5B9-6044-47AF-A564-96946A8CE92D}" type="presParOf" srcId="{CCBC61CA-1B4C-470D-A5D1-A5D3AFDE285C}" destId="{B45078B3-3039-431E-9F34-2F6DA593496D}" srcOrd="0" destOrd="0" presId="urn:microsoft.com/office/officeart/2005/8/layout/pyramid3"/>
    <dgm:cxn modelId="{AE17CCB3-5CF6-433C-9EDC-55D36B5E6D79}" type="presParOf" srcId="{CCBC61CA-1B4C-470D-A5D1-A5D3AFDE285C}" destId="{4C1F4571-CCD7-4DD7-9A6E-7BEE6D07D52A}" srcOrd="1" destOrd="0" presId="urn:microsoft.com/office/officeart/2005/8/layout/pyramid3"/>
    <dgm:cxn modelId="{675BB4DF-8A34-428A-9929-56647AD406F9}" type="presParOf" srcId="{4045347A-07F4-4C54-9B3E-3358096C800C}" destId="{90D7ED7A-8FE8-4614-B708-9105EA54403A}" srcOrd="2" destOrd="0" presId="urn:microsoft.com/office/officeart/2005/8/layout/pyramid3"/>
    <dgm:cxn modelId="{DB783817-1667-4AD0-B2D5-5D6F1739B739}" type="presParOf" srcId="{90D7ED7A-8FE8-4614-B708-9105EA54403A}" destId="{992D15F6-A105-4B43-851F-3692F8F03529}" srcOrd="0" destOrd="0" presId="urn:microsoft.com/office/officeart/2005/8/layout/pyramid3"/>
    <dgm:cxn modelId="{812E2A85-4E96-4435-B1D7-1EC6680E4D1E}" type="presParOf" srcId="{90D7ED7A-8FE8-4614-B708-9105EA54403A}" destId="{EB0C4306-B740-499B-8B82-E360E3D58855}" srcOrd="1" destOrd="0" presId="urn:microsoft.com/office/officeart/2005/8/layout/pyramid3"/>
    <dgm:cxn modelId="{232FBA12-B1EB-4254-90E7-A95F01E95DD5}" type="presParOf" srcId="{4045347A-07F4-4C54-9B3E-3358096C800C}" destId="{C860DA6C-C152-4135-BF23-15E5B493A769}" srcOrd="3" destOrd="0" presId="urn:microsoft.com/office/officeart/2005/8/layout/pyramid3"/>
    <dgm:cxn modelId="{DFDE1322-67DC-421B-B188-9A54A0A696D1}" type="presParOf" srcId="{C860DA6C-C152-4135-BF23-15E5B493A769}" destId="{D0C341A5-042E-4845-91C2-EC7C74AE88B0}" srcOrd="0" destOrd="0" presId="urn:microsoft.com/office/officeart/2005/8/layout/pyramid3"/>
    <dgm:cxn modelId="{DD6BBCCA-AB10-4E5E-8DC4-F4D776052001}" type="presParOf" srcId="{C860DA6C-C152-4135-BF23-15E5B493A769}" destId="{FFC86BA7-32E7-4696-B70F-97E22BC136E5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36F6C12-F662-4AA2-A9ED-16A59A50E645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F7FC42-A73C-487E-BF00-7515CBEB9627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136B0248-EEC9-4ECD-9608-D924115D2533}" type="parTrans" cxnId="{EF85560D-0E77-4F1B-A4A8-7251B89FE9BE}">
      <dgm:prSet/>
      <dgm:spPr/>
      <dgm:t>
        <a:bodyPr/>
        <a:lstStyle/>
        <a:p>
          <a:endParaRPr lang="en-US"/>
        </a:p>
      </dgm:t>
    </dgm:pt>
    <dgm:pt modelId="{E3F09B24-BE54-4873-B33B-AF3664581CE4}" type="sibTrans" cxnId="{EF85560D-0E77-4F1B-A4A8-7251B89FE9BE}">
      <dgm:prSet/>
      <dgm:spPr/>
      <dgm:t>
        <a:bodyPr/>
        <a:lstStyle/>
        <a:p>
          <a:endParaRPr lang="en-US"/>
        </a:p>
      </dgm:t>
    </dgm:pt>
    <dgm:pt modelId="{8CE5A1F1-883D-499C-A338-4B46A4C21236}">
      <dgm:prSet phldrT="[Text]"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Most Important</a:t>
          </a:r>
        </a:p>
      </dgm:t>
    </dgm:pt>
    <dgm:pt modelId="{06618680-A442-4D5D-9920-7AF13B2A624A}" type="parTrans" cxnId="{912B0832-AC52-4245-819D-00B0F4871EB3}">
      <dgm:prSet/>
      <dgm:spPr/>
      <dgm:t>
        <a:bodyPr/>
        <a:lstStyle/>
        <a:p>
          <a:endParaRPr lang="en-US"/>
        </a:p>
      </dgm:t>
    </dgm:pt>
    <dgm:pt modelId="{2E8AA171-6138-43C0-ACD5-053DAFE48EF0}" type="sibTrans" cxnId="{912B0832-AC52-4245-819D-00B0F4871EB3}">
      <dgm:prSet/>
      <dgm:spPr/>
      <dgm:t>
        <a:bodyPr/>
        <a:lstStyle/>
        <a:p>
          <a:endParaRPr lang="en-US"/>
        </a:p>
      </dgm:t>
    </dgm:pt>
    <dgm:pt modelId="{28C6168D-920E-488B-B58E-774A6DAAF969}" type="pres">
      <dgm:prSet presAssocID="{B36F6C12-F662-4AA2-A9ED-16A59A50E645}" presName="Name0" presStyleCnt="0">
        <dgm:presLayoutVars>
          <dgm:dir/>
          <dgm:animLvl val="lvl"/>
          <dgm:resizeHandles val="exact"/>
        </dgm:presLayoutVars>
      </dgm:prSet>
      <dgm:spPr/>
    </dgm:pt>
    <dgm:pt modelId="{5AB6D1B6-80F2-4A51-8CD4-F84E916B19CD}" type="pres">
      <dgm:prSet presAssocID="{B7F7FC42-A73C-487E-BF00-7515CBEB9627}" presName="linNode" presStyleCnt="0"/>
      <dgm:spPr/>
    </dgm:pt>
    <dgm:pt modelId="{73291C13-624A-4A68-9240-4A0B09CD6757}" type="pres">
      <dgm:prSet presAssocID="{B7F7FC42-A73C-487E-BF00-7515CBEB9627}" presName="parTx" presStyleLbl="revTx" presStyleIdx="0" presStyleCnt="1">
        <dgm:presLayoutVars>
          <dgm:chMax val="1"/>
          <dgm:bulletEnabled val="1"/>
        </dgm:presLayoutVars>
      </dgm:prSet>
      <dgm:spPr/>
    </dgm:pt>
    <dgm:pt modelId="{D83765D8-E9B0-4544-800A-1416E5856E27}" type="pres">
      <dgm:prSet presAssocID="{B7F7FC42-A73C-487E-BF00-7515CBEB9627}" presName="bracket" presStyleLbl="parChTrans1D1" presStyleIdx="0" presStyleCnt="1"/>
      <dgm:spPr/>
    </dgm:pt>
    <dgm:pt modelId="{3C13214F-8F7B-40DA-ABD5-66B3F5050C36}" type="pres">
      <dgm:prSet presAssocID="{B7F7FC42-A73C-487E-BF00-7515CBEB9627}" presName="spH" presStyleCnt="0"/>
      <dgm:spPr/>
    </dgm:pt>
    <dgm:pt modelId="{593CD6E7-70EF-4CAF-B63C-2B79556DFDB7}" type="pres">
      <dgm:prSet presAssocID="{B7F7FC42-A73C-487E-BF00-7515CBEB9627}" presName="desTx" presStyleLbl="node1" presStyleIdx="0" presStyleCnt="1" custScaleX="229195">
        <dgm:presLayoutVars>
          <dgm:bulletEnabled val="1"/>
        </dgm:presLayoutVars>
      </dgm:prSet>
      <dgm:spPr/>
    </dgm:pt>
  </dgm:ptLst>
  <dgm:cxnLst>
    <dgm:cxn modelId="{EF85560D-0E77-4F1B-A4A8-7251B89FE9BE}" srcId="{B36F6C12-F662-4AA2-A9ED-16A59A50E645}" destId="{B7F7FC42-A73C-487E-BF00-7515CBEB9627}" srcOrd="0" destOrd="0" parTransId="{136B0248-EEC9-4ECD-9608-D924115D2533}" sibTransId="{E3F09B24-BE54-4873-B33B-AF3664581CE4}"/>
    <dgm:cxn modelId="{ECBEA71A-1A28-4FA7-85FE-29DE63C573F5}" type="presOf" srcId="{B7F7FC42-A73C-487E-BF00-7515CBEB9627}" destId="{73291C13-624A-4A68-9240-4A0B09CD6757}" srcOrd="0" destOrd="0" presId="urn:diagrams.loki3.com/BracketList"/>
    <dgm:cxn modelId="{912B0832-AC52-4245-819D-00B0F4871EB3}" srcId="{B7F7FC42-A73C-487E-BF00-7515CBEB9627}" destId="{8CE5A1F1-883D-499C-A338-4B46A4C21236}" srcOrd="0" destOrd="0" parTransId="{06618680-A442-4D5D-9920-7AF13B2A624A}" sibTransId="{2E8AA171-6138-43C0-ACD5-053DAFE48EF0}"/>
    <dgm:cxn modelId="{DFC03C39-B020-4628-846C-37C75FECC573}" type="presOf" srcId="{B36F6C12-F662-4AA2-A9ED-16A59A50E645}" destId="{28C6168D-920E-488B-B58E-774A6DAAF969}" srcOrd="0" destOrd="0" presId="urn:diagrams.loki3.com/BracketList"/>
    <dgm:cxn modelId="{FD5C0BD9-E193-4622-8DB1-CD902E64C09C}" type="presOf" srcId="{8CE5A1F1-883D-499C-A338-4B46A4C21236}" destId="{593CD6E7-70EF-4CAF-B63C-2B79556DFDB7}" srcOrd="0" destOrd="0" presId="urn:diagrams.loki3.com/BracketList"/>
    <dgm:cxn modelId="{08553A9A-B565-452D-81EA-EB0423E51474}" type="presParOf" srcId="{28C6168D-920E-488B-B58E-774A6DAAF969}" destId="{5AB6D1B6-80F2-4A51-8CD4-F84E916B19CD}" srcOrd="0" destOrd="0" presId="urn:diagrams.loki3.com/BracketList"/>
    <dgm:cxn modelId="{5E97EA25-8F71-4781-8E65-CB2A02FAE0C6}" type="presParOf" srcId="{5AB6D1B6-80F2-4A51-8CD4-F84E916B19CD}" destId="{73291C13-624A-4A68-9240-4A0B09CD6757}" srcOrd="0" destOrd="0" presId="urn:diagrams.loki3.com/BracketList"/>
    <dgm:cxn modelId="{4FB5CB7F-D54B-47E4-B93E-ECD1CFB29295}" type="presParOf" srcId="{5AB6D1B6-80F2-4A51-8CD4-F84E916B19CD}" destId="{D83765D8-E9B0-4544-800A-1416E5856E27}" srcOrd="1" destOrd="0" presId="urn:diagrams.loki3.com/BracketList"/>
    <dgm:cxn modelId="{EC3686B4-2EA7-45CB-BC9F-C9B636CA3D69}" type="presParOf" srcId="{5AB6D1B6-80F2-4A51-8CD4-F84E916B19CD}" destId="{3C13214F-8F7B-40DA-ABD5-66B3F5050C36}" srcOrd="2" destOrd="0" presId="urn:diagrams.loki3.com/BracketList"/>
    <dgm:cxn modelId="{9A19B027-1A38-4FE7-B0DB-CDAE88153201}" type="presParOf" srcId="{5AB6D1B6-80F2-4A51-8CD4-F84E916B19CD}" destId="{593CD6E7-70EF-4CAF-B63C-2B79556DFDB7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36F6C12-F662-4AA2-A9ED-16A59A50E645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F7FC42-A73C-487E-BF00-7515CBEB9627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136B0248-EEC9-4ECD-9608-D924115D2533}" type="parTrans" cxnId="{EF85560D-0E77-4F1B-A4A8-7251B89FE9BE}">
      <dgm:prSet/>
      <dgm:spPr/>
      <dgm:t>
        <a:bodyPr/>
        <a:lstStyle/>
        <a:p>
          <a:endParaRPr lang="en-US"/>
        </a:p>
      </dgm:t>
    </dgm:pt>
    <dgm:pt modelId="{E3F09B24-BE54-4873-B33B-AF3664581CE4}" type="sibTrans" cxnId="{EF85560D-0E77-4F1B-A4A8-7251B89FE9BE}">
      <dgm:prSet/>
      <dgm:spPr/>
      <dgm:t>
        <a:bodyPr/>
        <a:lstStyle/>
        <a:p>
          <a:endParaRPr lang="en-US"/>
        </a:p>
      </dgm:t>
    </dgm:pt>
    <dgm:pt modelId="{8CE5A1F1-883D-499C-A338-4B46A4C21236}">
      <dgm:prSet phldrT="[Text]"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Least Important</a:t>
          </a:r>
        </a:p>
      </dgm:t>
    </dgm:pt>
    <dgm:pt modelId="{06618680-A442-4D5D-9920-7AF13B2A624A}" type="parTrans" cxnId="{912B0832-AC52-4245-819D-00B0F4871EB3}">
      <dgm:prSet/>
      <dgm:spPr/>
      <dgm:t>
        <a:bodyPr/>
        <a:lstStyle/>
        <a:p>
          <a:endParaRPr lang="en-US"/>
        </a:p>
      </dgm:t>
    </dgm:pt>
    <dgm:pt modelId="{2E8AA171-6138-43C0-ACD5-053DAFE48EF0}" type="sibTrans" cxnId="{912B0832-AC52-4245-819D-00B0F4871EB3}">
      <dgm:prSet/>
      <dgm:spPr/>
      <dgm:t>
        <a:bodyPr/>
        <a:lstStyle/>
        <a:p>
          <a:endParaRPr lang="en-US"/>
        </a:p>
      </dgm:t>
    </dgm:pt>
    <dgm:pt modelId="{28C6168D-920E-488B-B58E-774A6DAAF969}" type="pres">
      <dgm:prSet presAssocID="{B36F6C12-F662-4AA2-A9ED-16A59A50E645}" presName="Name0" presStyleCnt="0">
        <dgm:presLayoutVars>
          <dgm:dir/>
          <dgm:animLvl val="lvl"/>
          <dgm:resizeHandles val="exact"/>
        </dgm:presLayoutVars>
      </dgm:prSet>
      <dgm:spPr/>
    </dgm:pt>
    <dgm:pt modelId="{5AB6D1B6-80F2-4A51-8CD4-F84E916B19CD}" type="pres">
      <dgm:prSet presAssocID="{B7F7FC42-A73C-487E-BF00-7515CBEB9627}" presName="linNode" presStyleCnt="0"/>
      <dgm:spPr/>
    </dgm:pt>
    <dgm:pt modelId="{73291C13-624A-4A68-9240-4A0B09CD6757}" type="pres">
      <dgm:prSet presAssocID="{B7F7FC42-A73C-487E-BF00-7515CBEB9627}" presName="parTx" presStyleLbl="revTx" presStyleIdx="0" presStyleCnt="1">
        <dgm:presLayoutVars>
          <dgm:chMax val="1"/>
          <dgm:bulletEnabled val="1"/>
        </dgm:presLayoutVars>
      </dgm:prSet>
      <dgm:spPr/>
    </dgm:pt>
    <dgm:pt modelId="{D83765D8-E9B0-4544-800A-1416E5856E27}" type="pres">
      <dgm:prSet presAssocID="{B7F7FC42-A73C-487E-BF00-7515CBEB9627}" presName="bracket" presStyleLbl="parChTrans1D1" presStyleIdx="0" presStyleCnt="1"/>
      <dgm:spPr/>
    </dgm:pt>
    <dgm:pt modelId="{3C13214F-8F7B-40DA-ABD5-66B3F5050C36}" type="pres">
      <dgm:prSet presAssocID="{B7F7FC42-A73C-487E-BF00-7515CBEB9627}" presName="spH" presStyleCnt="0"/>
      <dgm:spPr/>
    </dgm:pt>
    <dgm:pt modelId="{593CD6E7-70EF-4CAF-B63C-2B79556DFDB7}" type="pres">
      <dgm:prSet presAssocID="{B7F7FC42-A73C-487E-BF00-7515CBEB9627}" presName="desTx" presStyleLbl="node1" presStyleIdx="0" presStyleCnt="1" custScaleX="229195">
        <dgm:presLayoutVars>
          <dgm:bulletEnabled val="1"/>
        </dgm:presLayoutVars>
      </dgm:prSet>
      <dgm:spPr/>
    </dgm:pt>
  </dgm:ptLst>
  <dgm:cxnLst>
    <dgm:cxn modelId="{EF85560D-0E77-4F1B-A4A8-7251B89FE9BE}" srcId="{B36F6C12-F662-4AA2-A9ED-16A59A50E645}" destId="{B7F7FC42-A73C-487E-BF00-7515CBEB9627}" srcOrd="0" destOrd="0" parTransId="{136B0248-EEC9-4ECD-9608-D924115D2533}" sibTransId="{E3F09B24-BE54-4873-B33B-AF3664581CE4}"/>
    <dgm:cxn modelId="{ECBEA71A-1A28-4FA7-85FE-29DE63C573F5}" type="presOf" srcId="{B7F7FC42-A73C-487E-BF00-7515CBEB9627}" destId="{73291C13-624A-4A68-9240-4A0B09CD6757}" srcOrd="0" destOrd="0" presId="urn:diagrams.loki3.com/BracketList"/>
    <dgm:cxn modelId="{912B0832-AC52-4245-819D-00B0F4871EB3}" srcId="{B7F7FC42-A73C-487E-BF00-7515CBEB9627}" destId="{8CE5A1F1-883D-499C-A338-4B46A4C21236}" srcOrd="0" destOrd="0" parTransId="{06618680-A442-4D5D-9920-7AF13B2A624A}" sibTransId="{2E8AA171-6138-43C0-ACD5-053DAFE48EF0}"/>
    <dgm:cxn modelId="{DFC03C39-B020-4628-846C-37C75FECC573}" type="presOf" srcId="{B36F6C12-F662-4AA2-A9ED-16A59A50E645}" destId="{28C6168D-920E-488B-B58E-774A6DAAF969}" srcOrd="0" destOrd="0" presId="urn:diagrams.loki3.com/BracketList"/>
    <dgm:cxn modelId="{FD5C0BD9-E193-4622-8DB1-CD902E64C09C}" type="presOf" srcId="{8CE5A1F1-883D-499C-A338-4B46A4C21236}" destId="{593CD6E7-70EF-4CAF-B63C-2B79556DFDB7}" srcOrd="0" destOrd="0" presId="urn:diagrams.loki3.com/BracketList"/>
    <dgm:cxn modelId="{08553A9A-B565-452D-81EA-EB0423E51474}" type="presParOf" srcId="{28C6168D-920E-488B-B58E-774A6DAAF969}" destId="{5AB6D1B6-80F2-4A51-8CD4-F84E916B19CD}" srcOrd="0" destOrd="0" presId="urn:diagrams.loki3.com/BracketList"/>
    <dgm:cxn modelId="{5E97EA25-8F71-4781-8E65-CB2A02FAE0C6}" type="presParOf" srcId="{5AB6D1B6-80F2-4A51-8CD4-F84E916B19CD}" destId="{73291C13-624A-4A68-9240-4A0B09CD6757}" srcOrd="0" destOrd="0" presId="urn:diagrams.loki3.com/BracketList"/>
    <dgm:cxn modelId="{4FB5CB7F-D54B-47E4-B93E-ECD1CFB29295}" type="presParOf" srcId="{5AB6D1B6-80F2-4A51-8CD4-F84E916B19CD}" destId="{D83765D8-E9B0-4544-800A-1416E5856E27}" srcOrd="1" destOrd="0" presId="urn:diagrams.loki3.com/BracketList"/>
    <dgm:cxn modelId="{EC3686B4-2EA7-45CB-BC9F-C9B636CA3D69}" type="presParOf" srcId="{5AB6D1B6-80F2-4A51-8CD4-F84E916B19CD}" destId="{3C13214F-8F7B-40DA-ABD5-66B3F5050C36}" srcOrd="2" destOrd="0" presId="urn:diagrams.loki3.com/BracketList"/>
    <dgm:cxn modelId="{9A19B027-1A38-4FE7-B0DB-CDAE88153201}" type="presParOf" srcId="{5AB6D1B6-80F2-4A51-8CD4-F84E916B19CD}" destId="{593CD6E7-70EF-4CAF-B63C-2B79556DFDB7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4F425-5A1A-40DE-A56B-2B268FEEFCD6}">
      <dsp:nvSpPr>
        <dsp:cNvPr id="0" name=""/>
        <dsp:cNvSpPr/>
      </dsp:nvSpPr>
      <dsp:spPr>
        <a:xfrm>
          <a:off x="0" y="0"/>
          <a:ext cx="9858191" cy="20270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+mn-lt"/>
            </a:rPr>
            <a:t>Our data represents all civilian complaints against active members of the NYPD from 1985 to 2020</a:t>
          </a:r>
          <a:endParaRPr lang="en-US" sz="3500" kern="1200" dirty="0">
            <a:latin typeface="+mn-lt"/>
          </a:endParaRPr>
        </a:p>
      </dsp:txBody>
      <dsp:txXfrm>
        <a:off x="98951" y="98951"/>
        <a:ext cx="9660289" cy="1829122"/>
      </dsp:txXfrm>
    </dsp:sp>
    <dsp:sp modelId="{21EA708C-CCBA-4DB5-96C9-5E83142D6F34}">
      <dsp:nvSpPr>
        <dsp:cNvPr id="0" name=""/>
        <dsp:cNvSpPr/>
      </dsp:nvSpPr>
      <dsp:spPr>
        <a:xfrm>
          <a:off x="0" y="2174453"/>
          <a:ext cx="9858191" cy="20270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The goal of this project is to analyze the trends in these complaints and develop a predictive model for the career impact on members of the NYPD</a:t>
          </a:r>
        </a:p>
      </dsp:txBody>
      <dsp:txXfrm>
        <a:off x="98951" y="2273404"/>
        <a:ext cx="9660289" cy="18291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E0F06-05FB-461B-960E-E3CB667C4653}">
      <dsp:nvSpPr>
        <dsp:cNvPr id="0" name=""/>
        <dsp:cNvSpPr/>
      </dsp:nvSpPr>
      <dsp:spPr>
        <a:xfrm>
          <a:off x="0" y="408696"/>
          <a:ext cx="9858191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105" tIns="499872" rIns="765105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Collected from the NYPD and sourced from ProPublica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Over </a:t>
          </a:r>
          <a:r>
            <a:rPr lang="en-US" sz="2400" kern="1200" dirty="0">
              <a:latin typeface="Calibri Light" panose="020F0302020204030204"/>
            </a:rPr>
            <a:t>33,000 individual allegations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alibri Light" panose="020F0302020204030204"/>
            </a:rPr>
            <a:t>31 Original features</a:t>
          </a:r>
          <a:endParaRPr lang="en-US" sz="2400" kern="1200" dirty="0"/>
        </a:p>
      </dsp:txBody>
      <dsp:txXfrm>
        <a:off x="0" y="408696"/>
        <a:ext cx="9858191" cy="1814400"/>
      </dsp:txXfrm>
    </dsp:sp>
    <dsp:sp modelId="{C23F111B-88A8-433C-A2E5-22E8798FA6FD}">
      <dsp:nvSpPr>
        <dsp:cNvPr id="0" name=""/>
        <dsp:cNvSpPr/>
      </dsp:nvSpPr>
      <dsp:spPr>
        <a:xfrm>
          <a:off x="492909" y="54456"/>
          <a:ext cx="6900733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831" tIns="0" rIns="26083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FC000"/>
              </a:solidFill>
            </a:rPr>
            <a:t>Data Source</a:t>
          </a:r>
        </a:p>
      </dsp:txBody>
      <dsp:txXfrm>
        <a:off x="527494" y="89041"/>
        <a:ext cx="6831563" cy="639310"/>
      </dsp:txXfrm>
    </dsp:sp>
    <dsp:sp modelId="{99C0EC47-1921-4821-8261-F3E5AE3BB897}">
      <dsp:nvSpPr>
        <dsp:cNvPr id="0" name=""/>
        <dsp:cNvSpPr/>
      </dsp:nvSpPr>
      <dsp:spPr>
        <a:xfrm>
          <a:off x="0" y="2706936"/>
          <a:ext cx="9858191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105" tIns="499872" rIns="765105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Calibri Light" panose="020F0302020204030204"/>
            </a:rPr>
            <a:t>Cleaned data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alibri Light" panose="020F0302020204030204"/>
            </a:rPr>
            <a:t>Engineered features for easier visualization and predictions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Calibri Light" panose="020F0302020204030204"/>
            </a:rPr>
            <a:t>Filtered data to allegations before 2020</a:t>
          </a:r>
        </a:p>
      </dsp:txBody>
      <dsp:txXfrm>
        <a:off x="0" y="2706936"/>
        <a:ext cx="9858191" cy="1814400"/>
      </dsp:txXfrm>
    </dsp:sp>
    <dsp:sp modelId="{5937C3B8-411C-4E86-8CD8-6FF55EDCEBE9}">
      <dsp:nvSpPr>
        <dsp:cNvPr id="0" name=""/>
        <dsp:cNvSpPr/>
      </dsp:nvSpPr>
      <dsp:spPr>
        <a:xfrm>
          <a:off x="492909" y="2352696"/>
          <a:ext cx="6900733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831" tIns="0" rIns="26083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FC000"/>
              </a:solidFill>
            </a:rPr>
            <a:t>Data Manipulation</a:t>
          </a:r>
        </a:p>
      </dsp:txBody>
      <dsp:txXfrm>
        <a:off x="527494" y="2387281"/>
        <a:ext cx="6831563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2E88F-4C32-4F24-A8B6-784520BFDA9C}">
      <dsp:nvSpPr>
        <dsp:cNvPr id="0" name=""/>
        <dsp:cNvSpPr/>
      </dsp:nvSpPr>
      <dsp:spPr>
        <a:xfrm>
          <a:off x="0" y="434002"/>
          <a:ext cx="6967817" cy="1043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0" tIns="520700" rIns="54078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Very little negative change</a:t>
          </a:r>
        </a:p>
      </dsp:txBody>
      <dsp:txXfrm>
        <a:off x="0" y="434002"/>
        <a:ext cx="6967817" cy="1043437"/>
      </dsp:txXfrm>
    </dsp:sp>
    <dsp:sp modelId="{94E68767-20C2-4E9D-8C98-B13AE819C198}">
      <dsp:nvSpPr>
        <dsp:cNvPr id="0" name=""/>
        <dsp:cNvSpPr/>
      </dsp:nvSpPr>
      <dsp:spPr>
        <a:xfrm>
          <a:off x="348390" y="65002"/>
          <a:ext cx="4877471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357" tIns="0" rIns="184357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FFC000"/>
              </a:solidFill>
            </a:rPr>
            <a:t>Officer Change in Rank</a:t>
          </a:r>
        </a:p>
      </dsp:txBody>
      <dsp:txXfrm>
        <a:off x="384416" y="101028"/>
        <a:ext cx="4805419" cy="665948"/>
      </dsp:txXfrm>
    </dsp:sp>
    <dsp:sp modelId="{796F0BB6-B38B-48D5-A5E0-A84F707D9AB6}">
      <dsp:nvSpPr>
        <dsp:cNvPr id="0" name=""/>
        <dsp:cNvSpPr/>
      </dsp:nvSpPr>
      <dsp:spPr>
        <a:xfrm>
          <a:off x="0" y="1981440"/>
          <a:ext cx="6967817" cy="1378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0" tIns="520700" rIns="54078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Substantiated vs Unsubstantiated vs Exonerated</a:t>
          </a:r>
        </a:p>
      </dsp:txBody>
      <dsp:txXfrm>
        <a:off x="0" y="1981440"/>
        <a:ext cx="6967817" cy="1378125"/>
      </dsp:txXfrm>
    </dsp:sp>
    <dsp:sp modelId="{0A42DAC9-54B8-4EA2-B05B-9DFD54B7FAEE}">
      <dsp:nvSpPr>
        <dsp:cNvPr id="0" name=""/>
        <dsp:cNvSpPr/>
      </dsp:nvSpPr>
      <dsp:spPr>
        <a:xfrm>
          <a:off x="348390" y="1612440"/>
          <a:ext cx="4877471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357" tIns="0" rIns="184357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FFC000"/>
              </a:solidFill>
            </a:rPr>
            <a:t>Complaint Outcome</a:t>
          </a:r>
        </a:p>
      </dsp:txBody>
      <dsp:txXfrm>
        <a:off x="384416" y="1648466"/>
        <a:ext cx="4805419" cy="665948"/>
      </dsp:txXfrm>
    </dsp:sp>
    <dsp:sp modelId="{3FA5A27D-6831-4F44-A34D-A83C62E69410}">
      <dsp:nvSpPr>
        <dsp:cNvPr id="0" name=""/>
        <dsp:cNvSpPr/>
      </dsp:nvSpPr>
      <dsp:spPr>
        <a:xfrm>
          <a:off x="0" y="3863565"/>
          <a:ext cx="6967817" cy="1043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0" tIns="520700" rIns="54078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Large piece charged</a:t>
          </a:r>
        </a:p>
      </dsp:txBody>
      <dsp:txXfrm>
        <a:off x="0" y="3863565"/>
        <a:ext cx="6967817" cy="1043437"/>
      </dsp:txXfrm>
    </dsp:sp>
    <dsp:sp modelId="{587EACFD-60FF-4B9A-86D3-5FED6A545518}">
      <dsp:nvSpPr>
        <dsp:cNvPr id="0" name=""/>
        <dsp:cNvSpPr/>
      </dsp:nvSpPr>
      <dsp:spPr>
        <a:xfrm>
          <a:off x="348390" y="3494565"/>
          <a:ext cx="4877471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357" tIns="0" rIns="184357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FFC000"/>
              </a:solidFill>
            </a:rPr>
            <a:t>Board Outcomes</a:t>
          </a:r>
        </a:p>
      </dsp:txBody>
      <dsp:txXfrm>
        <a:off x="384416" y="3530591"/>
        <a:ext cx="4805419" cy="665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2E88F-4C32-4F24-A8B6-784520BFDA9C}">
      <dsp:nvSpPr>
        <dsp:cNvPr id="0" name=""/>
        <dsp:cNvSpPr/>
      </dsp:nvSpPr>
      <dsp:spPr>
        <a:xfrm>
          <a:off x="0" y="315810"/>
          <a:ext cx="6967817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0" tIns="437388" rIns="54078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Vast majority of offenses took several years to resolve</a:t>
          </a:r>
        </a:p>
      </dsp:txBody>
      <dsp:txXfrm>
        <a:off x="0" y="315810"/>
        <a:ext cx="6967817" cy="1157625"/>
      </dsp:txXfrm>
    </dsp:sp>
    <dsp:sp modelId="{94E68767-20C2-4E9D-8C98-B13AE819C198}">
      <dsp:nvSpPr>
        <dsp:cNvPr id="0" name=""/>
        <dsp:cNvSpPr/>
      </dsp:nvSpPr>
      <dsp:spPr>
        <a:xfrm>
          <a:off x="348390" y="5850"/>
          <a:ext cx="4877471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357" tIns="0" rIns="18435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FFC000"/>
              </a:solidFill>
            </a:rPr>
            <a:t>Action Time</a:t>
          </a:r>
        </a:p>
      </dsp:txBody>
      <dsp:txXfrm>
        <a:off x="378652" y="36112"/>
        <a:ext cx="4816947" cy="559396"/>
      </dsp:txXfrm>
    </dsp:sp>
    <dsp:sp modelId="{796F0BB6-B38B-48D5-A5E0-A84F707D9AB6}">
      <dsp:nvSpPr>
        <dsp:cNvPr id="0" name=""/>
        <dsp:cNvSpPr/>
      </dsp:nvSpPr>
      <dsp:spPr>
        <a:xfrm>
          <a:off x="0" y="1896795"/>
          <a:ext cx="6967817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0" tIns="437388" rIns="54078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Shows a wide range of offenses by officers with force being the longest action time</a:t>
          </a:r>
        </a:p>
      </dsp:txBody>
      <dsp:txXfrm>
        <a:off x="0" y="1896795"/>
        <a:ext cx="6967817" cy="1157625"/>
      </dsp:txXfrm>
    </dsp:sp>
    <dsp:sp modelId="{0A42DAC9-54B8-4EA2-B05B-9DFD54B7FAEE}">
      <dsp:nvSpPr>
        <dsp:cNvPr id="0" name=""/>
        <dsp:cNvSpPr/>
      </dsp:nvSpPr>
      <dsp:spPr>
        <a:xfrm>
          <a:off x="348390" y="1586835"/>
          <a:ext cx="4877471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357" tIns="0" rIns="18435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FFC000"/>
              </a:solidFill>
            </a:rPr>
            <a:t>Offense Type</a:t>
          </a:r>
        </a:p>
      </dsp:txBody>
      <dsp:txXfrm>
        <a:off x="378652" y="1617097"/>
        <a:ext cx="4816947" cy="559396"/>
      </dsp:txXfrm>
    </dsp:sp>
    <dsp:sp modelId="{3FA5A27D-6831-4F44-A34D-A83C62E69410}">
      <dsp:nvSpPr>
        <dsp:cNvPr id="0" name=""/>
        <dsp:cNvSpPr/>
      </dsp:nvSpPr>
      <dsp:spPr>
        <a:xfrm>
          <a:off x="0" y="3477780"/>
          <a:ext cx="6967817" cy="14883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0" tIns="437388" rIns="54078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Based on independently sourced precinct data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Color coded to show boroughs with a high concentration in Brooklyn </a:t>
          </a:r>
        </a:p>
      </dsp:txBody>
      <dsp:txXfrm>
        <a:off x="0" y="3477780"/>
        <a:ext cx="6967817" cy="1488374"/>
      </dsp:txXfrm>
    </dsp:sp>
    <dsp:sp modelId="{587EACFD-60FF-4B9A-86D3-5FED6A545518}">
      <dsp:nvSpPr>
        <dsp:cNvPr id="0" name=""/>
        <dsp:cNvSpPr/>
      </dsp:nvSpPr>
      <dsp:spPr>
        <a:xfrm>
          <a:off x="348390" y="3167820"/>
          <a:ext cx="4877471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357" tIns="0" rIns="18435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FFC000"/>
              </a:solidFill>
            </a:rPr>
            <a:t>Location</a:t>
          </a:r>
        </a:p>
      </dsp:txBody>
      <dsp:txXfrm>
        <a:off x="378652" y="3198082"/>
        <a:ext cx="4816947" cy="559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FEC0F-551F-47AA-A208-9A6E2E40A3B3}">
      <dsp:nvSpPr>
        <dsp:cNvPr id="0" name=""/>
        <dsp:cNvSpPr/>
      </dsp:nvSpPr>
      <dsp:spPr>
        <a:xfrm rot="10800000">
          <a:off x="0" y="0"/>
          <a:ext cx="5693905" cy="987422"/>
        </a:xfrm>
        <a:prstGeom prst="trapezoid">
          <a:avLst>
            <a:gd name="adj" fmla="val 7208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Officer age at incident</a:t>
          </a:r>
        </a:p>
      </dsp:txBody>
      <dsp:txXfrm rot="-10800000">
        <a:off x="996433" y="0"/>
        <a:ext cx="3701038" cy="987422"/>
      </dsp:txXfrm>
    </dsp:sp>
    <dsp:sp modelId="{B45078B3-3039-431E-9F34-2F6DA593496D}">
      <dsp:nvSpPr>
        <dsp:cNvPr id="0" name=""/>
        <dsp:cNvSpPr/>
      </dsp:nvSpPr>
      <dsp:spPr>
        <a:xfrm rot="10800000">
          <a:off x="711738" y="987422"/>
          <a:ext cx="4270428" cy="987422"/>
        </a:xfrm>
        <a:prstGeom prst="trapezoid">
          <a:avLst>
            <a:gd name="adj" fmla="val 7208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Year of case close and open </a:t>
          </a:r>
        </a:p>
      </dsp:txBody>
      <dsp:txXfrm rot="-10800000">
        <a:off x="1459063" y="987422"/>
        <a:ext cx="2775778" cy="987422"/>
      </dsp:txXfrm>
    </dsp:sp>
    <dsp:sp modelId="{992D15F6-A105-4B43-851F-3692F8F03529}">
      <dsp:nvSpPr>
        <dsp:cNvPr id="0" name=""/>
        <dsp:cNvSpPr/>
      </dsp:nvSpPr>
      <dsp:spPr>
        <a:xfrm rot="10800000">
          <a:off x="1423476" y="1974844"/>
          <a:ext cx="2846952" cy="987422"/>
        </a:xfrm>
        <a:prstGeom prst="trapezoid">
          <a:avLst>
            <a:gd name="adj" fmla="val 7208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Officer’s precinct at incident</a:t>
          </a:r>
        </a:p>
      </dsp:txBody>
      <dsp:txXfrm rot="-10800000">
        <a:off x="1921692" y="1974844"/>
        <a:ext cx="1850519" cy="987422"/>
      </dsp:txXfrm>
    </dsp:sp>
    <dsp:sp modelId="{D0C341A5-042E-4845-91C2-EC7C74AE88B0}">
      <dsp:nvSpPr>
        <dsp:cNvPr id="0" name=""/>
        <dsp:cNvSpPr/>
      </dsp:nvSpPr>
      <dsp:spPr>
        <a:xfrm rot="10800000">
          <a:off x="2135214" y="2962266"/>
          <a:ext cx="1423476" cy="987422"/>
        </a:xfrm>
        <a:prstGeom prst="trapezoid">
          <a:avLst>
            <a:gd name="adj" fmla="val 7208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200" kern="1200" dirty="0">
            <a:solidFill>
              <a:schemeClr val="bg1"/>
            </a:solidFill>
          </a:endParaRPr>
        </a:p>
      </dsp:txBody>
      <dsp:txXfrm rot="-10800000">
        <a:off x="2135214" y="2962266"/>
        <a:ext cx="1423476" cy="98742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91C13-624A-4A68-9240-4A0B09CD6757}">
      <dsp:nvSpPr>
        <dsp:cNvPr id="0" name=""/>
        <dsp:cNvSpPr/>
      </dsp:nvSpPr>
      <dsp:spPr>
        <a:xfrm>
          <a:off x="551" y="274159"/>
          <a:ext cx="738968" cy="95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121920" rIns="341376" bIns="121920" numCol="1" spcCol="1270" anchor="ctr" anchorCtr="0">
          <a:noAutofit/>
        </a:bodyPr>
        <a:lstStyle/>
        <a:p>
          <a:pPr marL="0" lvl="0" indent="0" algn="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 </a:t>
          </a:r>
        </a:p>
      </dsp:txBody>
      <dsp:txXfrm>
        <a:off x="551" y="274159"/>
        <a:ext cx="738968" cy="950400"/>
      </dsp:txXfrm>
    </dsp:sp>
    <dsp:sp modelId="{D83765D8-E9B0-4544-800A-1416E5856E27}">
      <dsp:nvSpPr>
        <dsp:cNvPr id="0" name=""/>
        <dsp:cNvSpPr/>
      </dsp:nvSpPr>
      <dsp:spPr>
        <a:xfrm>
          <a:off x="739519" y="244459"/>
          <a:ext cx="147793" cy="1009800"/>
        </a:xfrm>
        <a:prstGeom prst="leftBrace">
          <a:avLst>
            <a:gd name="adj1" fmla="val 35000"/>
            <a:gd name="adj2" fmla="val 50000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CD6E7-70EF-4CAF-B63C-2B79556DFDB7}">
      <dsp:nvSpPr>
        <dsp:cNvPr id="0" name=""/>
        <dsp:cNvSpPr/>
      </dsp:nvSpPr>
      <dsp:spPr>
        <a:xfrm>
          <a:off x="946430" y="244459"/>
          <a:ext cx="4606805" cy="1009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>
              <a:solidFill>
                <a:srgbClr val="FFC000"/>
              </a:solidFill>
            </a:rPr>
            <a:t>Most Important</a:t>
          </a:r>
        </a:p>
      </dsp:txBody>
      <dsp:txXfrm>
        <a:off x="946430" y="244459"/>
        <a:ext cx="4606805" cy="10098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91C13-624A-4A68-9240-4A0B09CD6757}">
      <dsp:nvSpPr>
        <dsp:cNvPr id="0" name=""/>
        <dsp:cNvSpPr/>
      </dsp:nvSpPr>
      <dsp:spPr>
        <a:xfrm>
          <a:off x="551" y="274159"/>
          <a:ext cx="738968" cy="95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121920" rIns="341376" bIns="121920" numCol="1" spcCol="1270" anchor="ctr" anchorCtr="0">
          <a:noAutofit/>
        </a:bodyPr>
        <a:lstStyle/>
        <a:p>
          <a:pPr marL="0" lvl="0" indent="0" algn="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 </a:t>
          </a:r>
        </a:p>
      </dsp:txBody>
      <dsp:txXfrm>
        <a:off x="551" y="274159"/>
        <a:ext cx="738968" cy="950400"/>
      </dsp:txXfrm>
    </dsp:sp>
    <dsp:sp modelId="{D83765D8-E9B0-4544-800A-1416E5856E27}">
      <dsp:nvSpPr>
        <dsp:cNvPr id="0" name=""/>
        <dsp:cNvSpPr/>
      </dsp:nvSpPr>
      <dsp:spPr>
        <a:xfrm>
          <a:off x="739519" y="244459"/>
          <a:ext cx="147793" cy="1009800"/>
        </a:xfrm>
        <a:prstGeom prst="leftBrace">
          <a:avLst>
            <a:gd name="adj1" fmla="val 35000"/>
            <a:gd name="adj2" fmla="val 50000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CD6E7-70EF-4CAF-B63C-2B79556DFDB7}">
      <dsp:nvSpPr>
        <dsp:cNvPr id="0" name=""/>
        <dsp:cNvSpPr/>
      </dsp:nvSpPr>
      <dsp:spPr>
        <a:xfrm>
          <a:off x="946430" y="244459"/>
          <a:ext cx="4606805" cy="1009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>
              <a:solidFill>
                <a:srgbClr val="FFC000"/>
              </a:solidFill>
            </a:rPr>
            <a:t>Least Important</a:t>
          </a:r>
        </a:p>
      </dsp:txBody>
      <dsp:txXfrm>
        <a:off x="946430" y="244459"/>
        <a:ext cx="4606805" cy="1009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65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diagramColors" Target="../diagrams/colors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diagramQuickStyle" Target="../diagrams/quickStyl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Layout" Target="../diagrams/layout4.xml"/><Relationship Id="rId5" Type="http://schemas.openxmlformats.org/officeDocument/2006/relationships/diagramQuickStyle" Target="../diagrams/quickStyle3.xml"/><Relationship Id="rId10" Type="http://schemas.openxmlformats.org/officeDocument/2006/relationships/diagramData" Target="../diagrams/data4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7.png"/><Relationship Id="rId14" Type="http://schemas.microsoft.com/office/2007/relationships/diagramDrawing" Target="../diagrams/drawin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diagramColors" Target="../diagrams/colors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diagramQuickStyle" Target="../diagrams/quickStyl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Layout" Target="../diagrams/layout6.xml"/><Relationship Id="rId5" Type="http://schemas.openxmlformats.org/officeDocument/2006/relationships/diagramQuickStyle" Target="../diagrams/quickStyle5.xml"/><Relationship Id="rId10" Type="http://schemas.openxmlformats.org/officeDocument/2006/relationships/diagramData" Target="../diagrams/data6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8.png"/><Relationship Id="rId14" Type="http://schemas.microsoft.com/office/2007/relationships/diagramDrawing" Target="../diagrams/drawing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C88768-ADE9-FDA8-588F-3FD05ACC8D78}"/>
              </a:ext>
            </a:extLst>
          </p:cNvPr>
          <p:cNvSpPr/>
          <p:nvPr/>
        </p:nvSpPr>
        <p:spPr>
          <a:xfrm>
            <a:off x="446534" y="3740121"/>
            <a:ext cx="11260667" cy="12886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Civilian Complaints against NYPD,  Analysis and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716696"/>
            <a:ext cx="10993546" cy="6457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by: Liam Smith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7E5408-E965-7900-DF0F-2BB136682C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47" r="21009" b="33223"/>
          <a:stretch/>
        </p:blipFill>
        <p:spPr>
          <a:xfrm>
            <a:off x="4345372" y="843898"/>
            <a:ext cx="3496235" cy="2133946"/>
          </a:xfrm>
          <a:prstGeom prst="round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4E30929-2508-0012-18F2-6A3D933A9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8561" y="891121"/>
            <a:ext cx="1830491" cy="2061711"/>
          </a:xfrm>
          <a:prstGeom prst="round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4ED687-5EFA-E66A-0EC0-27C191A5D2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24" r="1067"/>
          <a:stretch/>
        </p:blipFill>
        <p:spPr>
          <a:xfrm>
            <a:off x="609353" y="1390756"/>
            <a:ext cx="3377682" cy="1222577"/>
          </a:xfrm>
          <a:prstGeom prst="round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C000"/>
                </a:solidFill>
              </a:rPr>
              <a:t>Introduction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BC75F-0003-A4BA-298B-93678E901B43}"/>
              </a:ext>
            </a:extLst>
          </p:cNvPr>
          <p:cNvSpPr/>
          <p:nvPr/>
        </p:nvSpPr>
        <p:spPr>
          <a:xfrm>
            <a:off x="354496" y="5029200"/>
            <a:ext cx="11483008" cy="1483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55DF626-9EFC-8AD4-2396-D2CE1DE498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2653611"/>
              </p:ext>
            </p:extLst>
          </p:nvPr>
        </p:nvGraphicFramePr>
        <p:xfrm>
          <a:off x="1276862" y="2287321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BA9B21A-F857-8E13-3597-1B779A5857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817" y="739725"/>
            <a:ext cx="11389687" cy="125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Dataset Overview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D2C56D9-642C-3B42-0C01-4CF681534C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5940408"/>
              </p:ext>
            </p:extLst>
          </p:nvPr>
        </p:nvGraphicFramePr>
        <p:xfrm>
          <a:off x="1166904" y="2039792"/>
          <a:ext cx="9858191" cy="4575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0CC625-3A28-0C22-614E-C87283F863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344" y="196415"/>
            <a:ext cx="4323972" cy="6465169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5DAD37D-38B2-A8F9-C912-A201EB220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0628098"/>
              </p:ext>
            </p:extLst>
          </p:nvPr>
        </p:nvGraphicFramePr>
        <p:xfrm>
          <a:off x="4937839" y="879039"/>
          <a:ext cx="6967817" cy="4972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276274-7365-C599-A40A-1F5E1742FE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6811" y="177472"/>
            <a:ext cx="2990989" cy="6503055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4C4FE43-4139-8190-C29C-A0323C3C99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2332379"/>
              </p:ext>
            </p:extLst>
          </p:nvPr>
        </p:nvGraphicFramePr>
        <p:xfrm>
          <a:off x="606002" y="1066077"/>
          <a:ext cx="6967817" cy="4972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190202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AE61-D3F8-4DEC-C3D5-592EB987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Model Features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1E33FDA-8DFE-14FB-4E66-CD7BB5642B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1382712"/>
              </p:ext>
            </p:extLst>
          </p:nvPr>
        </p:nvGraphicFramePr>
        <p:xfrm>
          <a:off x="467409" y="2395129"/>
          <a:ext cx="5693905" cy="3949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17EE94-6926-CB9C-EB01-F4A9AC935E63}"/>
              </a:ext>
            </a:extLst>
          </p:cNvPr>
          <p:cNvSpPr txBox="1"/>
          <p:nvPr/>
        </p:nvSpPr>
        <p:spPr>
          <a:xfrm>
            <a:off x="2597518" y="5384494"/>
            <a:ext cx="143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Outcome of contact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reason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1227318-21DE-7EF2-0FE6-9125C76735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2427480"/>
              </p:ext>
            </p:extLst>
          </p:nvPr>
        </p:nvGraphicFramePr>
        <p:xfrm>
          <a:off x="5549642" y="2220686"/>
          <a:ext cx="5553788" cy="1498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1F74394-E2C7-D319-5274-FD01CDC4CB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686573"/>
              </p:ext>
            </p:extLst>
          </p:nvPr>
        </p:nvGraphicFramePr>
        <p:xfrm>
          <a:off x="5549642" y="5020540"/>
          <a:ext cx="5553788" cy="1498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05952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59FEC0F-551F-47AA-A208-9A6E2E40A3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graphicEl>
                                              <a:dgm id="{959FEC0F-551F-47AA-A208-9A6E2E40A3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959FEC0F-551F-47AA-A208-9A6E2E40A3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45078B3-3039-431E-9F34-2F6DA5934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graphicEl>
                                              <a:dgm id="{B45078B3-3039-431E-9F34-2F6DA5934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graphicEl>
                                              <a:dgm id="{B45078B3-3039-431E-9F34-2F6DA5934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92D15F6-A105-4B43-851F-3692F8F03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graphicEl>
                                              <a:dgm id="{992D15F6-A105-4B43-851F-3692F8F03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graphicEl>
                                              <a:dgm id="{992D15F6-A105-4B43-851F-3692F8F03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0C341A5-042E-4845-91C2-EC7C74AE8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graphicEl>
                                              <a:dgm id="{D0C341A5-042E-4845-91C2-EC7C74AE8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graphicEl>
                                              <a:dgm id="{D0C341A5-042E-4845-91C2-EC7C74AE8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lvlOne"/>
        </p:bldSub>
      </p:bldGraphic>
      <p:bldP spid="5" grpId="0"/>
      <p:bldGraphic spid="8" grpId="0">
        <p:bldAsOne/>
      </p:bldGraphic>
      <p:bldGraphic spid="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202309E-4C93-C5FC-AE2C-E9512E3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Model Results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E7F0691-559E-8E6F-3F3A-4A3A75702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294056"/>
              </p:ext>
            </p:extLst>
          </p:nvPr>
        </p:nvGraphicFramePr>
        <p:xfrm>
          <a:off x="1917266" y="2758105"/>
          <a:ext cx="8357468" cy="2740278"/>
        </p:xfrm>
        <a:graphic>
          <a:graphicData uri="http://schemas.openxmlformats.org/drawingml/2006/table">
            <a:tbl>
              <a:tblPr/>
              <a:tblGrid>
                <a:gridCol w="2853493">
                  <a:extLst>
                    <a:ext uri="{9D8B030D-6E8A-4147-A177-3AD203B41FA5}">
                      <a16:colId xmlns:a16="http://schemas.microsoft.com/office/drawing/2014/main" val="3400401856"/>
                    </a:ext>
                  </a:extLst>
                </a:gridCol>
                <a:gridCol w="2007162">
                  <a:extLst>
                    <a:ext uri="{9D8B030D-6E8A-4147-A177-3AD203B41FA5}">
                      <a16:colId xmlns:a16="http://schemas.microsoft.com/office/drawing/2014/main" val="2381853382"/>
                    </a:ext>
                  </a:extLst>
                </a:gridCol>
                <a:gridCol w="1377895">
                  <a:extLst>
                    <a:ext uri="{9D8B030D-6E8A-4147-A177-3AD203B41FA5}">
                      <a16:colId xmlns:a16="http://schemas.microsoft.com/office/drawing/2014/main" val="3266308305"/>
                    </a:ext>
                  </a:extLst>
                </a:gridCol>
                <a:gridCol w="2118918">
                  <a:extLst>
                    <a:ext uri="{9D8B030D-6E8A-4147-A177-3AD203B41FA5}">
                      <a16:colId xmlns:a16="http://schemas.microsoft.com/office/drawing/2014/main" val="3043907365"/>
                    </a:ext>
                  </a:extLst>
                </a:gridCol>
              </a:tblGrid>
              <a:tr h="72756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 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chemeClr val="bg1"/>
                          </a:solidFill>
                          <a:effectLst/>
                          <a:latin typeface="Gill Sans MT" panose="020B0502020104020203" pitchFamily="34" charset="0"/>
                        </a:rPr>
                        <a:t>precision</a:t>
                      </a:r>
                      <a:endParaRPr lang="en-US" sz="5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chemeClr val="bg1"/>
                          </a:solidFill>
                          <a:effectLst/>
                          <a:latin typeface="Gill Sans MT" panose="020B0502020104020203" pitchFamily="34" charset="0"/>
                        </a:rPr>
                        <a:t>recall</a:t>
                      </a:r>
                      <a:endParaRPr lang="en-US" sz="5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chemeClr val="bg1"/>
                          </a:solidFill>
                          <a:effectLst/>
                          <a:latin typeface="Gill Sans MT" panose="020B0502020104020203" pitchFamily="34" charset="0"/>
                        </a:rPr>
                        <a:t>f-1 score</a:t>
                      </a:r>
                      <a:endParaRPr lang="en-US" sz="5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2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440846"/>
                  </a:ext>
                </a:extLst>
              </a:tr>
              <a:tr h="60306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accuracy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0.87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835083"/>
                  </a:ext>
                </a:extLst>
              </a:tr>
              <a:tr h="72756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macro avg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0.9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0.71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0.78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195606"/>
                  </a:ext>
                </a:extLst>
              </a:tr>
              <a:tr h="6820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weighted avg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0.87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0.87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0.87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874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80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lsmith25@bryant.edu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4132</TotalTime>
  <Words>230</Words>
  <Application>Microsoft Office PowerPoint</Application>
  <PresentationFormat>Widescreen</PresentationFormat>
  <Paragraphs>69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Wingdings 2</vt:lpstr>
      <vt:lpstr>Custom</vt:lpstr>
      <vt:lpstr>Civilian Complaints against NYPD,  Analysis and Predictions</vt:lpstr>
      <vt:lpstr>Introduction</vt:lpstr>
      <vt:lpstr>Dataset Overview</vt:lpstr>
      <vt:lpstr>Digital Communications</vt:lpstr>
      <vt:lpstr>Digital Communications</vt:lpstr>
      <vt:lpstr>Model Features</vt:lpstr>
      <vt:lpstr>Model 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Civilian Complaints against NYPD,  Analysis and Predictions</dc:title>
  <dc:creator>Liam Smith</dc:creator>
  <cp:lastModifiedBy>Liam Smith</cp:lastModifiedBy>
  <cp:revision>9</cp:revision>
  <dcterms:created xsi:type="dcterms:W3CDTF">2024-03-18T13:49:52Z</dcterms:created>
  <dcterms:modified xsi:type="dcterms:W3CDTF">2024-03-22T11:33:54Z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