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5" r:id="rId7"/>
    <p:sldId id="267" r:id="rId8"/>
    <p:sldId id="259" r:id="rId9"/>
    <p:sldId id="264" r:id="rId10"/>
    <p:sldId id="262" r:id="rId11"/>
    <p:sldId id="263" r:id="rId12"/>
    <p:sldId id="266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AA4A9-53EF-4B12-94BA-28D0A4E9BCE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39AFD13-B7C7-4B88-A75C-DF2705EE48FB}">
      <dgm:prSet/>
      <dgm:spPr/>
      <dgm:t>
        <a:bodyPr/>
        <a:lstStyle/>
        <a:p>
          <a:pPr rtl="0"/>
          <a:r>
            <a:rPr lang="en-US">
              <a:latin typeface="+mn-lt"/>
            </a:rPr>
            <a:t>Our data represents all civilian complaints against active members of the NYPD from 1985 to 2020</a:t>
          </a:r>
          <a:endParaRPr lang="en-US" dirty="0">
            <a:latin typeface="+mn-lt"/>
          </a:endParaRPr>
        </a:p>
      </dgm:t>
    </dgm:pt>
    <dgm:pt modelId="{82DEE04A-6EDA-4D82-97CC-07FD1A81ECE5}" type="parTrans" cxnId="{81460711-3CFA-4AB9-B796-C7B1F80AB644}">
      <dgm:prSet/>
      <dgm:spPr/>
      <dgm:t>
        <a:bodyPr/>
        <a:lstStyle/>
        <a:p>
          <a:endParaRPr lang="en-US"/>
        </a:p>
      </dgm:t>
    </dgm:pt>
    <dgm:pt modelId="{52EED7CB-4D99-4C5D-B564-0AE3F2C884DE}" type="sibTrans" cxnId="{81460711-3CFA-4AB9-B796-C7B1F80AB644}">
      <dgm:prSet/>
      <dgm:spPr/>
      <dgm:t>
        <a:bodyPr/>
        <a:lstStyle/>
        <a:p>
          <a:endParaRPr lang="en-US"/>
        </a:p>
      </dgm:t>
    </dgm:pt>
    <dgm:pt modelId="{3481A1DA-FC50-4F13-9BE4-68603AEBF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of this project is to analyze the trends in these complaints and develop a predictive model for the career impact on members of the NYPD</a:t>
          </a:r>
        </a:p>
      </dgm:t>
    </dgm:pt>
    <dgm:pt modelId="{CFFE697C-12C0-459F-A4A0-371EE7062CD0}" type="parTrans" cxnId="{8B09C328-ED47-4193-A28A-72BC9BB5A621}">
      <dgm:prSet/>
      <dgm:spPr/>
      <dgm:t>
        <a:bodyPr/>
        <a:lstStyle/>
        <a:p>
          <a:endParaRPr lang="en-US"/>
        </a:p>
      </dgm:t>
    </dgm:pt>
    <dgm:pt modelId="{CDF7F738-827F-4D22-8EE4-76CAC45AD49F}" type="sibTrans" cxnId="{8B09C328-ED47-4193-A28A-72BC9BB5A621}">
      <dgm:prSet/>
      <dgm:spPr/>
      <dgm:t>
        <a:bodyPr/>
        <a:lstStyle/>
        <a:p>
          <a:endParaRPr lang="en-US"/>
        </a:p>
      </dgm:t>
    </dgm:pt>
    <dgm:pt modelId="{82D65D48-63E2-4DAE-937C-48B3085DA47F}" type="pres">
      <dgm:prSet presAssocID="{012AA4A9-53EF-4B12-94BA-28D0A4E9BCEE}" presName="linear" presStyleCnt="0">
        <dgm:presLayoutVars>
          <dgm:animLvl val="lvl"/>
          <dgm:resizeHandles val="exact"/>
        </dgm:presLayoutVars>
      </dgm:prSet>
      <dgm:spPr/>
    </dgm:pt>
    <dgm:pt modelId="{9984F425-5A1A-40DE-A56B-2B268FEEFCD6}" type="pres">
      <dgm:prSet presAssocID="{239AFD13-B7C7-4B88-A75C-DF2705EE48FB}" presName="parentText" presStyleLbl="node1" presStyleIdx="0" presStyleCnt="2" custLinFactNeighborX="-320" custLinFactNeighborY="-23128">
        <dgm:presLayoutVars>
          <dgm:chMax val="0"/>
          <dgm:bulletEnabled val="1"/>
        </dgm:presLayoutVars>
      </dgm:prSet>
      <dgm:spPr/>
    </dgm:pt>
    <dgm:pt modelId="{19E6A791-7375-4B98-A8B2-895C78A4ADF0}" type="pres">
      <dgm:prSet presAssocID="{52EED7CB-4D99-4C5D-B564-0AE3F2C884DE}" presName="spacer" presStyleCnt="0"/>
      <dgm:spPr/>
    </dgm:pt>
    <dgm:pt modelId="{21EA708C-CCBA-4DB5-96C9-5E83142D6F34}" type="pres">
      <dgm:prSet presAssocID="{3481A1DA-FC50-4F13-9BE4-68603AEBF1FE}" presName="parentText" presStyleLbl="node1" presStyleIdx="1" presStyleCnt="2" custLinFactNeighborX="325" custLinFactNeighborY="33208">
        <dgm:presLayoutVars>
          <dgm:chMax val="0"/>
          <dgm:bulletEnabled val="1"/>
        </dgm:presLayoutVars>
      </dgm:prSet>
      <dgm:spPr/>
    </dgm:pt>
  </dgm:ptLst>
  <dgm:cxnLst>
    <dgm:cxn modelId="{8BDE480B-9654-45F4-BBEA-DC9CE31E1179}" type="presOf" srcId="{3481A1DA-FC50-4F13-9BE4-68603AEBF1FE}" destId="{21EA708C-CCBA-4DB5-96C9-5E83142D6F34}" srcOrd="0" destOrd="0" presId="urn:microsoft.com/office/officeart/2005/8/layout/vList2"/>
    <dgm:cxn modelId="{81460711-3CFA-4AB9-B796-C7B1F80AB644}" srcId="{012AA4A9-53EF-4B12-94BA-28D0A4E9BCEE}" destId="{239AFD13-B7C7-4B88-A75C-DF2705EE48FB}" srcOrd="0" destOrd="0" parTransId="{82DEE04A-6EDA-4D82-97CC-07FD1A81ECE5}" sibTransId="{52EED7CB-4D99-4C5D-B564-0AE3F2C884DE}"/>
    <dgm:cxn modelId="{3794CB24-DF58-4017-AC32-3B554B987ADA}" type="presOf" srcId="{012AA4A9-53EF-4B12-94BA-28D0A4E9BCEE}" destId="{82D65D48-63E2-4DAE-937C-48B3085DA47F}" srcOrd="0" destOrd="0" presId="urn:microsoft.com/office/officeart/2005/8/layout/vList2"/>
    <dgm:cxn modelId="{8B09C328-ED47-4193-A28A-72BC9BB5A621}" srcId="{012AA4A9-53EF-4B12-94BA-28D0A4E9BCEE}" destId="{3481A1DA-FC50-4F13-9BE4-68603AEBF1FE}" srcOrd="1" destOrd="0" parTransId="{CFFE697C-12C0-459F-A4A0-371EE7062CD0}" sibTransId="{CDF7F738-827F-4D22-8EE4-76CAC45AD49F}"/>
    <dgm:cxn modelId="{4EC7AAAB-8CA1-48F9-895A-CD0B0536BFB7}" type="presOf" srcId="{239AFD13-B7C7-4B88-A75C-DF2705EE48FB}" destId="{9984F425-5A1A-40DE-A56B-2B268FEEFCD6}" srcOrd="0" destOrd="0" presId="urn:microsoft.com/office/officeart/2005/8/layout/vList2"/>
    <dgm:cxn modelId="{4CFE866F-DA0A-4366-B2AD-77DFA0AB2056}" type="presParOf" srcId="{82D65D48-63E2-4DAE-937C-48B3085DA47F}" destId="{9984F425-5A1A-40DE-A56B-2B268FEEFCD6}" srcOrd="0" destOrd="0" presId="urn:microsoft.com/office/officeart/2005/8/layout/vList2"/>
    <dgm:cxn modelId="{394A8D6C-8FC4-4D72-B8FD-1473424061A9}" type="presParOf" srcId="{82D65D48-63E2-4DAE-937C-48B3085DA47F}" destId="{19E6A791-7375-4B98-A8B2-895C78A4ADF0}" srcOrd="1" destOrd="0" presId="urn:microsoft.com/office/officeart/2005/8/layout/vList2"/>
    <dgm:cxn modelId="{FBCB3A61-AF1A-4DDF-91A1-9DAC8688F307}" type="presParOf" srcId="{82D65D48-63E2-4DAE-937C-48B3085DA47F}" destId="{21EA708C-CCBA-4DB5-96C9-5E83142D6F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2AA4A9-53EF-4B12-94BA-28D0A4E9BCE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39AFD13-B7C7-4B88-A75C-DF2705EE48FB}">
      <dgm:prSet/>
      <dgm:spPr/>
      <dgm:t>
        <a:bodyPr/>
        <a:lstStyle/>
        <a:p>
          <a:pPr rtl="0"/>
          <a:r>
            <a:rPr lang="en-US" dirty="0">
              <a:latin typeface="+mn-lt"/>
            </a:rPr>
            <a:t>The data visualizations show some important insights, especially with location and complainant demographic</a:t>
          </a:r>
        </a:p>
      </dgm:t>
    </dgm:pt>
    <dgm:pt modelId="{82DEE04A-6EDA-4D82-97CC-07FD1A81ECE5}" type="parTrans" cxnId="{81460711-3CFA-4AB9-B796-C7B1F80AB644}">
      <dgm:prSet/>
      <dgm:spPr/>
      <dgm:t>
        <a:bodyPr/>
        <a:lstStyle/>
        <a:p>
          <a:endParaRPr lang="en-US"/>
        </a:p>
      </dgm:t>
    </dgm:pt>
    <dgm:pt modelId="{52EED7CB-4D99-4C5D-B564-0AE3F2C884DE}" type="sibTrans" cxnId="{81460711-3CFA-4AB9-B796-C7B1F80AB644}">
      <dgm:prSet/>
      <dgm:spPr/>
      <dgm:t>
        <a:bodyPr/>
        <a:lstStyle/>
        <a:p>
          <a:endParaRPr lang="en-US"/>
        </a:p>
      </dgm:t>
    </dgm:pt>
    <dgm:pt modelId="{3481A1DA-FC50-4F13-9BE4-68603AEBF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modeling shows impressive ability to predict career change post incident </a:t>
          </a:r>
        </a:p>
      </dgm:t>
    </dgm:pt>
    <dgm:pt modelId="{CFFE697C-12C0-459F-A4A0-371EE7062CD0}" type="parTrans" cxnId="{8B09C328-ED47-4193-A28A-72BC9BB5A621}">
      <dgm:prSet/>
      <dgm:spPr/>
      <dgm:t>
        <a:bodyPr/>
        <a:lstStyle/>
        <a:p>
          <a:endParaRPr lang="en-US"/>
        </a:p>
      </dgm:t>
    </dgm:pt>
    <dgm:pt modelId="{CDF7F738-827F-4D22-8EE4-76CAC45AD49F}" type="sibTrans" cxnId="{8B09C328-ED47-4193-A28A-72BC9BB5A621}">
      <dgm:prSet/>
      <dgm:spPr/>
      <dgm:t>
        <a:bodyPr/>
        <a:lstStyle/>
        <a:p>
          <a:endParaRPr lang="en-US"/>
        </a:p>
      </dgm:t>
    </dgm:pt>
    <dgm:pt modelId="{82D65D48-63E2-4DAE-937C-48B3085DA47F}" type="pres">
      <dgm:prSet presAssocID="{012AA4A9-53EF-4B12-94BA-28D0A4E9BCEE}" presName="linear" presStyleCnt="0">
        <dgm:presLayoutVars>
          <dgm:animLvl val="lvl"/>
          <dgm:resizeHandles val="exact"/>
        </dgm:presLayoutVars>
      </dgm:prSet>
      <dgm:spPr/>
    </dgm:pt>
    <dgm:pt modelId="{9984F425-5A1A-40DE-A56B-2B268FEEFCD6}" type="pres">
      <dgm:prSet presAssocID="{239AFD13-B7C7-4B88-A75C-DF2705EE48FB}" presName="parentText" presStyleLbl="node1" presStyleIdx="0" presStyleCnt="2" custLinFactNeighborX="-320" custLinFactNeighborY="-23128">
        <dgm:presLayoutVars>
          <dgm:chMax val="0"/>
          <dgm:bulletEnabled val="1"/>
        </dgm:presLayoutVars>
      </dgm:prSet>
      <dgm:spPr/>
    </dgm:pt>
    <dgm:pt modelId="{19E6A791-7375-4B98-A8B2-895C78A4ADF0}" type="pres">
      <dgm:prSet presAssocID="{52EED7CB-4D99-4C5D-B564-0AE3F2C884DE}" presName="spacer" presStyleCnt="0"/>
      <dgm:spPr/>
    </dgm:pt>
    <dgm:pt modelId="{21EA708C-CCBA-4DB5-96C9-5E83142D6F34}" type="pres">
      <dgm:prSet presAssocID="{3481A1DA-FC50-4F13-9BE4-68603AEBF1FE}" presName="parentText" presStyleLbl="node1" presStyleIdx="1" presStyleCnt="2" custLinFactNeighborX="325" custLinFactNeighborY="33208">
        <dgm:presLayoutVars>
          <dgm:chMax val="0"/>
          <dgm:bulletEnabled val="1"/>
        </dgm:presLayoutVars>
      </dgm:prSet>
      <dgm:spPr/>
    </dgm:pt>
  </dgm:ptLst>
  <dgm:cxnLst>
    <dgm:cxn modelId="{8BDE480B-9654-45F4-BBEA-DC9CE31E1179}" type="presOf" srcId="{3481A1DA-FC50-4F13-9BE4-68603AEBF1FE}" destId="{21EA708C-CCBA-4DB5-96C9-5E83142D6F34}" srcOrd="0" destOrd="0" presId="urn:microsoft.com/office/officeart/2005/8/layout/vList2"/>
    <dgm:cxn modelId="{81460711-3CFA-4AB9-B796-C7B1F80AB644}" srcId="{012AA4A9-53EF-4B12-94BA-28D0A4E9BCEE}" destId="{239AFD13-B7C7-4B88-A75C-DF2705EE48FB}" srcOrd="0" destOrd="0" parTransId="{82DEE04A-6EDA-4D82-97CC-07FD1A81ECE5}" sibTransId="{52EED7CB-4D99-4C5D-B564-0AE3F2C884DE}"/>
    <dgm:cxn modelId="{3794CB24-DF58-4017-AC32-3B554B987ADA}" type="presOf" srcId="{012AA4A9-53EF-4B12-94BA-28D0A4E9BCEE}" destId="{82D65D48-63E2-4DAE-937C-48B3085DA47F}" srcOrd="0" destOrd="0" presId="urn:microsoft.com/office/officeart/2005/8/layout/vList2"/>
    <dgm:cxn modelId="{8B09C328-ED47-4193-A28A-72BC9BB5A621}" srcId="{012AA4A9-53EF-4B12-94BA-28D0A4E9BCEE}" destId="{3481A1DA-FC50-4F13-9BE4-68603AEBF1FE}" srcOrd="1" destOrd="0" parTransId="{CFFE697C-12C0-459F-A4A0-371EE7062CD0}" sibTransId="{CDF7F738-827F-4D22-8EE4-76CAC45AD49F}"/>
    <dgm:cxn modelId="{4EC7AAAB-8CA1-48F9-895A-CD0B0536BFB7}" type="presOf" srcId="{239AFD13-B7C7-4B88-A75C-DF2705EE48FB}" destId="{9984F425-5A1A-40DE-A56B-2B268FEEFCD6}" srcOrd="0" destOrd="0" presId="urn:microsoft.com/office/officeart/2005/8/layout/vList2"/>
    <dgm:cxn modelId="{4CFE866F-DA0A-4366-B2AD-77DFA0AB2056}" type="presParOf" srcId="{82D65D48-63E2-4DAE-937C-48B3085DA47F}" destId="{9984F425-5A1A-40DE-A56B-2B268FEEFCD6}" srcOrd="0" destOrd="0" presId="urn:microsoft.com/office/officeart/2005/8/layout/vList2"/>
    <dgm:cxn modelId="{394A8D6C-8FC4-4D72-B8FD-1473424061A9}" type="presParOf" srcId="{82D65D48-63E2-4DAE-937C-48B3085DA47F}" destId="{19E6A791-7375-4B98-A8B2-895C78A4ADF0}" srcOrd="1" destOrd="0" presId="urn:microsoft.com/office/officeart/2005/8/layout/vList2"/>
    <dgm:cxn modelId="{FBCB3A61-AF1A-4DDF-91A1-9DAC8688F307}" type="presParOf" srcId="{82D65D48-63E2-4DAE-937C-48B3085DA47F}" destId="{21EA708C-CCBA-4DB5-96C9-5E83142D6F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2AA4A9-53EF-4B12-94BA-28D0A4E9BCEE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39AFD13-B7C7-4B88-A75C-DF2705EE48FB}">
      <dgm:prSet/>
      <dgm:spPr/>
      <dgm:t>
        <a:bodyPr/>
        <a:lstStyle/>
        <a:p>
          <a:pPr rtl="0"/>
          <a:r>
            <a:rPr lang="en-US" dirty="0">
              <a:latin typeface="+mn-lt"/>
            </a:rPr>
            <a:t>Compare with more robust model types</a:t>
          </a:r>
        </a:p>
      </dgm:t>
    </dgm:pt>
    <dgm:pt modelId="{82DEE04A-6EDA-4D82-97CC-07FD1A81ECE5}" type="parTrans" cxnId="{81460711-3CFA-4AB9-B796-C7B1F80AB644}">
      <dgm:prSet/>
      <dgm:spPr/>
      <dgm:t>
        <a:bodyPr/>
        <a:lstStyle/>
        <a:p>
          <a:endParaRPr lang="en-US"/>
        </a:p>
      </dgm:t>
    </dgm:pt>
    <dgm:pt modelId="{52EED7CB-4D99-4C5D-B564-0AE3F2C884DE}" type="sibTrans" cxnId="{81460711-3CFA-4AB9-B796-C7B1F80AB644}">
      <dgm:prSet/>
      <dgm:spPr/>
      <dgm:t>
        <a:bodyPr/>
        <a:lstStyle/>
        <a:p>
          <a:endParaRPr lang="en-US"/>
        </a:p>
      </dgm:t>
    </dgm:pt>
    <dgm:pt modelId="{3481A1DA-FC50-4F13-9BE4-68603AEBF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Look into data from other major cities that could lend perspective to our research </a:t>
          </a:r>
        </a:p>
      </dgm:t>
    </dgm:pt>
    <dgm:pt modelId="{CFFE697C-12C0-459F-A4A0-371EE7062CD0}" type="parTrans" cxnId="{8B09C328-ED47-4193-A28A-72BC9BB5A621}">
      <dgm:prSet/>
      <dgm:spPr/>
      <dgm:t>
        <a:bodyPr/>
        <a:lstStyle/>
        <a:p>
          <a:endParaRPr lang="en-US"/>
        </a:p>
      </dgm:t>
    </dgm:pt>
    <dgm:pt modelId="{CDF7F738-827F-4D22-8EE4-76CAC45AD49F}" type="sibTrans" cxnId="{8B09C328-ED47-4193-A28A-72BC9BB5A621}">
      <dgm:prSet/>
      <dgm:spPr/>
      <dgm:t>
        <a:bodyPr/>
        <a:lstStyle/>
        <a:p>
          <a:endParaRPr lang="en-US"/>
        </a:p>
      </dgm:t>
    </dgm:pt>
    <dgm:pt modelId="{82D65D48-63E2-4DAE-937C-48B3085DA47F}" type="pres">
      <dgm:prSet presAssocID="{012AA4A9-53EF-4B12-94BA-28D0A4E9BCEE}" presName="linear" presStyleCnt="0">
        <dgm:presLayoutVars>
          <dgm:animLvl val="lvl"/>
          <dgm:resizeHandles val="exact"/>
        </dgm:presLayoutVars>
      </dgm:prSet>
      <dgm:spPr/>
    </dgm:pt>
    <dgm:pt modelId="{9984F425-5A1A-40DE-A56B-2B268FEEFCD6}" type="pres">
      <dgm:prSet presAssocID="{239AFD13-B7C7-4B88-A75C-DF2705EE48FB}" presName="parentText" presStyleLbl="node1" presStyleIdx="0" presStyleCnt="2" custLinFactNeighborX="-320" custLinFactNeighborY="-23128">
        <dgm:presLayoutVars>
          <dgm:chMax val="0"/>
          <dgm:bulletEnabled val="1"/>
        </dgm:presLayoutVars>
      </dgm:prSet>
      <dgm:spPr/>
    </dgm:pt>
    <dgm:pt modelId="{19E6A791-7375-4B98-A8B2-895C78A4ADF0}" type="pres">
      <dgm:prSet presAssocID="{52EED7CB-4D99-4C5D-B564-0AE3F2C884DE}" presName="spacer" presStyleCnt="0"/>
      <dgm:spPr/>
    </dgm:pt>
    <dgm:pt modelId="{21EA708C-CCBA-4DB5-96C9-5E83142D6F34}" type="pres">
      <dgm:prSet presAssocID="{3481A1DA-FC50-4F13-9BE4-68603AEBF1FE}" presName="parentText" presStyleLbl="node1" presStyleIdx="1" presStyleCnt="2" custLinFactNeighborX="325" custLinFactNeighborY="33208">
        <dgm:presLayoutVars>
          <dgm:chMax val="0"/>
          <dgm:bulletEnabled val="1"/>
        </dgm:presLayoutVars>
      </dgm:prSet>
      <dgm:spPr/>
    </dgm:pt>
  </dgm:ptLst>
  <dgm:cxnLst>
    <dgm:cxn modelId="{8BDE480B-9654-45F4-BBEA-DC9CE31E1179}" type="presOf" srcId="{3481A1DA-FC50-4F13-9BE4-68603AEBF1FE}" destId="{21EA708C-CCBA-4DB5-96C9-5E83142D6F34}" srcOrd="0" destOrd="0" presId="urn:microsoft.com/office/officeart/2005/8/layout/vList2"/>
    <dgm:cxn modelId="{81460711-3CFA-4AB9-B796-C7B1F80AB644}" srcId="{012AA4A9-53EF-4B12-94BA-28D0A4E9BCEE}" destId="{239AFD13-B7C7-4B88-A75C-DF2705EE48FB}" srcOrd="0" destOrd="0" parTransId="{82DEE04A-6EDA-4D82-97CC-07FD1A81ECE5}" sibTransId="{52EED7CB-4D99-4C5D-B564-0AE3F2C884DE}"/>
    <dgm:cxn modelId="{3794CB24-DF58-4017-AC32-3B554B987ADA}" type="presOf" srcId="{012AA4A9-53EF-4B12-94BA-28D0A4E9BCEE}" destId="{82D65D48-63E2-4DAE-937C-48B3085DA47F}" srcOrd="0" destOrd="0" presId="urn:microsoft.com/office/officeart/2005/8/layout/vList2"/>
    <dgm:cxn modelId="{8B09C328-ED47-4193-A28A-72BC9BB5A621}" srcId="{012AA4A9-53EF-4B12-94BA-28D0A4E9BCEE}" destId="{3481A1DA-FC50-4F13-9BE4-68603AEBF1FE}" srcOrd="1" destOrd="0" parTransId="{CFFE697C-12C0-459F-A4A0-371EE7062CD0}" sibTransId="{CDF7F738-827F-4D22-8EE4-76CAC45AD49F}"/>
    <dgm:cxn modelId="{4EC7AAAB-8CA1-48F9-895A-CD0B0536BFB7}" type="presOf" srcId="{239AFD13-B7C7-4B88-A75C-DF2705EE48FB}" destId="{9984F425-5A1A-40DE-A56B-2B268FEEFCD6}" srcOrd="0" destOrd="0" presId="urn:microsoft.com/office/officeart/2005/8/layout/vList2"/>
    <dgm:cxn modelId="{4CFE866F-DA0A-4366-B2AD-77DFA0AB2056}" type="presParOf" srcId="{82D65D48-63E2-4DAE-937C-48B3085DA47F}" destId="{9984F425-5A1A-40DE-A56B-2B268FEEFCD6}" srcOrd="0" destOrd="0" presId="urn:microsoft.com/office/officeart/2005/8/layout/vList2"/>
    <dgm:cxn modelId="{394A8D6C-8FC4-4D72-B8FD-1473424061A9}" type="presParOf" srcId="{82D65D48-63E2-4DAE-937C-48B3085DA47F}" destId="{19E6A791-7375-4B98-A8B2-895C78A4ADF0}" srcOrd="1" destOrd="0" presId="urn:microsoft.com/office/officeart/2005/8/layout/vList2"/>
    <dgm:cxn modelId="{FBCB3A61-AF1A-4DDF-91A1-9DAC8688F307}" type="presParOf" srcId="{82D65D48-63E2-4DAE-937C-48B3085DA47F}" destId="{21EA708C-CCBA-4DB5-96C9-5E83142D6F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AD715-0FCA-43A6-BFE6-F34B1C1C9984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E411D-E184-47ED-8A17-BAB45D01AB0E}">
      <dgm:prSet phldrT="[Text]" phldr="0"/>
      <dgm:spPr/>
      <dgm:t>
        <a:bodyPr/>
        <a:lstStyle/>
        <a:p>
          <a:pPr>
            <a:defRPr b="1"/>
          </a:pPr>
          <a:r>
            <a:rPr lang="en-US" dirty="0"/>
            <a:t>NYPD complaints</a:t>
          </a:r>
        </a:p>
      </dgm:t>
    </dgm:pt>
    <dgm:pt modelId="{075D3B7D-1F76-435F-B4D8-C694D11D77D1}" type="parTrans" cxnId="{E98FCC61-4550-497E-BE60-9C0A328CFA31}">
      <dgm:prSet/>
      <dgm:spPr/>
      <dgm:t>
        <a:bodyPr/>
        <a:lstStyle/>
        <a:p>
          <a:endParaRPr lang="en-US"/>
        </a:p>
      </dgm:t>
    </dgm:pt>
    <dgm:pt modelId="{C957AA39-6D77-450A-98D7-5B1B749A703A}" type="sibTrans" cxnId="{E98FCC61-4550-497E-BE60-9C0A328CFA31}">
      <dgm:prSet/>
      <dgm:spPr/>
      <dgm:t>
        <a:bodyPr/>
        <a:lstStyle/>
        <a:p>
          <a:endParaRPr lang="en-US"/>
        </a:p>
      </dgm:t>
    </dgm:pt>
    <dgm:pt modelId="{AC787AD4-67F6-40C9-A93D-46F01F61953F}">
      <dgm:prSet phldrT="[Text]" phldr="0"/>
      <dgm:spPr/>
      <dgm:t>
        <a:bodyPr/>
        <a:lstStyle/>
        <a:p>
          <a:pPr>
            <a:defRPr b="1"/>
          </a:pPr>
          <a:r>
            <a:rPr lang="en-US" dirty="0"/>
            <a:t>Repealed law</a:t>
          </a:r>
        </a:p>
      </dgm:t>
    </dgm:pt>
    <dgm:pt modelId="{BE067948-50A4-41C8-AE09-F9FCC6E1DCCA}" type="parTrans" cxnId="{B11C5737-F07D-481F-ACA6-2DA270B32C55}">
      <dgm:prSet/>
      <dgm:spPr/>
      <dgm:t>
        <a:bodyPr/>
        <a:lstStyle/>
        <a:p>
          <a:endParaRPr lang="en-US"/>
        </a:p>
      </dgm:t>
    </dgm:pt>
    <dgm:pt modelId="{7FB69702-9B73-4F15-87C6-3FC848EDAB9A}" type="sibTrans" cxnId="{B11C5737-F07D-481F-ACA6-2DA270B32C55}">
      <dgm:prSet/>
      <dgm:spPr/>
      <dgm:t>
        <a:bodyPr/>
        <a:lstStyle/>
        <a:p>
          <a:endParaRPr lang="en-US"/>
        </a:p>
      </dgm:t>
    </dgm:pt>
    <dgm:pt modelId="{C0B9DD34-3F55-454F-BADF-3C2D5C13728D}">
      <dgm:prSet phldrT="[Text]" phldr="0"/>
      <dgm:spPr/>
      <dgm:t>
        <a:bodyPr/>
        <a:lstStyle/>
        <a:p>
          <a:pPr>
            <a:defRPr b="1"/>
          </a:pPr>
          <a:r>
            <a:rPr lang="en-US" dirty="0"/>
            <a:t>ProPublica</a:t>
          </a:r>
        </a:p>
      </dgm:t>
    </dgm:pt>
    <dgm:pt modelId="{7F6B3F47-4328-4411-83CF-D6BF20CCCF73}" type="parTrans" cxnId="{1BCB105A-BFED-4BB3-8F56-F2436CC5FE96}">
      <dgm:prSet/>
      <dgm:spPr/>
      <dgm:t>
        <a:bodyPr/>
        <a:lstStyle/>
        <a:p>
          <a:endParaRPr lang="en-US"/>
        </a:p>
      </dgm:t>
    </dgm:pt>
    <dgm:pt modelId="{5F94A8C7-739F-4F12-9ECC-92EC5DF0E5D9}" type="sibTrans" cxnId="{1BCB105A-BFED-4BB3-8F56-F2436CC5FE96}">
      <dgm:prSet/>
      <dgm:spPr/>
      <dgm:t>
        <a:bodyPr/>
        <a:lstStyle/>
        <a:p>
          <a:endParaRPr lang="en-US"/>
        </a:p>
      </dgm:t>
    </dgm:pt>
    <dgm:pt modelId="{17DCFCF8-2129-4D72-A9A0-C8F0459E70AA}">
      <dgm:prSet phldrT="[Text]" phldr="0"/>
      <dgm:spPr/>
      <dgm:t>
        <a:bodyPr/>
        <a:lstStyle/>
        <a:p>
          <a:pPr>
            <a:defRPr b="1"/>
          </a:pPr>
          <a:r>
            <a:rPr lang="en-US" dirty="0"/>
            <a:t>Data Cleaning</a:t>
          </a:r>
        </a:p>
      </dgm:t>
    </dgm:pt>
    <dgm:pt modelId="{4F45670B-808D-4C96-9293-FD49F8AB7ED0}" type="parTrans" cxnId="{917DB2EC-DF2E-44B2-9420-561CA5C92233}">
      <dgm:prSet/>
      <dgm:spPr/>
      <dgm:t>
        <a:bodyPr/>
        <a:lstStyle/>
        <a:p>
          <a:endParaRPr lang="en-US"/>
        </a:p>
      </dgm:t>
    </dgm:pt>
    <dgm:pt modelId="{A64AED2E-763F-4790-BE74-F31D701A4B04}" type="sibTrans" cxnId="{917DB2EC-DF2E-44B2-9420-561CA5C92233}">
      <dgm:prSet/>
      <dgm:spPr/>
      <dgm:t>
        <a:bodyPr/>
        <a:lstStyle/>
        <a:p>
          <a:endParaRPr lang="en-US"/>
        </a:p>
      </dgm:t>
    </dgm:pt>
    <dgm:pt modelId="{D8BFBA21-4143-4850-88CE-E201BBAC64D2}">
      <dgm:prSet phldrT="[Text]" phldr="0"/>
      <dgm:spPr/>
      <dgm:t>
        <a:bodyPr/>
        <a:lstStyle/>
        <a:p>
          <a:pPr>
            <a:defRPr b="1"/>
          </a:pPr>
          <a:r>
            <a:rPr lang="en-US" dirty="0"/>
            <a:t>Feature Engineering</a:t>
          </a:r>
        </a:p>
      </dgm:t>
    </dgm:pt>
    <dgm:pt modelId="{C799FFCA-B954-47C5-A391-E8D92EEBB512}" type="parTrans" cxnId="{250B4020-E205-49E2-BBEB-16FA267BEBED}">
      <dgm:prSet/>
      <dgm:spPr/>
      <dgm:t>
        <a:bodyPr/>
        <a:lstStyle/>
        <a:p>
          <a:endParaRPr lang="en-US"/>
        </a:p>
      </dgm:t>
    </dgm:pt>
    <dgm:pt modelId="{5FADA3C9-D6C0-4101-8308-E081F04C75D7}" type="sibTrans" cxnId="{250B4020-E205-49E2-BBEB-16FA267BEBED}">
      <dgm:prSet/>
      <dgm:spPr/>
      <dgm:t>
        <a:bodyPr/>
        <a:lstStyle/>
        <a:p>
          <a:endParaRPr lang="en-US"/>
        </a:p>
      </dgm:t>
    </dgm:pt>
    <dgm:pt modelId="{6366F0BE-E64B-4141-A4AB-68C00D317FF2}">
      <dgm:prSet phldrT="[Text]" phldr="0"/>
      <dgm:spPr/>
      <dgm:t>
        <a:bodyPr/>
        <a:lstStyle/>
        <a:p>
          <a:pPr>
            <a:defRPr b="1"/>
          </a:pPr>
          <a:r>
            <a:rPr lang="en-US" dirty="0"/>
            <a:t>Exploration and Visualization</a:t>
          </a:r>
        </a:p>
      </dgm:t>
    </dgm:pt>
    <dgm:pt modelId="{C8D08912-C4FF-49AD-9E09-097E55074185}" type="parTrans" cxnId="{B683296F-CD10-47B5-91A9-58C16B5CB7F3}">
      <dgm:prSet/>
      <dgm:spPr/>
      <dgm:t>
        <a:bodyPr/>
        <a:lstStyle/>
        <a:p>
          <a:endParaRPr lang="en-US"/>
        </a:p>
      </dgm:t>
    </dgm:pt>
    <dgm:pt modelId="{31C48076-4F37-4D82-9F83-8AF0A7A512C1}" type="sibTrans" cxnId="{B683296F-CD10-47B5-91A9-58C16B5CB7F3}">
      <dgm:prSet/>
      <dgm:spPr/>
      <dgm:t>
        <a:bodyPr/>
        <a:lstStyle/>
        <a:p>
          <a:endParaRPr lang="en-US"/>
        </a:p>
      </dgm:t>
    </dgm:pt>
    <dgm:pt modelId="{0177BE27-A775-42DD-B3FA-7A3BDDF2952F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orbel" panose="020B0503020204020204"/>
            </a:rPr>
            <a:t>Future Improvements</a:t>
          </a:r>
        </a:p>
      </dgm:t>
    </dgm:pt>
    <dgm:pt modelId="{750BF87D-EF4A-406D-B679-D6F865FE9B77}" type="parTrans" cxnId="{C7BABF68-11D2-469C-9F42-6D2F1484F1E4}">
      <dgm:prSet/>
      <dgm:spPr/>
      <dgm:t>
        <a:bodyPr/>
        <a:lstStyle/>
        <a:p>
          <a:endParaRPr lang="en-US"/>
        </a:p>
      </dgm:t>
    </dgm:pt>
    <dgm:pt modelId="{2F2F6BDC-28F6-4A03-8258-95DD3AAC7351}" type="sibTrans" cxnId="{C7BABF68-11D2-469C-9F42-6D2F1484F1E4}">
      <dgm:prSet/>
      <dgm:spPr/>
      <dgm:t>
        <a:bodyPr/>
        <a:lstStyle/>
        <a:p>
          <a:endParaRPr lang="en-US"/>
        </a:p>
      </dgm:t>
    </dgm:pt>
    <dgm:pt modelId="{2C0BD63C-631A-4973-BCA8-880FE0DD6035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Corbel" panose="020B0503020204020204"/>
            </a:rPr>
            <a:t>Predictive Modeling</a:t>
          </a:r>
        </a:p>
      </dgm:t>
    </dgm:pt>
    <dgm:pt modelId="{11CEA818-B555-484F-AB67-6CB57D63B678}" type="parTrans" cxnId="{78503E03-4453-4346-896B-80C1B0E368C6}">
      <dgm:prSet/>
      <dgm:spPr/>
      <dgm:t>
        <a:bodyPr/>
        <a:lstStyle/>
        <a:p>
          <a:endParaRPr lang="en-US"/>
        </a:p>
      </dgm:t>
    </dgm:pt>
    <dgm:pt modelId="{C8BD742F-C3E6-4E74-AF7C-4A5A55192765}" type="sibTrans" cxnId="{78503E03-4453-4346-896B-80C1B0E368C6}">
      <dgm:prSet/>
      <dgm:spPr/>
      <dgm:t>
        <a:bodyPr/>
        <a:lstStyle/>
        <a:p>
          <a:endParaRPr lang="en-US"/>
        </a:p>
      </dgm:t>
    </dgm:pt>
    <dgm:pt modelId="{51106AAF-BD0B-4C03-889F-2B3DEE380C0D}">
      <dgm:prSet phldrT="[Text]" phldr="0"/>
      <dgm:spPr/>
      <dgm:t>
        <a:bodyPr/>
        <a:lstStyle/>
        <a:p>
          <a:r>
            <a:rPr lang="en-US" dirty="0"/>
            <a:t>36,000 instances</a:t>
          </a:r>
        </a:p>
      </dgm:t>
    </dgm:pt>
    <dgm:pt modelId="{78B0E452-4C23-4490-979B-E69A64D1A023}" type="parTrans" cxnId="{F2C5CF25-75BB-4FEE-9409-BD92A1DBD7CC}">
      <dgm:prSet/>
      <dgm:spPr/>
      <dgm:t>
        <a:bodyPr/>
        <a:lstStyle/>
        <a:p>
          <a:endParaRPr lang="en-US"/>
        </a:p>
      </dgm:t>
    </dgm:pt>
    <dgm:pt modelId="{C5E2632C-70DF-4D6F-B901-CD368B73776B}" type="sibTrans" cxnId="{F2C5CF25-75BB-4FEE-9409-BD92A1DBD7CC}">
      <dgm:prSet/>
      <dgm:spPr/>
      <dgm:t>
        <a:bodyPr/>
        <a:lstStyle/>
        <a:p>
          <a:endParaRPr lang="en-US"/>
        </a:p>
      </dgm:t>
    </dgm:pt>
    <dgm:pt modelId="{63C5749B-D2F9-4EA2-9DE0-BD834A8D5F5F}">
      <dgm:prSet phldrT="[Text]" phldr="0"/>
      <dgm:spPr/>
      <dgm:t>
        <a:bodyPr/>
        <a:lstStyle/>
        <a:p>
          <a:r>
            <a:rPr lang="en-US" dirty="0"/>
            <a:t>32,000 instances</a:t>
          </a:r>
        </a:p>
      </dgm:t>
    </dgm:pt>
    <dgm:pt modelId="{E4054DDD-8F18-434D-B539-51BCB8BCE635}" type="parTrans" cxnId="{03AC9ACA-3B69-43B8-8EB8-B006B9FA1B63}">
      <dgm:prSet/>
      <dgm:spPr/>
      <dgm:t>
        <a:bodyPr/>
        <a:lstStyle/>
        <a:p>
          <a:endParaRPr lang="en-US"/>
        </a:p>
      </dgm:t>
    </dgm:pt>
    <dgm:pt modelId="{B8DAB707-76CA-4432-AD39-A65D551CB55C}" type="sibTrans" cxnId="{03AC9ACA-3B69-43B8-8EB8-B006B9FA1B63}">
      <dgm:prSet/>
      <dgm:spPr/>
      <dgm:t>
        <a:bodyPr/>
        <a:lstStyle/>
        <a:p>
          <a:endParaRPr lang="en-US"/>
        </a:p>
      </dgm:t>
    </dgm:pt>
    <dgm:pt modelId="{9733549C-3089-40A3-AD30-01BABEB3C58C}">
      <dgm:prSet phldrT="[Text]" phldr="0"/>
      <dgm:spPr/>
      <dgm:t>
        <a:bodyPr/>
        <a:lstStyle/>
        <a:p>
          <a:r>
            <a:rPr lang="en-US" dirty="0"/>
            <a:t>31 features</a:t>
          </a:r>
        </a:p>
      </dgm:t>
    </dgm:pt>
    <dgm:pt modelId="{69689310-3BA4-4127-9CE0-BDE752264C0D}" type="parTrans" cxnId="{BFEBBACF-5E9A-42B2-8D34-1692165CE7B8}">
      <dgm:prSet/>
      <dgm:spPr/>
      <dgm:t>
        <a:bodyPr/>
        <a:lstStyle/>
        <a:p>
          <a:endParaRPr lang="en-US"/>
        </a:p>
      </dgm:t>
    </dgm:pt>
    <dgm:pt modelId="{6A6FCCD3-B7F4-420F-8F11-88525A3FD2A1}" type="sibTrans" cxnId="{BFEBBACF-5E9A-42B2-8D34-1692165CE7B8}">
      <dgm:prSet/>
      <dgm:spPr/>
      <dgm:t>
        <a:bodyPr/>
        <a:lstStyle/>
        <a:p>
          <a:endParaRPr lang="en-US"/>
        </a:p>
      </dgm:t>
    </dgm:pt>
    <dgm:pt modelId="{9F379593-A964-4733-8315-D792132FC51E}">
      <dgm:prSet phldr="0"/>
      <dgm:spPr/>
      <dgm:t>
        <a:bodyPr/>
        <a:lstStyle/>
        <a:p>
          <a:r>
            <a:rPr lang="en-US" dirty="0">
              <a:latin typeface="Corbel" panose="020B0503020204020204"/>
            </a:rPr>
            <a:t>Random forest</a:t>
          </a:r>
        </a:p>
      </dgm:t>
    </dgm:pt>
    <dgm:pt modelId="{C4765A41-3018-4653-ADEC-61F17C8D6C2D}" type="parTrans" cxnId="{C61FEE7E-DA81-40D4-8B8C-0F9624BFCE1D}">
      <dgm:prSet/>
      <dgm:spPr/>
      <dgm:t>
        <a:bodyPr/>
        <a:lstStyle/>
        <a:p>
          <a:endParaRPr lang="en-US"/>
        </a:p>
      </dgm:t>
    </dgm:pt>
    <dgm:pt modelId="{C178945F-7CB3-4698-A39C-B26D7CC2A161}" type="sibTrans" cxnId="{C61FEE7E-DA81-40D4-8B8C-0F9624BFCE1D}">
      <dgm:prSet/>
      <dgm:spPr/>
      <dgm:t>
        <a:bodyPr/>
        <a:lstStyle/>
        <a:p>
          <a:endParaRPr lang="en-US"/>
        </a:p>
      </dgm:t>
    </dgm:pt>
    <dgm:pt modelId="{503C8D58-5A9D-4940-8286-B8A8C8BE3026}">
      <dgm:prSet phldrT="[Text]" phldr="0"/>
      <dgm:spPr/>
      <dgm:t>
        <a:bodyPr/>
        <a:lstStyle/>
        <a:p>
          <a:r>
            <a:rPr lang="en-US" dirty="0"/>
            <a:t>2020</a:t>
          </a:r>
        </a:p>
      </dgm:t>
    </dgm:pt>
    <dgm:pt modelId="{1AFAE8D5-64F2-4D60-89D3-CB6A8DA5B673}" type="parTrans" cxnId="{3391726C-7824-4217-8070-65EFB0D72662}">
      <dgm:prSet/>
      <dgm:spPr/>
      <dgm:t>
        <a:bodyPr/>
        <a:lstStyle/>
        <a:p>
          <a:endParaRPr lang="en-US"/>
        </a:p>
      </dgm:t>
    </dgm:pt>
    <dgm:pt modelId="{1FC1B57B-B172-409E-A955-0C81373060E2}" type="sibTrans" cxnId="{3391726C-7824-4217-8070-65EFB0D72662}">
      <dgm:prSet/>
      <dgm:spPr/>
      <dgm:t>
        <a:bodyPr/>
        <a:lstStyle/>
        <a:p>
          <a:endParaRPr lang="en-US"/>
        </a:p>
      </dgm:t>
    </dgm:pt>
    <dgm:pt modelId="{7B629338-A18F-48AB-9EB0-CE8004D8C2ED}" type="pres">
      <dgm:prSet presAssocID="{B3BAD715-0FCA-43A6-BFE6-F34B1C1C9984}" presName="root" presStyleCnt="0">
        <dgm:presLayoutVars>
          <dgm:chMax/>
          <dgm:chPref/>
          <dgm:animLvl val="lvl"/>
        </dgm:presLayoutVars>
      </dgm:prSet>
      <dgm:spPr/>
    </dgm:pt>
    <dgm:pt modelId="{F781C6B5-3753-403D-A0B7-5F946D84D68D}" type="pres">
      <dgm:prSet presAssocID="{B3BAD715-0FCA-43A6-BFE6-F34B1C1C9984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1D5E85EC-B75A-4DBB-BA7B-C6F02F6B9E52}" type="pres">
      <dgm:prSet presAssocID="{B3BAD715-0FCA-43A6-BFE6-F34B1C1C9984}" presName="nodes" presStyleCnt="0">
        <dgm:presLayoutVars>
          <dgm:chMax/>
          <dgm:chPref/>
          <dgm:animLvl val="lvl"/>
        </dgm:presLayoutVars>
      </dgm:prSet>
      <dgm:spPr/>
    </dgm:pt>
    <dgm:pt modelId="{E2DBC0D0-AB45-4E6C-BDFA-64FAB08FF3E8}" type="pres">
      <dgm:prSet presAssocID="{401E411D-E184-47ED-8A17-BAB45D01AB0E}" presName="composite" presStyleCnt="0"/>
      <dgm:spPr/>
    </dgm:pt>
    <dgm:pt modelId="{FDE7BF84-56ED-49FC-A333-1AFCD9CBE2C2}" type="pres">
      <dgm:prSet presAssocID="{401E411D-E184-47ED-8A17-BAB45D01AB0E}" presName="ConnectorPoint" presStyleLbl="lnNode1" presStyleIdx="0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2B34593-E507-4A8F-AB7A-3AA41FFE2C53}" type="pres">
      <dgm:prSet presAssocID="{401E411D-E184-47ED-8A17-BAB45D01AB0E}" presName="DropPinPlaceHolder" presStyleCnt="0"/>
      <dgm:spPr/>
    </dgm:pt>
    <dgm:pt modelId="{B98A020C-D43B-47FA-A113-DB5DFA980932}" type="pres">
      <dgm:prSet presAssocID="{401E411D-E184-47ED-8A17-BAB45D01AB0E}" presName="DropPin" presStyleLbl="alignNode1" presStyleIdx="0" presStyleCnt="8"/>
      <dgm:spPr/>
    </dgm:pt>
    <dgm:pt modelId="{2AEA85AA-9D29-42D6-B09B-3CD540468F9E}" type="pres">
      <dgm:prSet presAssocID="{401E411D-E184-47ED-8A17-BAB45D01AB0E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7B29D7D3-552C-4B35-A781-604200FCD249}" type="pres">
      <dgm:prSet presAssocID="{401E411D-E184-47ED-8A17-BAB45D01AB0E}" presName="L2TextContainer" presStyleLbl="revTx" presStyleIdx="0" presStyleCnt="16">
        <dgm:presLayoutVars>
          <dgm:bulletEnabled val="1"/>
        </dgm:presLayoutVars>
      </dgm:prSet>
      <dgm:spPr/>
    </dgm:pt>
    <dgm:pt modelId="{C8626B62-E257-4165-8B31-1A0E9D6C8C7F}" type="pres">
      <dgm:prSet presAssocID="{401E411D-E184-47ED-8A17-BAB45D01AB0E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8A79AAB0-395B-490D-9525-D9CBF566023D}" type="pres">
      <dgm:prSet presAssocID="{401E411D-E184-47ED-8A17-BAB45D01AB0E}" presName="ConnectLine" presStyleLbl="sibTrans1D1" presStyleIdx="0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3679995-3FEA-41CB-8F58-3CA4BB39CD99}" type="pres">
      <dgm:prSet presAssocID="{401E411D-E184-47ED-8A17-BAB45D01AB0E}" presName="EmptyPlaceHolder" presStyleCnt="0"/>
      <dgm:spPr/>
    </dgm:pt>
    <dgm:pt modelId="{A6F1974F-9A3D-4DB3-BBBA-7860B1D59278}" type="pres">
      <dgm:prSet presAssocID="{C957AA39-6D77-450A-98D7-5B1B749A703A}" presName="spaceBetweenRectangles" presStyleCnt="0"/>
      <dgm:spPr/>
    </dgm:pt>
    <dgm:pt modelId="{513FF41C-208F-4C9B-8157-14C14653E2A5}" type="pres">
      <dgm:prSet presAssocID="{AC787AD4-67F6-40C9-A93D-46F01F61953F}" presName="composite" presStyleCnt="0"/>
      <dgm:spPr/>
    </dgm:pt>
    <dgm:pt modelId="{B0D2AA3D-A3EA-487F-A5F7-2EC8A2001977}" type="pres">
      <dgm:prSet presAssocID="{AC787AD4-67F6-40C9-A93D-46F01F61953F}" presName="ConnectorPoint" presStyleLbl="lnNode1" presStyleIdx="1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E5DE7C1-9EBB-4D53-890F-8216ECA96BD8}" type="pres">
      <dgm:prSet presAssocID="{AC787AD4-67F6-40C9-A93D-46F01F61953F}" presName="DropPinPlaceHolder" presStyleCnt="0"/>
      <dgm:spPr/>
    </dgm:pt>
    <dgm:pt modelId="{CB1690AB-9B85-4F90-9048-98731437B71A}" type="pres">
      <dgm:prSet presAssocID="{AC787AD4-67F6-40C9-A93D-46F01F61953F}" presName="DropPin" presStyleLbl="alignNode1" presStyleIdx="1" presStyleCnt="8"/>
      <dgm:spPr/>
    </dgm:pt>
    <dgm:pt modelId="{9004ED5F-536D-4EEF-B533-A4D4E5024508}" type="pres">
      <dgm:prSet presAssocID="{AC787AD4-67F6-40C9-A93D-46F01F61953F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gm:spPr>
    </dgm:pt>
    <dgm:pt modelId="{AFBF9CF7-4F6F-441F-A039-2BB271939630}" type="pres">
      <dgm:prSet presAssocID="{AC787AD4-67F6-40C9-A93D-46F01F61953F}" presName="L2TextContainer" presStyleLbl="revTx" presStyleIdx="2" presStyleCnt="16">
        <dgm:presLayoutVars>
          <dgm:bulletEnabled val="1"/>
        </dgm:presLayoutVars>
      </dgm:prSet>
      <dgm:spPr/>
    </dgm:pt>
    <dgm:pt modelId="{62C28124-1AC7-4804-A870-634E22E1FBB7}" type="pres">
      <dgm:prSet presAssocID="{AC787AD4-67F6-40C9-A93D-46F01F61953F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5B38BFDC-CF2E-452D-B419-638BB09FD98C}" type="pres">
      <dgm:prSet presAssocID="{AC787AD4-67F6-40C9-A93D-46F01F61953F}" presName="ConnectLine" presStyleLbl="sibTrans1D1" presStyleIdx="1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C13D7A0-DB39-44E8-A08F-736290E6D832}" type="pres">
      <dgm:prSet presAssocID="{AC787AD4-67F6-40C9-A93D-46F01F61953F}" presName="EmptyPlaceHolder" presStyleCnt="0"/>
      <dgm:spPr/>
    </dgm:pt>
    <dgm:pt modelId="{96CFED8D-F6EF-4098-A5AA-05D41A826B49}" type="pres">
      <dgm:prSet presAssocID="{7FB69702-9B73-4F15-87C6-3FC848EDAB9A}" presName="spaceBetweenRectangles" presStyleCnt="0"/>
      <dgm:spPr/>
    </dgm:pt>
    <dgm:pt modelId="{8F3355F8-FE11-4E97-9BEB-18433137F903}" type="pres">
      <dgm:prSet presAssocID="{C0B9DD34-3F55-454F-BADF-3C2D5C13728D}" presName="composite" presStyleCnt="0"/>
      <dgm:spPr/>
    </dgm:pt>
    <dgm:pt modelId="{0F03FE99-55EA-4324-B344-E435258028B9}" type="pres">
      <dgm:prSet presAssocID="{C0B9DD34-3F55-454F-BADF-3C2D5C13728D}" presName="ConnectorPoint" presStyleLbl="lnNode1" presStyleIdx="2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ECA991A-326F-45EE-9E5F-6CDF83C13DE6}" type="pres">
      <dgm:prSet presAssocID="{C0B9DD34-3F55-454F-BADF-3C2D5C13728D}" presName="DropPinPlaceHolder" presStyleCnt="0"/>
      <dgm:spPr/>
    </dgm:pt>
    <dgm:pt modelId="{9654AE93-83F7-4803-8E7C-25A6DCC79890}" type="pres">
      <dgm:prSet presAssocID="{C0B9DD34-3F55-454F-BADF-3C2D5C13728D}" presName="DropPin" presStyleLbl="alignNode1" presStyleIdx="2" presStyleCnt="8"/>
      <dgm:spPr/>
    </dgm:pt>
    <dgm:pt modelId="{C16A25BA-56CD-47BC-A11D-7CA4F5176514}" type="pres">
      <dgm:prSet presAssocID="{C0B9DD34-3F55-454F-BADF-3C2D5C13728D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9ABEDB16-7876-4683-8272-0236672AE563}" type="pres">
      <dgm:prSet presAssocID="{C0B9DD34-3F55-454F-BADF-3C2D5C13728D}" presName="L2TextContainer" presStyleLbl="revTx" presStyleIdx="4" presStyleCnt="16">
        <dgm:presLayoutVars>
          <dgm:bulletEnabled val="1"/>
        </dgm:presLayoutVars>
      </dgm:prSet>
      <dgm:spPr/>
    </dgm:pt>
    <dgm:pt modelId="{DB2E015A-223F-40C3-AF3C-3E7B412CD77A}" type="pres">
      <dgm:prSet presAssocID="{C0B9DD34-3F55-454F-BADF-3C2D5C13728D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9A9E7513-2023-426D-9561-5E2235DC41B1}" type="pres">
      <dgm:prSet presAssocID="{C0B9DD34-3F55-454F-BADF-3C2D5C13728D}" presName="ConnectLine" presStyleLbl="sibTrans1D1" presStyleIdx="2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DBA7A9D-3203-456C-808F-714DF24DC65C}" type="pres">
      <dgm:prSet presAssocID="{C0B9DD34-3F55-454F-BADF-3C2D5C13728D}" presName="EmptyPlaceHolder" presStyleCnt="0"/>
      <dgm:spPr/>
    </dgm:pt>
    <dgm:pt modelId="{1DB62BE0-4551-4010-A579-4258B014DAF3}" type="pres">
      <dgm:prSet presAssocID="{5F94A8C7-739F-4F12-9ECC-92EC5DF0E5D9}" presName="spaceBetweenRectangles" presStyleCnt="0"/>
      <dgm:spPr/>
    </dgm:pt>
    <dgm:pt modelId="{2BCE19FA-B931-4EFC-8DB6-56BD4494ACCD}" type="pres">
      <dgm:prSet presAssocID="{17DCFCF8-2129-4D72-A9A0-C8F0459E70AA}" presName="composite" presStyleCnt="0"/>
      <dgm:spPr/>
    </dgm:pt>
    <dgm:pt modelId="{4BACB686-0B77-4B8D-AF81-B64D2A448A42}" type="pres">
      <dgm:prSet presAssocID="{17DCFCF8-2129-4D72-A9A0-C8F0459E70AA}" presName="ConnectorPoint" presStyleLbl="lnNode1" presStyleIdx="3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B274F40-68DC-4748-9817-636B62A9B851}" type="pres">
      <dgm:prSet presAssocID="{17DCFCF8-2129-4D72-A9A0-C8F0459E70AA}" presName="DropPinPlaceHolder" presStyleCnt="0"/>
      <dgm:spPr/>
    </dgm:pt>
    <dgm:pt modelId="{EA54C2F1-30BB-4A03-90B5-C4D289D67F34}" type="pres">
      <dgm:prSet presAssocID="{17DCFCF8-2129-4D72-A9A0-C8F0459E70AA}" presName="DropPin" presStyleLbl="alignNode1" presStyleIdx="3" presStyleCnt="8"/>
      <dgm:spPr/>
    </dgm:pt>
    <dgm:pt modelId="{609B74B5-EE0F-49AE-B46D-27E6F48CEE98}" type="pres">
      <dgm:prSet presAssocID="{17DCFCF8-2129-4D72-A9A0-C8F0459E70AA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gm:spPr>
    </dgm:pt>
    <dgm:pt modelId="{9EA246FE-11EB-411B-B5D0-8697B7D48892}" type="pres">
      <dgm:prSet presAssocID="{17DCFCF8-2129-4D72-A9A0-C8F0459E70AA}" presName="L2TextContainer" presStyleLbl="revTx" presStyleIdx="6" presStyleCnt="16">
        <dgm:presLayoutVars>
          <dgm:bulletEnabled val="1"/>
        </dgm:presLayoutVars>
      </dgm:prSet>
      <dgm:spPr/>
    </dgm:pt>
    <dgm:pt modelId="{814FC5EC-6670-48BE-BCC2-40C457ED969B}" type="pres">
      <dgm:prSet presAssocID="{17DCFCF8-2129-4D72-A9A0-C8F0459E70AA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A3573B5A-4287-497B-8EF0-DD41E6AE751E}" type="pres">
      <dgm:prSet presAssocID="{17DCFCF8-2129-4D72-A9A0-C8F0459E70AA}" presName="ConnectLine" presStyleLbl="sibTrans1D1" presStyleIdx="3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2AC8A01-29C6-45B2-B924-C234FF9271BF}" type="pres">
      <dgm:prSet presAssocID="{17DCFCF8-2129-4D72-A9A0-C8F0459E70AA}" presName="EmptyPlaceHolder" presStyleCnt="0"/>
      <dgm:spPr/>
    </dgm:pt>
    <dgm:pt modelId="{57D25301-C498-476B-A613-2A3256B747A2}" type="pres">
      <dgm:prSet presAssocID="{A64AED2E-763F-4790-BE74-F31D701A4B04}" presName="spaceBetweenRectangles" presStyleCnt="0"/>
      <dgm:spPr/>
    </dgm:pt>
    <dgm:pt modelId="{9E157C40-B895-4AF4-B0DC-2A4641CD3494}" type="pres">
      <dgm:prSet presAssocID="{D8BFBA21-4143-4850-88CE-E201BBAC64D2}" presName="composite" presStyleCnt="0"/>
      <dgm:spPr/>
    </dgm:pt>
    <dgm:pt modelId="{D7F8071E-74F8-40F1-B357-F5FEA9738F41}" type="pres">
      <dgm:prSet presAssocID="{D8BFBA21-4143-4850-88CE-E201BBAC64D2}" presName="ConnectorPoint" presStyleLbl="lnNode1" presStyleIdx="4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7F29FF2-F649-434B-B679-3388D1418E6A}" type="pres">
      <dgm:prSet presAssocID="{D8BFBA21-4143-4850-88CE-E201BBAC64D2}" presName="DropPinPlaceHolder" presStyleCnt="0"/>
      <dgm:spPr/>
    </dgm:pt>
    <dgm:pt modelId="{6DCCE54A-1292-4894-8A1D-36991800544C}" type="pres">
      <dgm:prSet presAssocID="{D8BFBA21-4143-4850-88CE-E201BBAC64D2}" presName="DropPin" presStyleLbl="alignNode1" presStyleIdx="4" presStyleCnt="8"/>
      <dgm:spPr/>
    </dgm:pt>
    <dgm:pt modelId="{A9B7E381-14F2-442A-9B77-DB1C08393486}" type="pres">
      <dgm:prSet presAssocID="{D8BFBA21-4143-4850-88CE-E201BBAC64D2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6F223102-3398-4D16-B9D7-8376291CBC4F}" type="pres">
      <dgm:prSet presAssocID="{D8BFBA21-4143-4850-88CE-E201BBAC64D2}" presName="L2TextContainer" presStyleLbl="revTx" presStyleIdx="8" presStyleCnt="16">
        <dgm:presLayoutVars>
          <dgm:bulletEnabled val="1"/>
        </dgm:presLayoutVars>
      </dgm:prSet>
      <dgm:spPr/>
    </dgm:pt>
    <dgm:pt modelId="{8804D25D-5E2C-4F3E-8EF9-5A0BC7659722}" type="pres">
      <dgm:prSet presAssocID="{D8BFBA21-4143-4850-88CE-E201BBAC64D2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D68175D7-9EE7-4193-879C-9CF40EF0A21C}" type="pres">
      <dgm:prSet presAssocID="{D8BFBA21-4143-4850-88CE-E201BBAC64D2}" presName="ConnectLine" presStyleLbl="sibTrans1D1" presStyleIdx="4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DC02805-F00C-4407-98ED-8FE3CDC5EA4D}" type="pres">
      <dgm:prSet presAssocID="{D8BFBA21-4143-4850-88CE-E201BBAC64D2}" presName="EmptyPlaceHolder" presStyleCnt="0"/>
      <dgm:spPr/>
    </dgm:pt>
    <dgm:pt modelId="{DCBC0B76-3AA7-47C5-BBB2-01B081E9A320}" type="pres">
      <dgm:prSet presAssocID="{5FADA3C9-D6C0-4101-8308-E081F04C75D7}" presName="spaceBetweenRectangles" presStyleCnt="0"/>
      <dgm:spPr/>
    </dgm:pt>
    <dgm:pt modelId="{C3D74111-6A3A-42A0-A0F0-46D233EBFF95}" type="pres">
      <dgm:prSet presAssocID="{6366F0BE-E64B-4141-A4AB-68C00D317FF2}" presName="composite" presStyleCnt="0"/>
      <dgm:spPr/>
    </dgm:pt>
    <dgm:pt modelId="{ECC79837-90CB-431C-AF02-235DEB1C5E67}" type="pres">
      <dgm:prSet presAssocID="{6366F0BE-E64B-4141-A4AB-68C00D317FF2}" presName="ConnectorPoint" presStyleLbl="lnNode1" presStyleIdx="5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98FA968-070F-424D-A06A-120B7059BA1C}" type="pres">
      <dgm:prSet presAssocID="{6366F0BE-E64B-4141-A4AB-68C00D317FF2}" presName="DropPinPlaceHolder" presStyleCnt="0"/>
      <dgm:spPr/>
    </dgm:pt>
    <dgm:pt modelId="{CC5528C7-5223-430F-86CB-291B16D19FB3}" type="pres">
      <dgm:prSet presAssocID="{6366F0BE-E64B-4141-A4AB-68C00D317FF2}" presName="DropPin" presStyleLbl="alignNode1" presStyleIdx="5" presStyleCnt="8"/>
      <dgm:spPr/>
    </dgm:pt>
    <dgm:pt modelId="{D22DD74A-BAB1-449C-B9E2-805AB5F6CE0D}" type="pres">
      <dgm:prSet presAssocID="{6366F0BE-E64B-4141-A4AB-68C00D317FF2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gm:spPr>
    </dgm:pt>
    <dgm:pt modelId="{9551FA07-2B3C-4960-927C-2A3452A2B9B7}" type="pres">
      <dgm:prSet presAssocID="{6366F0BE-E64B-4141-A4AB-68C00D317FF2}" presName="L2TextContainer" presStyleLbl="revTx" presStyleIdx="10" presStyleCnt="16">
        <dgm:presLayoutVars>
          <dgm:bulletEnabled val="1"/>
        </dgm:presLayoutVars>
      </dgm:prSet>
      <dgm:spPr/>
    </dgm:pt>
    <dgm:pt modelId="{AA00CAE5-CDBD-442C-B303-982E37620A73}" type="pres">
      <dgm:prSet presAssocID="{6366F0BE-E64B-4141-A4AB-68C00D317FF2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FDF1DCA1-6855-43CE-845E-73F678BD4FA0}" type="pres">
      <dgm:prSet presAssocID="{6366F0BE-E64B-4141-A4AB-68C00D317FF2}" presName="ConnectLine" presStyleLbl="sibTrans1D1" presStyleIdx="5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CC2B75B-2879-4C1C-81F7-EA64CA1AB5CF}" type="pres">
      <dgm:prSet presAssocID="{6366F0BE-E64B-4141-A4AB-68C00D317FF2}" presName="EmptyPlaceHolder" presStyleCnt="0"/>
      <dgm:spPr/>
    </dgm:pt>
    <dgm:pt modelId="{1711BA8E-0F40-4765-A457-2509F0E5F661}" type="pres">
      <dgm:prSet presAssocID="{31C48076-4F37-4D82-9F83-8AF0A7A512C1}" presName="spaceBetweenRectangles" presStyleCnt="0"/>
      <dgm:spPr/>
    </dgm:pt>
    <dgm:pt modelId="{B9323103-0718-475A-AB87-DA273D3D2C80}" type="pres">
      <dgm:prSet presAssocID="{0177BE27-A775-42DD-B3FA-7A3BDDF2952F}" presName="composite" presStyleCnt="0"/>
      <dgm:spPr/>
    </dgm:pt>
    <dgm:pt modelId="{10263A7E-A884-4B9A-ADFA-7142B4795F6A}" type="pres">
      <dgm:prSet presAssocID="{0177BE27-A775-42DD-B3FA-7A3BDDF2952F}" presName="ConnectorPoint" presStyleLbl="lnNode1" presStyleIdx="6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7E904DB-2C56-4286-86D0-C33121515A23}" type="pres">
      <dgm:prSet presAssocID="{0177BE27-A775-42DD-B3FA-7A3BDDF2952F}" presName="DropPinPlaceHolder" presStyleCnt="0"/>
      <dgm:spPr/>
    </dgm:pt>
    <dgm:pt modelId="{1B22249A-B44D-4E1A-80D9-74F1967ADD9C}" type="pres">
      <dgm:prSet presAssocID="{0177BE27-A775-42DD-B3FA-7A3BDDF2952F}" presName="DropPin" presStyleLbl="alignNode1" presStyleIdx="6" presStyleCnt="8"/>
      <dgm:spPr/>
    </dgm:pt>
    <dgm:pt modelId="{67A6B3AF-B31B-485A-B42D-873C49D272E7}" type="pres">
      <dgm:prSet presAssocID="{0177BE27-A775-42DD-B3FA-7A3BDDF2952F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85BE38EA-8D54-4C87-880B-BE186B80883D}" type="pres">
      <dgm:prSet presAssocID="{0177BE27-A775-42DD-B3FA-7A3BDDF2952F}" presName="L2TextContainer" presStyleLbl="revTx" presStyleIdx="12" presStyleCnt="16">
        <dgm:presLayoutVars>
          <dgm:bulletEnabled val="1"/>
        </dgm:presLayoutVars>
      </dgm:prSet>
      <dgm:spPr/>
    </dgm:pt>
    <dgm:pt modelId="{FBFA57B5-75F3-43BD-9360-EC89213D193E}" type="pres">
      <dgm:prSet presAssocID="{0177BE27-A775-42DD-B3FA-7A3BDDF2952F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99FB129A-8899-44F5-9C96-DD1BFE782C02}" type="pres">
      <dgm:prSet presAssocID="{0177BE27-A775-42DD-B3FA-7A3BDDF2952F}" presName="ConnectLine" presStyleLbl="sibTrans1D1" presStyleIdx="6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3E2210D-BDE0-4415-A8ED-36F657AC4813}" type="pres">
      <dgm:prSet presAssocID="{0177BE27-A775-42DD-B3FA-7A3BDDF2952F}" presName="EmptyPlaceHolder" presStyleCnt="0"/>
      <dgm:spPr/>
    </dgm:pt>
    <dgm:pt modelId="{6BE060B8-83BE-436A-A1B1-5D9FC69846A9}" type="pres">
      <dgm:prSet presAssocID="{2F2F6BDC-28F6-4A03-8258-95DD3AAC7351}" presName="spaceBetweenRectangles" presStyleCnt="0"/>
      <dgm:spPr/>
    </dgm:pt>
    <dgm:pt modelId="{2839A9E6-B208-42C2-8F48-A4C8D192AD54}" type="pres">
      <dgm:prSet presAssocID="{2C0BD63C-631A-4973-BCA8-880FE0DD6035}" presName="composite" presStyleCnt="0"/>
      <dgm:spPr/>
    </dgm:pt>
    <dgm:pt modelId="{966DA4F2-703E-4DEF-BFE3-159EF8AE12B7}" type="pres">
      <dgm:prSet presAssocID="{2C0BD63C-631A-4973-BCA8-880FE0DD6035}" presName="ConnectorPoint" presStyleLbl="lnNode1" presStyleIdx="7" presStyleCnt="8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A400DC3-0B4A-4D02-9DF9-FCA8D69549CC}" type="pres">
      <dgm:prSet presAssocID="{2C0BD63C-631A-4973-BCA8-880FE0DD6035}" presName="DropPinPlaceHolder" presStyleCnt="0"/>
      <dgm:spPr/>
    </dgm:pt>
    <dgm:pt modelId="{B56BCDC3-B1C4-4CBF-BF25-77855E890639}" type="pres">
      <dgm:prSet presAssocID="{2C0BD63C-631A-4973-BCA8-880FE0DD6035}" presName="DropPin" presStyleLbl="alignNode1" presStyleIdx="7" presStyleCnt="8"/>
      <dgm:spPr/>
    </dgm:pt>
    <dgm:pt modelId="{6414A07B-837C-45A7-8E30-4CC07F6A3C7B}" type="pres">
      <dgm:prSet presAssocID="{2C0BD63C-631A-4973-BCA8-880FE0DD6035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gm:spPr>
    </dgm:pt>
    <dgm:pt modelId="{33C1BF43-533D-4C0F-80A2-AE29FD42A147}" type="pres">
      <dgm:prSet presAssocID="{2C0BD63C-631A-4973-BCA8-880FE0DD6035}" presName="L2TextContainer" presStyleLbl="revTx" presStyleIdx="14" presStyleCnt="16">
        <dgm:presLayoutVars>
          <dgm:bulletEnabled val="1"/>
        </dgm:presLayoutVars>
      </dgm:prSet>
      <dgm:spPr/>
    </dgm:pt>
    <dgm:pt modelId="{1D169106-E184-46C5-9C77-B0444D977946}" type="pres">
      <dgm:prSet presAssocID="{2C0BD63C-631A-4973-BCA8-880FE0DD6035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56CBBBF4-4341-4430-9DC0-00B49A851E9D}" type="pres">
      <dgm:prSet presAssocID="{2C0BD63C-631A-4973-BCA8-880FE0DD6035}" presName="ConnectLine" presStyleLbl="sibTrans1D1" presStyleIdx="7" presStyleCnt="8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FE7C194-6288-43D4-8095-73F241DD0E77}" type="pres">
      <dgm:prSet presAssocID="{2C0BD63C-631A-4973-BCA8-880FE0DD6035}" presName="EmptyPlaceHolder" presStyleCnt="0"/>
      <dgm:spPr/>
    </dgm:pt>
  </dgm:ptLst>
  <dgm:cxnLst>
    <dgm:cxn modelId="{47216501-2686-46B8-AB01-D96568AEE7F6}" type="presOf" srcId="{401E411D-E184-47ED-8A17-BAB45D01AB0E}" destId="{C8626B62-E257-4165-8B31-1A0E9D6C8C7F}" srcOrd="0" destOrd="0" presId="urn:microsoft.com/office/officeart/2017/3/layout/DropPinTimeline"/>
    <dgm:cxn modelId="{78503E03-4453-4346-896B-80C1B0E368C6}" srcId="{B3BAD715-0FCA-43A6-BFE6-F34B1C1C9984}" destId="{2C0BD63C-631A-4973-BCA8-880FE0DD6035}" srcOrd="7" destOrd="0" parTransId="{11CEA818-B555-484F-AB67-6CB57D63B678}" sibTransId="{C8BD742F-C3E6-4E74-AF7C-4A5A55192765}"/>
    <dgm:cxn modelId="{250B4020-E205-49E2-BBEB-16FA267BEBED}" srcId="{B3BAD715-0FCA-43A6-BFE6-F34B1C1C9984}" destId="{D8BFBA21-4143-4850-88CE-E201BBAC64D2}" srcOrd="4" destOrd="0" parTransId="{C799FFCA-B954-47C5-A391-E8D92EEBB512}" sibTransId="{5FADA3C9-D6C0-4101-8308-E081F04C75D7}"/>
    <dgm:cxn modelId="{F2C5CF25-75BB-4FEE-9409-BD92A1DBD7CC}" srcId="{401E411D-E184-47ED-8A17-BAB45D01AB0E}" destId="{51106AAF-BD0B-4C03-889F-2B3DEE380C0D}" srcOrd="0" destOrd="0" parTransId="{78B0E452-4C23-4490-979B-E69A64D1A023}" sibTransId="{C5E2632C-70DF-4D6F-B901-CD368B73776B}"/>
    <dgm:cxn modelId="{B11C5737-F07D-481F-ACA6-2DA270B32C55}" srcId="{B3BAD715-0FCA-43A6-BFE6-F34B1C1C9984}" destId="{AC787AD4-67F6-40C9-A93D-46F01F61953F}" srcOrd="1" destOrd="0" parTransId="{BE067948-50A4-41C8-AE09-F9FCC6E1DCCA}" sibTransId="{7FB69702-9B73-4F15-87C6-3FC848EDAB9A}"/>
    <dgm:cxn modelId="{E2215F5B-43B0-4CBA-BF8A-653F503E7DC1}" type="presOf" srcId="{17DCFCF8-2129-4D72-A9A0-C8F0459E70AA}" destId="{814FC5EC-6670-48BE-BCC2-40C457ED969B}" srcOrd="0" destOrd="0" presId="urn:microsoft.com/office/officeart/2017/3/layout/DropPinTimeline"/>
    <dgm:cxn modelId="{9B90C25E-61C0-420D-B65C-A9BA3CD35EBB}" type="presOf" srcId="{2C0BD63C-631A-4973-BCA8-880FE0DD6035}" destId="{1D169106-E184-46C5-9C77-B0444D977946}" srcOrd="0" destOrd="0" presId="urn:microsoft.com/office/officeart/2017/3/layout/DropPinTimeline"/>
    <dgm:cxn modelId="{4875DA5E-2858-4146-B2BD-7DAE59D0A8A4}" type="presOf" srcId="{9F379593-A964-4733-8315-D792132FC51E}" destId="{33C1BF43-533D-4C0F-80A2-AE29FD42A147}" srcOrd="0" destOrd="0" presId="urn:microsoft.com/office/officeart/2017/3/layout/DropPinTimeline"/>
    <dgm:cxn modelId="{E98FCC61-4550-497E-BE60-9C0A328CFA31}" srcId="{B3BAD715-0FCA-43A6-BFE6-F34B1C1C9984}" destId="{401E411D-E184-47ED-8A17-BAB45D01AB0E}" srcOrd="0" destOrd="0" parTransId="{075D3B7D-1F76-435F-B4D8-C694D11D77D1}" sibTransId="{C957AA39-6D77-450A-98D7-5B1B749A703A}"/>
    <dgm:cxn modelId="{C7BABF68-11D2-469C-9F42-6D2F1484F1E4}" srcId="{B3BAD715-0FCA-43A6-BFE6-F34B1C1C9984}" destId="{0177BE27-A775-42DD-B3FA-7A3BDDF2952F}" srcOrd="6" destOrd="0" parTransId="{750BF87D-EF4A-406D-B679-D6F865FE9B77}" sibTransId="{2F2F6BDC-28F6-4A03-8258-95DD3AAC7351}"/>
    <dgm:cxn modelId="{3391726C-7824-4217-8070-65EFB0D72662}" srcId="{AC787AD4-67F6-40C9-A93D-46F01F61953F}" destId="{503C8D58-5A9D-4940-8286-B8A8C8BE3026}" srcOrd="0" destOrd="0" parTransId="{1AFAE8D5-64F2-4D60-89D3-CB6A8DA5B673}" sibTransId="{1FC1B57B-B172-409E-A955-0C81373060E2}"/>
    <dgm:cxn modelId="{B683296F-CD10-47B5-91A9-58C16B5CB7F3}" srcId="{B3BAD715-0FCA-43A6-BFE6-F34B1C1C9984}" destId="{6366F0BE-E64B-4141-A4AB-68C00D317FF2}" srcOrd="5" destOrd="0" parTransId="{C8D08912-C4FF-49AD-9E09-097E55074185}" sibTransId="{31C48076-4F37-4D82-9F83-8AF0A7A512C1}"/>
    <dgm:cxn modelId="{27ABB271-D65B-4916-849B-F5592B469FAD}" type="presOf" srcId="{D8BFBA21-4143-4850-88CE-E201BBAC64D2}" destId="{8804D25D-5E2C-4F3E-8EF9-5A0BC7659722}" srcOrd="0" destOrd="0" presId="urn:microsoft.com/office/officeart/2017/3/layout/DropPinTimeline"/>
    <dgm:cxn modelId="{0BE1D854-C54B-4954-B65A-AE31A774EB39}" type="presOf" srcId="{51106AAF-BD0B-4C03-889F-2B3DEE380C0D}" destId="{7B29D7D3-552C-4B35-A781-604200FCD249}" srcOrd="0" destOrd="0" presId="urn:microsoft.com/office/officeart/2017/3/layout/DropPinTimeline"/>
    <dgm:cxn modelId="{1BCB105A-BFED-4BB3-8F56-F2436CC5FE96}" srcId="{B3BAD715-0FCA-43A6-BFE6-F34B1C1C9984}" destId="{C0B9DD34-3F55-454F-BADF-3C2D5C13728D}" srcOrd="2" destOrd="0" parTransId="{7F6B3F47-4328-4411-83CF-D6BF20CCCF73}" sibTransId="{5F94A8C7-739F-4F12-9ECC-92EC5DF0E5D9}"/>
    <dgm:cxn modelId="{C61FEE7E-DA81-40D4-8B8C-0F9624BFCE1D}" srcId="{2C0BD63C-631A-4973-BCA8-880FE0DD6035}" destId="{9F379593-A964-4733-8315-D792132FC51E}" srcOrd="0" destOrd="0" parTransId="{C4765A41-3018-4653-ADEC-61F17C8D6C2D}" sibTransId="{C178945F-7CB3-4698-A39C-B26D7CC2A161}"/>
    <dgm:cxn modelId="{1C52E983-5320-4CD6-9E02-4F9196F93C9B}" type="presOf" srcId="{6366F0BE-E64B-4141-A4AB-68C00D317FF2}" destId="{AA00CAE5-CDBD-442C-B303-982E37620A73}" srcOrd="0" destOrd="0" presId="urn:microsoft.com/office/officeart/2017/3/layout/DropPinTimeline"/>
    <dgm:cxn modelId="{C8951090-A036-44D9-A2C1-25B1F7E5B2C7}" type="presOf" srcId="{0177BE27-A775-42DD-B3FA-7A3BDDF2952F}" destId="{FBFA57B5-75F3-43BD-9360-EC89213D193E}" srcOrd="0" destOrd="0" presId="urn:microsoft.com/office/officeart/2017/3/layout/DropPinTimeline"/>
    <dgm:cxn modelId="{504BDEA0-4A09-4541-AB35-F5403FC3E3A0}" type="presOf" srcId="{C0B9DD34-3F55-454F-BADF-3C2D5C13728D}" destId="{DB2E015A-223F-40C3-AF3C-3E7B412CD77A}" srcOrd="0" destOrd="0" presId="urn:microsoft.com/office/officeart/2017/3/layout/DropPinTimeline"/>
    <dgm:cxn modelId="{001AF8BE-E6E5-4121-AE9E-C997EBE0B643}" type="presOf" srcId="{63C5749B-D2F9-4EA2-9DE0-BD834A8D5F5F}" destId="{9EA246FE-11EB-411B-B5D0-8697B7D48892}" srcOrd="0" destOrd="0" presId="urn:microsoft.com/office/officeart/2017/3/layout/DropPinTimeline"/>
    <dgm:cxn modelId="{8A1F46C5-FEDD-4683-B4B5-054C7D509A63}" type="presOf" srcId="{AC787AD4-67F6-40C9-A93D-46F01F61953F}" destId="{62C28124-1AC7-4804-A870-634E22E1FBB7}" srcOrd="0" destOrd="0" presId="urn:microsoft.com/office/officeart/2017/3/layout/DropPinTimeline"/>
    <dgm:cxn modelId="{03AC9ACA-3B69-43B8-8EB8-B006B9FA1B63}" srcId="{17DCFCF8-2129-4D72-A9A0-C8F0459E70AA}" destId="{63C5749B-D2F9-4EA2-9DE0-BD834A8D5F5F}" srcOrd="0" destOrd="0" parTransId="{E4054DDD-8F18-434D-B539-51BCB8BCE635}" sibTransId="{B8DAB707-76CA-4432-AD39-A65D551CB55C}"/>
    <dgm:cxn modelId="{2031D9CD-55F9-4152-AFD3-8DCC83E221B2}" type="presOf" srcId="{B3BAD715-0FCA-43A6-BFE6-F34B1C1C9984}" destId="{7B629338-A18F-48AB-9EB0-CE8004D8C2ED}" srcOrd="0" destOrd="0" presId="urn:microsoft.com/office/officeart/2017/3/layout/DropPinTimeline"/>
    <dgm:cxn modelId="{BFEBBACF-5E9A-42B2-8D34-1692165CE7B8}" srcId="{D8BFBA21-4143-4850-88CE-E201BBAC64D2}" destId="{9733549C-3089-40A3-AD30-01BABEB3C58C}" srcOrd="0" destOrd="0" parTransId="{69689310-3BA4-4127-9CE0-BDE752264C0D}" sibTransId="{6A6FCCD3-B7F4-420F-8F11-88525A3FD2A1}"/>
    <dgm:cxn modelId="{8D995BD2-4527-4E7B-A72D-8EF3D28315C0}" type="presOf" srcId="{503C8D58-5A9D-4940-8286-B8A8C8BE3026}" destId="{AFBF9CF7-4F6F-441F-A039-2BB271939630}" srcOrd="0" destOrd="0" presId="urn:microsoft.com/office/officeart/2017/3/layout/DropPinTimeline"/>
    <dgm:cxn modelId="{917DB2EC-DF2E-44B2-9420-561CA5C92233}" srcId="{B3BAD715-0FCA-43A6-BFE6-F34B1C1C9984}" destId="{17DCFCF8-2129-4D72-A9A0-C8F0459E70AA}" srcOrd="3" destOrd="0" parTransId="{4F45670B-808D-4C96-9293-FD49F8AB7ED0}" sibTransId="{A64AED2E-763F-4790-BE74-F31D701A4B04}"/>
    <dgm:cxn modelId="{91F37DFF-023A-4099-893A-9EEFC1F650BD}" type="presOf" srcId="{9733549C-3089-40A3-AD30-01BABEB3C58C}" destId="{6F223102-3398-4D16-B9D7-8376291CBC4F}" srcOrd="0" destOrd="0" presId="urn:microsoft.com/office/officeart/2017/3/layout/DropPinTimeline"/>
    <dgm:cxn modelId="{B7C381DD-7FE6-411B-BD4D-330E0638B3B5}" type="presParOf" srcId="{7B629338-A18F-48AB-9EB0-CE8004D8C2ED}" destId="{F781C6B5-3753-403D-A0B7-5F946D84D68D}" srcOrd="0" destOrd="0" presId="urn:microsoft.com/office/officeart/2017/3/layout/DropPinTimeline"/>
    <dgm:cxn modelId="{D2148C38-FB75-485B-9807-4A499C9D22D7}" type="presParOf" srcId="{7B629338-A18F-48AB-9EB0-CE8004D8C2ED}" destId="{1D5E85EC-B75A-4DBB-BA7B-C6F02F6B9E52}" srcOrd="1" destOrd="0" presId="urn:microsoft.com/office/officeart/2017/3/layout/DropPinTimeline"/>
    <dgm:cxn modelId="{1D67AF6E-F30E-4708-A1E5-5515B5E86C87}" type="presParOf" srcId="{1D5E85EC-B75A-4DBB-BA7B-C6F02F6B9E52}" destId="{E2DBC0D0-AB45-4E6C-BDFA-64FAB08FF3E8}" srcOrd="0" destOrd="0" presId="urn:microsoft.com/office/officeart/2017/3/layout/DropPinTimeline"/>
    <dgm:cxn modelId="{0CDC9806-EFD5-45BB-B6DF-556C129D6DB1}" type="presParOf" srcId="{E2DBC0D0-AB45-4E6C-BDFA-64FAB08FF3E8}" destId="{FDE7BF84-56ED-49FC-A333-1AFCD9CBE2C2}" srcOrd="0" destOrd="0" presId="urn:microsoft.com/office/officeart/2017/3/layout/DropPinTimeline"/>
    <dgm:cxn modelId="{A19AD0D0-AF80-439B-B876-A60E314BC777}" type="presParOf" srcId="{E2DBC0D0-AB45-4E6C-BDFA-64FAB08FF3E8}" destId="{02B34593-E507-4A8F-AB7A-3AA41FFE2C53}" srcOrd="1" destOrd="0" presId="urn:microsoft.com/office/officeart/2017/3/layout/DropPinTimeline"/>
    <dgm:cxn modelId="{D1158616-0BA7-4342-ACD3-420235E98702}" type="presParOf" srcId="{02B34593-E507-4A8F-AB7A-3AA41FFE2C53}" destId="{B98A020C-D43B-47FA-A113-DB5DFA980932}" srcOrd="0" destOrd="0" presId="urn:microsoft.com/office/officeart/2017/3/layout/DropPinTimeline"/>
    <dgm:cxn modelId="{55DEF4FD-A6AB-451C-B65E-157E8F1A3F7A}" type="presParOf" srcId="{02B34593-E507-4A8F-AB7A-3AA41FFE2C53}" destId="{2AEA85AA-9D29-42D6-B09B-3CD540468F9E}" srcOrd="1" destOrd="0" presId="urn:microsoft.com/office/officeart/2017/3/layout/DropPinTimeline"/>
    <dgm:cxn modelId="{CB26C098-BC96-4E47-B918-5FC304D2FC21}" type="presParOf" srcId="{E2DBC0D0-AB45-4E6C-BDFA-64FAB08FF3E8}" destId="{7B29D7D3-552C-4B35-A781-604200FCD249}" srcOrd="2" destOrd="0" presId="urn:microsoft.com/office/officeart/2017/3/layout/DropPinTimeline"/>
    <dgm:cxn modelId="{10E97C66-C990-4C63-B32A-B89804A1836D}" type="presParOf" srcId="{E2DBC0D0-AB45-4E6C-BDFA-64FAB08FF3E8}" destId="{C8626B62-E257-4165-8B31-1A0E9D6C8C7F}" srcOrd="3" destOrd="0" presId="urn:microsoft.com/office/officeart/2017/3/layout/DropPinTimeline"/>
    <dgm:cxn modelId="{8CCE8C98-582D-419C-BF3C-40BABAA8A44F}" type="presParOf" srcId="{E2DBC0D0-AB45-4E6C-BDFA-64FAB08FF3E8}" destId="{8A79AAB0-395B-490D-9525-D9CBF566023D}" srcOrd="4" destOrd="0" presId="urn:microsoft.com/office/officeart/2017/3/layout/DropPinTimeline"/>
    <dgm:cxn modelId="{0FFBCA8C-337C-49B9-9A3A-5771D894E10D}" type="presParOf" srcId="{E2DBC0D0-AB45-4E6C-BDFA-64FAB08FF3E8}" destId="{23679995-3FEA-41CB-8F58-3CA4BB39CD99}" srcOrd="5" destOrd="0" presId="urn:microsoft.com/office/officeart/2017/3/layout/DropPinTimeline"/>
    <dgm:cxn modelId="{3D7AD102-FAAB-4C28-B1F9-FB5ECA0DF1DC}" type="presParOf" srcId="{1D5E85EC-B75A-4DBB-BA7B-C6F02F6B9E52}" destId="{A6F1974F-9A3D-4DB3-BBBA-7860B1D59278}" srcOrd="1" destOrd="0" presId="urn:microsoft.com/office/officeart/2017/3/layout/DropPinTimeline"/>
    <dgm:cxn modelId="{58806759-384E-436A-AC9B-22C5D9F3234E}" type="presParOf" srcId="{1D5E85EC-B75A-4DBB-BA7B-C6F02F6B9E52}" destId="{513FF41C-208F-4C9B-8157-14C14653E2A5}" srcOrd="2" destOrd="0" presId="urn:microsoft.com/office/officeart/2017/3/layout/DropPinTimeline"/>
    <dgm:cxn modelId="{CF5832A9-867D-480D-A227-73D8F16D2FA1}" type="presParOf" srcId="{513FF41C-208F-4C9B-8157-14C14653E2A5}" destId="{B0D2AA3D-A3EA-487F-A5F7-2EC8A2001977}" srcOrd="0" destOrd="0" presId="urn:microsoft.com/office/officeart/2017/3/layout/DropPinTimeline"/>
    <dgm:cxn modelId="{C9157676-FA09-4D85-81B4-CC0B534D9308}" type="presParOf" srcId="{513FF41C-208F-4C9B-8157-14C14653E2A5}" destId="{3E5DE7C1-9EBB-4D53-890F-8216ECA96BD8}" srcOrd="1" destOrd="0" presId="urn:microsoft.com/office/officeart/2017/3/layout/DropPinTimeline"/>
    <dgm:cxn modelId="{389E1ED0-BF11-4B2C-9EAD-F508A085E5C6}" type="presParOf" srcId="{3E5DE7C1-9EBB-4D53-890F-8216ECA96BD8}" destId="{CB1690AB-9B85-4F90-9048-98731437B71A}" srcOrd="0" destOrd="0" presId="urn:microsoft.com/office/officeart/2017/3/layout/DropPinTimeline"/>
    <dgm:cxn modelId="{7CF97288-566A-4A14-B817-443A9EC6CBF1}" type="presParOf" srcId="{3E5DE7C1-9EBB-4D53-890F-8216ECA96BD8}" destId="{9004ED5F-536D-4EEF-B533-A4D4E5024508}" srcOrd="1" destOrd="0" presId="urn:microsoft.com/office/officeart/2017/3/layout/DropPinTimeline"/>
    <dgm:cxn modelId="{E56D0241-3343-4FC3-A6D9-9725B0323C8E}" type="presParOf" srcId="{513FF41C-208F-4C9B-8157-14C14653E2A5}" destId="{AFBF9CF7-4F6F-441F-A039-2BB271939630}" srcOrd="2" destOrd="0" presId="urn:microsoft.com/office/officeart/2017/3/layout/DropPinTimeline"/>
    <dgm:cxn modelId="{EE8CB35D-A509-480C-8E90-BDCD499F36BC}" type="presParOf" srcId="{513FF41C-208F-4C9B-8157-14C14653E2A5}" destId="{62C28124-1AC7-4804-A870-634E22E1FBB7}" srcOrd="3" destOrd="0" presId="urn:microsoft.com/office/officeart/2017/3/layout/DropPinTimeline"/>
    <dgm:cxn modelId="{DBE5FA07-C000-48A2-A695-757681044FB7}" type="presParOf" srcId="{513FF41C-208F-4C9B-8157-14C14653E2A5}" destId="{5B38BFDC-CF2E-452D-B419-638BB09FD98C}" srcOrd="4" destOrd="0" presId="urn:microsoft.com/office/officeart/2017/3/layout/DropPinTimeline"/>
    <dgm:cxn modelId="{9765EE43-D197-488E-8A0B-8CAB47FE9541}" type="presParOf" srcId="{513FF41C-208F-4C9B-8157-14C14653E2A5}" destId="{4C13D7A0-DB39-44E8-A08F-736290E6D832}" srcOrd="5" destOrd="0" presId="urn:microsoft.com/office/officeart/2017/3/layout/DropPinTimeline"/>
    <dgm:cxn modelId="{B73EAE8F-0DE0-4E15-82E3-C4211D284037}" type="presParOf" srcId="{1D5E85EC-B75A-4DBB-BA7B-C6F02F6B9E52}" destId="{96CFED8D-F6EF-4098-A5AA-05D41A826B49}" srcOrd="3" destOrd="0" presId="urn:microsoft.com/office/officeart/2017/3/layout/DropPinTimeline"/>
    <dgm:cxn modelId="{CF9EFDE4-8A56-4DD4-9434-5D2A4A4C8497}" type="presParOf" srcId="{1D5E85EC-B75A-4DBB-BA7B-C6F02F6B9E52}" destId="{8F3355F8-FE11-4E97-9BEB-18433137F903}" srcOrd="4" destOrd="0" presId="urn:microsoft.com/office/officeart/2017/3/layout/DropPinTimeline"/>
    <dgm:cxn modelId="{872B16F1-2065-4B8E-A93A-CA539F7470F6}" type="presParOf" srcId="{8F3355F8-FE11-4E97-9BEB-18433137F903}" destId="{0F03FE99-55EA-4324-B344-E435258028B9}" srcOrd="0" destOrd="0" presId="urn:microsoft.com/office/officeart/2017/3/layout/DropPinTimeline"/>
    <dgm:cxn modelId="{C0F43941-27B0-4C3A-8A11-A7789212C6AE}" type="presParOf" srcId="{8F3355F8-FE11-4E97-9BEB-18433137F903}" destId="{4ECA991A-326F-45EE-9E5F-6CDF83C13DE6}" srcOrd="1" destOrd="0" presId="urn:microsoft.com/office/officeart/2017/3/layout/DropPinTimeline"/>
    <dgm:cxn modelId="{44547F6D-7121-47D8-B838-176F262CF426}" type="presParOf" srcId="{4ECA991A-326F-45EE-9E5F-6CDF83C13DE6}" destId="{9654AE93-83F7-4803-8E7C-25A6DCC79890}" srcOrd="0" destOrd="0" presId="urn:microsoft.com/office/officeart/2017/3/layout/DropPinTimeline"/>
    <dgm:cxn modelId="{EA70423B-7116-4357-9ED3-4B5F6A179594}" type="presParOf" srcId="{4ECA991A-326F-45EE-9E5F-6CDF83C13DE6}" destId="{C16A25BA-56CD-47BC-A11D-7CA4F5176514}" srcOrd="1" destOrd="0" presId="urn:microsoft.com/office/officeart/2017/3/layout/DropPinTimeline"/>
    <dgm:cxn modelId="{E7961BF9-83D6-4C54-AC63-7825E82DFB14}" type="presParOf" srcId="{8F3355F8-FE11-4E97-9BEB-18433137F903}" destId="{9ABEDB16-7876-4683-8272-0236672AE563}" srcOrd="2" destOrd="0" presId="urn:microsoft.com/office/officeart/2017/3/layout/DropPinTimeline"/>
    <dgm:cxn modelId="{9E0B41B6-3A76-4AD7-976B-399399CD769B}" type="presParOf" srcId="{8F3355F8-FE11-4E97-9BEB-18433137F903}" destId="{DB2E015A-223F-40C3-AF3C-3E7B412CD77A}" srcOrd="3" destOrd="0" presId="urn:microsoft.com/office/officeart/2017/3/layout/DropPinTimeline"/>
    <dgm:cxn modelId="{D1804895-C4BC-47DF-8790-041D680F29D1}" type="presParOf" srcId="{8F3355F8-FE11-4E97-9BEB-18433137F903}" destId="{9A9E7513-2023-426D-9561-5E2235DC41B1}" srcOrd="4" destOrd="0" presId="urn:microsoft.com/office/officeart/2017/3/layout/DropPinTimeline"/>
    <dgm:cxn modelId="{85D720CC-09A2-410F-9CD9-B69D3D8127B1}" type="presParOf" srcId="{8F3355F8-FE11-4E97-9BEB-18433137F903}" destId="{FDBA7A9D-3203-456C-808F-714DF24DC65C}" srcOrd="5" destOrd="0" presId="urn:microsoft.com/office/officeart/2017/3/layout/DropPinTimeline"/>
    <dgm:cxn modelId="{2539676C-2749-4C8D-87AB-6BF871A828F3}" type="presParOf" srcId="{1D5E85EC-B75A-4DBB-BA7B-C6F02F6B9E52}" destId="{1DB62BE0-4551-4010-A579-4258B014DAF3}" srcOrd="5" destOrd="0" presId="urn:microsoft.com/office/officeart/2017/3/layout/DropPinTimeline"/>
    <dgm:cxn modelId="{7D64496B-27AA-461C-96AA-EC16C0D9EB75}" type="presParOf" srcId="{1D5E85EC-B75A-4DBB-BA7B-C6F02F6B9E52}" destId="{2BCE19FA-B931-4EFC-8DB6-56BD4494ACCD}" srcOrd="6" destOrd="0" presId="urn:microsoft.com/office/officeart/2017/3/layout/DropPinTimeline"/>
    <dgm:cxn modelId="{88913258-91B3-4D51-B9DA-32D02033C944}" type="presParOf" srcId="{2BCE19FA-B931-4EFC-8DB6-56BD4494ACCD}" destId="{4BACB686-0B77-4B8D-AF81-B64D2A448A42}" srcOrd="0" destOrd="0" presId="urn:microsoft.com/office/officeart/2017/3/layout/DropPinTimeline"/>
    <dgm:cxn modelId="{2BC8DC97-4D65-4062-9B91-3FC351AA1C2C}" type="presParOf" srcId="{2BCE19FA-B931-4EFC-8DB6-56BD4494ACCD}" destId="{FB274F40-68DC-4748-9817-636B62A9B851}" srcOrd="1" destOrd="0" presId="urn:microsoft.com/office/officeart/2017/3/layout/DropPinTimeline"/>
    <dgm:cxn modelId="{65BC975A-1A01-4175-B611-F8572F636471}" type="presParOf" srcId="{FB274F40-68DC-4748-9817-636B62A9B851}" destId="{EA54C2F1-30BB-4A03-90B5-C4D289D67F34}" srcOrd="0" destOrd="0" presId="urn:microsoft.com/office/officeart/2017/3/layout/DropPinTimeline"/>
    <dgm:cxn modelId="{BBDAFA4F-E900-418A-9536-55B6DF31D298}" type="presParOf" srcId="{FB274F40-68DC-4748-9817-636B62A9B851}" destId="{609B74B5-EE0F-49AE-B46D-27E6F48CEE98}" srcOrd="1" destOrd="0" presId="urn:microsoft.com/office/officeart/2017/3/layout/DropPinTimeline"/>
    <dgm:cxn modelId="{C76028DC-AEA2-491F-A37E-408C1B36CCDE}" type="presParOf" srcId="{2BCE19FA-B931-4EFC-8DB6-56BD4494ACCD}" destId="{9EA246FE-11EB-411B-B5D0-8697B7D48892}" srcOrd="2" destOrd="0" presId="urn:microsoft.com/office/officeart/2017/3/layout/DropPinTimeline"/>
    <dgm:cxn modelId="{79FB9294-0628-4F77-921A-9292C2953BE2}" type="presParOf" srcId="{2BCE19FA-B931-4EFC-8DB6-56BD4494ACCD}" destId="{814FC5EC-6670-48BE-BCC2-40C457ED969B}" srcOrd="3" destOrd="0" presId="urn:microsoft.com/office/officeart/2017/3/layout/DropPinTimeline"/>
    <dgm:cxn modelId="{F119A1EE-B9B4-4379-88D0-78D987883C86}" type="presParOf" srcId="{2BCE19FA-B931-4EFC-8DB6-56BD4494ACCD}" destId="{A3573B5A-4287-497B-8EF0-DD41E6AE751E}" srcOrd="4" destOrd="0" presId="urn:microsoft.com/office/officeart/2017/3/layout/DropPinTimeline"/>
    <dgm:cxn modelId="{83C921AA-288F-4434-A545-E384DFD13870}" type="presParOf" srcId="{2BCE19FA-B931-4EFC-8DB6-56BD4494ACCD}" destId="{42AC8A01-29C6-45B2-B924-C234FF9271BF}" srcOrd="5" destOrd="0" presId="urn:microsoft.com/office/officeart/2017/3/layout/DropPinTimeline"/>
    <dgm:cxn modelId="{B64AE09F-A9C0-4107-AAEF-1698DD5D92C4}" type="presParOf" srcId="{1D5E85EC-B75A-4DBB-BA7B-C6F02F6B9E52}" destId="{57D25301-C498-476B-A613-2A3256B747A2}" srcOrd="7" destOrd="0" presId="urn:microsoft.com/office/officeart/2017/3/layout/DropPinTimeline"/>
    <dgm:cxn modelId="{C56091B7-B817-4CB4-832B-A9D99757733D}" type="presParOf" srcId="{1D5E85EC-B75A-4DBB-BA7B-C6F02F6B9E52}" destId="{9E157C40-B895-4AF4-B0DC-2A4641CD3494}" srcOrd="8" destOrd="0" presId="urn:microsoft.com/office/officeart/2017/3/layout/DropPinTimeline"/>
    <dgm:cxn modelId="{45AAE2C3-40FD-44BE-A57C-27C92C5E968F}" type="presParOf" srcId="{9E157C40-B895-4AF4-B0DC-2A4641CD3494}" destId="{D7F8071E-74F8-40F1-B357-F5FEA9738F41}" srcOrd="0" destOrd="0" presId="urn:microsoft.com/office/officeart/2017/3/layout/DropPinTimeline"/>
    <dgm:cxn modelId="{4925D612-4B8B-4C10-AD1F-FC21C1506F2F}" type="presParOf" srcId="{9E157C40-B895-4AF4-B0DC-2A4641CD3494}" destId="{67F29FF2-F649-434B-B679-3388D1418E6A}" srcOrd="1" destOrd="0" presId="urn:microsoft.com/office/officeart/2017/3/layout/DropPinTimeline"/>
    <dgm:cxn modelId="{65BACB1C-29A0-412D-ACC9-D8E11C0131C1}" type="presParOf" srcId="{67F29FF2-F649-434B-B679-3388D1418E6A}" destId="{6DCCE54A-1292-4894-8A1D-36991800544C}" srcOrd="0" destOrd="0" presId="urn:microsoft.com/office/officeart/2017/3/layout/DropPinTimeline"/>
    <dgm:cxn modelId="{A5CF7F75-CB5E-41C1-9739-BDCFF53EBB55}" type="presParOf" srcId="{67F29FF2-F649-434B-B679-3388D1418E6A}" destId="{A9B7E381-14F2-442A-9B77-DB1C08393486}" srcOrd="1" destOrd="0" presId="urn:microsoft.com/office/officeart/2017/3/layout/DropPinTimeline"/>
    <dgm:cxn modelId="{02D8648F-22EE-4B68-8554-9F46858DD368}" type="presParOf" srcId="{9E157C40-B895-4AF4-B0DC-2A4641CD3494}" destId="{6F223102-3398-4D16-B9D7-8376291CBC4F}" srcOrd="2" destOrd="0" presId="urn:microsoft.com/office/officeart/2017/3/layout/DropPinTimeline"/>
    <dgm:cxn modelId="{EEAE6D6B-CD0F-4524-8FD5-5C7794DF1061}" type="presParOf" srcId="{9E157C40-B895-4AF4-B0DC-2A4641CD3494}" destId="{8804D25D-5E2C-4F3E-8EF9-5A0BC7659722}" srcOrd="3" destOrd="0" presId="urn:microsoft.com/office/officeart/2017/3/layout/DropPinTimeline"/>
    <dgm:cxn modelId="{79CA6554-1B72-4D00-A090-6763330375B6}" type="presParOf" srcId="{9E157C40-B895-4AF4-B0DC-2A4641CD3494}" destId="{D68175D7-9EE7-4193-879C-9CF40EF0A21C}" srcOrd="4" destOrd="0" presId="urn:microsoft.com/office/officeart/2017/3/layout/DropPinTimeline"/>
    <dgm:cxn modelId="{4C11087F-4EC3-437C-8658-AC99E54975DD}" type="presParOf" srcId="{9E157C40-B895-4AF4-B0DC-2A4641CD3494}" destId="{8DC02805-F00C-4407-98ED-8FE3CDC5EA4D}" srcOrd="5" destOrd="0" presId="urn:microsoft.com/office/officeart/2017/3/layout/DropPinTimeline"/>
    <dgm:cxn modelId="{9DA3146B-25DF-4CF7-BFCA-4920E9DA7117}" type="presParOf" srcId="{1D5E85EC-B75A-4DBB-BA7B-C6F02F6B9E52}" destId="{DCBC0B76-3AA7-47C5-BBB2-01B081E9A320}" srcOrd="9" destOrd="0" presId="urn:microsoft.com/office/officeart/2017/3/layout/DropPinTimeline"/>
    <dgm:cxn modelId="{DAB43402-BE1F-441A-80AC-5245BEA06700}" type="presParOf" srcId="{1D5E85EC-B75A-4DBB-BA7B-C6F02F6B9E52}" destId="{C3D74111-6A3A-42A0-A0F0-46D233EBFF95}" srcOrd="10" destOrd="0" presId="urn:microsoft.com/office/officeart/2017/3/layout/DropPinTimeline"/>
    <dgm:cxn modelId="{F6247CA6-D20D-459E-9C15-3B8AC3AD1D2F}" type="presParOf" srcId="{C3D74111-6A3A-42A0-A0F0-46D233EBFF95}" destId="{ECC79837-90CB-431C-AF02-235DEB1C5E67}" srcOrd="0" destOrd="0" presId="urn:microsoft.com/office/officeart/2017/3/layout/DropPinTimeline"/>
    <dgm:cxn modelId="{9D48D36A-4744-4416-8BD6-CAC4B01B12B2}" type="presParOf" srcId="{C3D74111-6A3A-42A0-A0F0-46D233EBFF95}" destId="{598FA968-070F-424D-A06A-120B7059BA1C}" srcOrd="1" destOrd="0" presId="urn:microsoft.com/office/officeart/2017/3/layout/DropPinTimeline"/>
    <dgm:cxn modelId="{9F41053A-631D-468C-A2E6-3259E5F35469}" type="presParOf" srcId="{598FA968-070F-424D-A06A-120B7059BA1C}" destId="{CC5528C7-5223-430F-86CB-291B16D19FB3}" srcOrd="0" destOrd="0" presId="urn:microsoft.com/office/officeart/2017/3/layout/DropPinTimeline"/>
    <dgm:cxn modelId="{9285174C-8202-450A-9678-B1EAD4BA7EDE}" type="presParOf" srcId="{598FA968-070F-424D-A06A-120B7059BA1C}" destId="{D22DD74A-BAB1-449C-B9E2-805AB5F6CE0D}" srcOrd="1" destOrd="0" presId="urn:microsoft.com/office/officeart/2017/3/layout/DropPinTimeline"/>
    <dgm:cxn modelId="{DDA58F56-078E-4CDF-8160-2CDDBC64A2B9}" type="presParOf" srcId="{C3D74111-6A3A-42A0-A0F0-46D233EBFF95}" destId="{9551FA07-2B3C-4960-927C-2A3452A2B9B7}" srcOrd="2" destOrd="0" presId="urn:microsoft.com/office/officeart/2017/3/layout/DropPinTimeline"/>
    <dgm:cxn modelId="{7F9D0C81-45C0-44E6-B660-826152DFFEC8}" type="presParOf" srcId="{C3D74111-6A3A-42A0-A0F0-46D233EBFF95}" destId="{AA00CAE5-CDBD-442C-B303-982E37620A73}" srcOrd="3" destOrd="0" presId="urn:microsoft.com/office/officeart/2017/3/layout/DropPinTimeline"/>
    <dgm:cxn modelId="{77CE2B7F-A819-4EB3-8822-745704BC48EA}" type="presParOf" srcId="{C3D74111-6A3A-42A0-A0F0-46D233EBFF95}" destId="{FDF1DCA1-6855-43CE-845E-73F678BD4FA0}" srcOrd="4" destOrd="0" presId="urn:microsoft.com/office/officeart/2017/3/layout/DropPinTimeline"/>
    <dgm:cxn modelId="{1A4317D9-E307-4EA7-BA1C-2FF79F97E7C1}" type="presParOf" srcId="{C3D74111-6A3A-42A0-A0F0-46D233EBFF95}" destId="{9CC2B75B-2879-4C1C-81F7-EA64CA1AB5CF}" srcOrd="5" destOrd="0" presId="urn:microsoft.com/office/officeart/2017/3/layout/DropPinTimeline"/>
    <dgm:cxn modelId="{20366164-C9A2-44F9-944E-C864DB2A318C}" type="presParOf" srcId="{1D5E85EC-B75A-4DBB-BA7B-C6F02F6B9E52}" destId="{1711BA8E-0F40-4765-A457-2509F0E5F661}" srcOrd="11" destOrd="0" presId="urn:microsoft.com/office/officeart/2017/3/layout/DropPinTimeline"/>
    <dgm:cxn modelId="{13EB0031-0ECC-46C4-B132-C655876C1823}" type="presParOf" srcId="{1D5E85EC-B75A-4DBB-BA7B-C6F02F6B9E52}" destId="{B9323103-0718-475A-AB87-DA273D3D2C80}" srcOrd="12" destOrd="0" presId="urn:microsoft.com/office/officeart/2017/3/layout/DropPinTimeline"/>
    <dgm:cxn modelId="{BF7EFCFC-61E9-4027-8638-999B5A06A1BF}" type="presParOf" srcId="{B9323103-0718-475A-AB87-DA273D3D2C80}" destId="{10263A7E-A884-4B9A-ADFA-7142B4795F6A}" srcOrd="0" destOrd="0" presId="urn:microsoft.com/office/officeart/2017/3/layout/DropPinTimeline"/>
    <dgm:cxn modelId="{4BC06C3D-6D81-4938-9948-ECCA91307EE2}" type="presParOf" srcId="{B9323103-0718-475A-AB87-DA273D3D2C80}" destId="{07E904DB-2C56-4286-86D0-C33121515A23}" srcOrd="1" destOrd="0" presId="urn:microsoft.com/office/officeart/2017/3/layout/DropPinTimeline"/>
    <dgm:cxn modelId="{496E5207-30D5-4B91-8CE0-2996DD269910}" type="presParOf" srcId="{07E904DB-2C56-4286-86D0-C33121515A23}" destId="{1B22249A-B44D-4E1A-80D9-74F1967ADD9C}" srcOrd="0" destOrd="0" presId="urn:microsoft.com/office/officeart/2017/3/layout/DropPinTimeline"/>
    <dgm:cxn modelId="{118D3BFD-F791-46F7-B2AA-6F84F946BFF3}" type="presParOf" srcId="{07E904DB-2C56-4286-86D0-C33121515A23}" destId="{67A6B3AF-B31B-485A-B42D-873C49D272E7}" srcOrd="1" destOrd="0" presId="urn:microsoft.com/office/officeart/2017/3/layout/DropPinTimeline"/>
    <dgm:cxn modelId="{75256835-F52C-49B4-859B-8AAE3D0A4D76}" type="presParOf" srcId="{B9323103-0718-475A-AB87-DA273D3D2C80}" destId="{85BE38EA-8D54-4C87-880B-BE186B80883D}" srcOrd="2" destOrd="0" presId="urn:microsoft.com/office/officeart/2017/3/layout/DropPinTimeline"/>
    <dgm:cxn modelId="{8491BF55-0432-4EAD-A642-4911EBF5F1C5}" type="presParOf" srcId="{B9323103-0718-475A-AB87-DA273D3D2C80}" destId="{FBFA57B5-75F3-43BD-9360-EC89213D193E}" srcOrd="3" destOrd="0" presId="urn:microsoft.com/office/officeart/2017/3/layout/DropPinTimeline"/>
    <dgm:cxn modelId="{FD5D5988-EED2-4847-8444-F10942873F25}" type="presParOf" srcId="{B9323103-0718-475A-AB87-DA273D3D2C80}" destId="{99FB129A-8899-44F5-9C96-DD1BFE782C02}" srcOrd="4" destOrd="0" presId="urn:microsoft.com/office/officeart/2017/3/layout/DropPinTimeline"/>
    <dgm:cxn modelId="{9B321016-0BE0-469E-BC93-8C7BE8D3BE9D}" type="presParOf" srcId="{B9323103-0718-475A-AB87-DA273D3D2C80}" destId="{A3E2210D-BDE0-4415-A8ED-36F657AC4813}" srcOrd="5" destOrd="0" presId="urn:microsoft.com/office/officeart/2017/3/layout/DropPinTimeline"/>
    <dgm:cxn modelId="{85A92913-2C3A-46A0-88FF-402466BE8C2D}" type="presParOf" srcId="{1D5E85EC-B75A-4DBB-BA7B-C6F02F6B9E52}" destId="{6BE060B8-83BE-436A-A1B1-5D9FC69846A9}" srcOrd="13" destOrd="0" presId="urn:microsoft.com/office/officeart/2017/3/layout/DropPinTimeline"/>
    <dgm:cxn modelId="{6BFCB706-33D1-4033-9169-6409F3062C43}" type="presParOf" srcId="{1D5E85EC-B75A-4DBB-BA7B-C6F02F6B9E52}" destId="{2839A9E6-B208-42C2-8F48-A4C8D192AD54}" srcOrd="14" destOrd="0" presId="urn:microsoft.com/office/officeart/2017/3/layout/DropPinTimeline"/>
    <dgm:cxn modelId="{F7456D58-E5BB-48CB-AE91-91E24CAC9620}" type="presParOf" srcId="{2839A9E6-B208-42C2-8F48-A4C8D192AD54}" destId="{966DA4F2-703E-4DEF-BFE3-159EF8AE12B7}" srcOrd="0" destOrd="0" presId="urn:microsoft.com/office/officeart/2017/3/layout/DropPinTimeline"/>
    <dgm:cxn modelId="{B4C9F1ED-64C6-4934-9BFF-75CC39630595}" type="presParOf" srcId="{2839A9E6-B208-42C2-8F48-A4C8D192AD54}" destId="{8A400DC3-0B4A-4D02-9DF9-FCA8D69549CC}" srcOrd="1" destOrd="0" presId="urn:microsoft.com/office/officeart/2017/3/layout/DropPinTimeline"/>
    <dgm:cxn modelId="{73211F66-A081-476E-A7AB-B26B08F026FD}" type="presParOf" srcId="{8A400DC3-0B4A-4D02-9DF9-FCA8D69549CC}" destId="{B56BCDC3-B1C4-4CBF-BF25-77855E890639}" srcOrd="0" destOrd="0" presId="urn:microsoft.com/office/officeart/2017/3/layout/DropPinTimeline"/>
    <dgm:cxn modelId="{8982ACCB-B753-46E8-93B7-C4415AEF71C0}" type="presParOf" srcId="{8A400DC3-0B4A-4D02-9DF9-FCA8D69549CC}" destId="{6414A07B-837C-45A7-8E30-4CC07F6A3C7B}" srcOrd="1" destOrd="0" presId="urn:microsoft.com/office/officeart/2017/3/layout/DropPinTimeline"/>
    <dgm:cxn modelId="{D1D5E913-2DE0-4340-8BF8-F7BC8F5C5E24}" type="presParOf" srcId="{2839A9E6-B208-42C2-8F48-A4C8D192AD54}" destId="{33C1BF43-533D-4C0F-80A2-AE29FD42A147}" srcOrd="2" destOrd="0" presId="urn:microsoft.com/office/officeart/2017/3/layout/DropPinTimeline"/>
    <dgm:cxn modelId="{D6B2A8B7-5161-4F47-A72A-F384EDBA5D11}" type="presParOf" srcId="{2839A9E6-B208-42C2-8F48-A4C8D192AD54}" destId="{1D169106-E184-46C5-9C77-B0444D977946}" srcOrd="3" destOrd="0" presId="urn:microsoft.com/office/officeart/2017/3/layout/DropPinTimeline"/>
    <dgm:cxn modelId="{78DA89AD-FEB1-414D-9B79-EDB794D7FA73}" type="presParOf" srcId="{2839A9E6-B208-42C2-8F48-A4C8D192AD54}" destId="{56CBBBF4-4341-4430-9DC0-00B49A851E9D}" srcOrd="4" destOrd="0" presId="urn:microsoft.com/office/officeart/2017/3/layout/DropPinTimeline"/>
    <dgm:cxn modelId="{00915133-3D2E-4AB3-903C-FD8557F36F3C}" type="presParOf" srcId="{2839A9E6-B208-42C2-8F48-A4C8D192AD54}" destId="{2FE7C194-6288-43D4-8095-73F241DD0E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6DA20E-E8C2-4AFE-9F1E-53997BA818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6B812-5A5B-4F49-95E6-7A9FD16CBE9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Officer Change in Rank</a:t>
          </a:r>
        </a:p>
      </dgm:t>
    </dgm:pt>
    <dgm:pt modelId="{8C190E4C-22C7-41B3-B8D2-46F54384612A}" type="parTrans" cxnId="{5FE16B9A-C8AB-46CD-BC51-25C409F9A80C}">
      <dgm:prSet/>
      <dgm:spPr/>
      <dgm:t>
        <a:bodyPr/>
        <a:lstStyle/>
        <a:p>
          <a:endParaRPr lang="en-US"/>
        </a:p>
      </dgm:t>
    </dgm:pt>
    <dgm:pt modelId="{A61E7654-508E-4412-851C-60628B00E7AA}" type="sibTrans" cxnId="{5FE16B9A-C8AB-46CD-BC51-25C409F9A80C}">
      <dgm:prSet/>
      <dgm:spPr/>
      <dgm:t>
        <a:bodyPr/>
        <a:lstStyle/>
        <a:p>
          <a:endParaRPr lang="en-US"/>
        </a:p>
      </dgm:t>
    </dgm:pt>
    <dgm:pt modelId="{DBF7B003-17FB-4704-9B33-96B019B7EAD3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Complaint Outcome</a:t>
          </a:r>
        </a:p>
      </dgm:t>
    </dgm:pt>
    <dgm:pt modelId="{C109654C-3283-4849-A305-C1BC1F6549AE}" type="parTrans" cxnId="{922EDD49-4AB4-4EB5-9EE9-C009CC300DD1}">
      <dgm:prSet/>
      <dgm:spPr/>
      <dgm:t>
        <a:bodyPr/>
        <a:lstStyle/>
        <a:p>
          <a:endParaRPr lang="en-US"/>
        </a:p>
      </dgm:t>
    </dgm:pt>
    <dgm:pt modelId="{4DFC9A2C-A5A5-4266-A81D-9692973D6E3D}" type="sibTrans" cxnId="{922EDD49-4AB4-4EB5-9EE9-C009CC300DD1}">
      <dgm:prSet/>
      <dgm:spPr/>
      <dgm:t>
        <a:bodyPr/>
        <a:lstStyle/>
        <a:p>
          <a:endParaRPr lang="en-US"/>
        </a:p>
      </dgm:t>
    </dgm:pt>
    <dgm:pt modelId="{B7C9BD01-E661-4B7B-AD28-BD23E7377C0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Board Outcomes</a:t>
          </a:r>
        </a:p>
      </dgm:t>
    </dgm:pt>
    <dgm:pt modelId="{9BDE65CA-B530-4729-BED4-A4244EEF1308}" type="parTrans" cxnId="{C2619B60-36D1-458E-B78A-624A6FABE44C}">
      <dgm:prSet/>
      <dgm:spPr/>
      <dgm:t>
        <a:bodyPr/>
        <a:lstStyle/>
        <a:p>
          <a:endParaRPr lang="en-US"/>
        </a:p>
      </dgm:t>
    </dgm:pt>
    <dgm:pt modelId="{D2151D8E-B9BF-48E2-B3C7-9C85A25A4236}" type="sibTrans" cxnId="{C2619B60-36D1-458E-B78A-624A6FABE44C}">
      <dgm:prSet/>
      <dgm:spPr/>
      <dgm:t>
        <a:bodyPr/>
        <a:lstStyle/>
        <a:p>
          <a:endParaRPr lang="en-US"/>
        </a:p>
      </dgm:t>
    </dgm:pt>
    <dgm:pt modelId="{6DE91EB4-920A-4EA0-BCF0-44D436BCD4E8}">
      <dgm:prSet/>
      <dgm:spPr/>
      <dgm:t>
        <a:bodyPr/>
        <a:lstStyle/>
        <a:p>
          <a:r>
            <a:rPr lang="en-US" dirty="0"/>
            <a:t>Substantiated vs Unsubstantiated vs Exonerated</a:t>
          </a:r>
        </a:p>
      </dgm:t>
    </dgm:pt>
    <dgm:pt modelId="{09267644-9D91-44E5-AE8C-9E77C8756150}" type="parTrans" cxnId="{9C2A03AA-AEDD-4831-8D14-1C85E068FF1A}">
      <dgm:prSet/>
      <dgm:spPr/>
      <dgm:t>
        <a:bodyPr/>
        <a:lstStyle/>
        <a:p>
          <a:endParaRPr lang="en-US"/>
        </a:p>
      </dgm:t>
    </dgm:pt>
    <dgm:pt modelId="{3A556D04-96E9-4EA6-AE81-2689A969EEC0}" type="sibTrans" cxnId="{9C2A03AA-AEDD-4831-8D14-1C85E068FF1A}">
      <dgm:prSet/>
      <dgm:spPr/>
      <dgm:t>
        <a:bodyPr/>
        <a:lstStyle/>
        <a:p>
          <a:endParaRPr lang="en-US"/>
        </a:p>
      </dgm:t>
    </dgm:pt>
    <dgm:pt modelId="{8DB287E7-748D-4240-B0D6-FA6DB29B9E67}">
      <dgm:prSet/>
      <dgm:spPr/>
      <dgm:t>
        <a:bodyPr/>
        <a:lstStyle/>
        <a:p>
          <a:r>
            <a:rPr lang="en-US" dirty="0"/>
            <a:t>Very little negative change</a:t>
          </a:r>
        </a:p>
      </dgm:t>
    </dgm:pt>
    <dgm:pt modelId="{5FBF4734-4ADB-44EB-96EF-C956E2E819DF}" type="parTrans" cxnId="{2F092C4D-76FF-4E61-9DA3-09DE5E1A70BF}">
      <dgm:prSet/>
      <dgm:spPr/>
      <dgm:t>
        <a:bodyPr/>
        <a:lstStyle/>
        <a:p>
          <a:endParaRPr lang="en-US"/>
        </a:p>
      </dgm:t>
    </dgm:pt>
    <dgm:pt modelId="{A054FF51-D9EF-47AB-9ED2-CA643E5A5025}" type="sibTrans" cxnId="{2F092C4D-76FF-4E61-9DA3-09DE5E1A70BF}">
      <dgm:prSet/>
      <dgm:spPr/>
      <dgm:t>
        <a:bodyPr/>
        <a:lstStyle/>
        <a:p>
          <a:endParaRPr lang="en-US"/>
        </a:p>
      </dgm:t>
    </dgm:pt>
    <dgm:pt modelId="{C2C88EF1-51B3-45F1-AA99-72B7235A7524}">
      <dgm:prSet/>
      <dgm:spPr/>
      <dgm:t>
        <a:bodyPr/>
        <a:lstStyle/>
        <a:p>
          <a:r>
            <a:rPr lang="en-US" dirty="0"/>
            <a:t>Large piece charged</a:t>
          </a:r>
        </a:p>
      </dgm:t>
    </dgm:pt>
    <dgm:pt modelId="{F199EA8A-8E5D-4817-A795-EC1839302090}" type="parTrans" cxnId="{1709C9B1-837E-4B1A-A26A-E756142CDE5E}">
      <dgm:prSet/>
      <dgm:spPr/>
      <dgm:t>
        <a:bodyPr/>
        <a:lstStyle/>
        <a:p>
          <a:endParaRPr lang="en-US"/>
        </a:p>
      </dgm:t>
    </dgm:pt>
    <dgm:pt modelId="{E1FFA200-EF41-4B86-8FEF-9E27AE71E490}" type="sibTrans" cxnId="{1709C9B1-837E-4B1A-A26A-E756142CDE5E}">
      <dgm:prSet/>
      <dgm:spPr/>
      <dgm:t>
        <a:bodyPr/>
        <a:lstStyle/>
        <a:p>
          <a:endParaRPr lang="en-US"/>
        </a:p>
      </dgm:t>
    </dgm:pt>
    <dgm:pt modelId="{17A19A17-2085-4C17-BF9A-5B75C0A99A7C}" type="pres">
      <dgm:prSet presAssocID="{116DA20E-E8C2-4AFE-9F1E-53997BA81864}" presName="linear" presStyleCnt="0">
        <dgm:presLayoutVars>
          <dgm:dir/>
          <dgm:animLvl val="lvl"/>
          <dgm:resizeHandles val="exact"/>
        </dgm:presLayoutVars>
      </dgm:prSet>
      <dgm:spPr/>
    </dgm:pt>
    <dgm:pt modelId="{90215431-B279-4C1A-A641-BE6D9F098227}" type="pres">
      <dgm:prSet presAssocID="{1666B812-5A5B-4F49-95E6-7A9FD16CBE9A}" presName="parentLin" presStyleCnt="0"/>
      <dgm:spPr/>
    </dgm:pt>
    <dgm:pt modelId="{B4748CAB-86DA-45CC-BDA6-0C8F8BA851DE}" type="pres">
      <dgm:prSet presAssocID="{1666B812-5A5B-4F49-95E6-7A9FD16CBE9A}" presName="parentLeftMargin" presStyleLbl="node1" presStyleIdx="0" presStyleCnt="3"/>
      <dgm:spPr/>
    </dgm:pt>
    <dgm:pt modelId="{94E68767-20C2-4E9D-8C98-B13AE819C198}" type="pres">
      <dgm:prSet presAssocID="{1666B812-5A5B-4F49-95E6-7A9FD16CBE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E06723-6E6F-40CF-B082-C85B85FCB395}" type="pres">
      <dgm:prSet presAssocID="{1666B812-5A5B-4F49-95E6-7A9FD16CBE9A}" presName="negativeSpace" presStyleCnt="0"/>
      <dgm:spPr/>
    </dgm:pt>
    <dgm:pt modelId="{3AA2E88F-4C32-4F24-A8B6-784520BFDA9C}" type="pres">
      <dgm:prSet presAssocID="{1666B812-5A5B-4F49-95E6-7A9FD16CBE9A}" presName="childText" presStyleLbl="conFgAcc1" presStyleIdx="0" presStyleCnt="3">
        <dgm:presLayoutVars>
          <dgm:bulletEnabled val="1"/>
        </dgm:presLayoutVars>
      </dgm:prSet>
      <dgm:spPr/>
    </dgm:pt>
    <dgm:pt modelId="{4CC36348-C479-4D38-8385-CD1C28D1C99C}" type="pres">
      <dgm:prSet presAssocID="{A61E7654-508E-4412-851C-60628B00E7AA}" presName="spaceBetweenRectangles" presStyleCnt="0"/>
      <dgm:spPr/>
    </dgm:pt>
    <dgm:pt modelId="{A587A6BD-874D-46C1-A8CF-37727F539576}" type="pres">
      <dgm:prSet presAssocID="{DBF7B003-17FB-4704-9B33-96B019B7EAD3}" presName="parentLin" presStyleCnt="0"/>
      <dgm:spPr/>
    </dgm:pt>
    <dgm:pt modelId="{84D4DD13-D52A-4151-BB64-B87866FA300E}" type="pres">
      <dgm:prSet presAssocID="{DBF7B003-17FB-4704-9B33-96B019B7EAD3}" presName="parentLeftMargin" presStyleLbl="node1" presStyleIdx="0" presStyleCnt="3"/>
      <dgm:spPr/>
    </dgm:pt>
    <dgm:pt modelId="{0A42DAC9-54B8-4EA2-B05B-9DFD54B7FAEE}" type="pres">
      <dgm:prSet presAssocID="{DBF7B003-17FB-4704-9B33-96B019B7E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D39FDB-EAFE-40FA-88A6-D947AF6B2F6F}" type="pres">
      <dgm:prSet presAssocID="{DBF7B003-17FB-4704-9B33-96B019B7EAD3}" presName="negativeSpace" presStyleCnt="0"/>
      <dgm:spPr/>
    </dgm:pt>
    <dgm:pt modelId="{796F0BB6-B38B-48D5-A5E0-A84F707D9AB6}" type="pres">
      <dgm:prSet presAssocID="{DBF7B003-17FB-4704-9B33-96B019B7EAD3}" presName="childText" presStyleLbl="conFgAcc1" presStyleIdx="1" presStyleCnt="3">
        <dgm:presLayoutVars>
          <dgm:bulletEnabled val="1"/>
        </dgm:presLayoutVars>
      </dgm:prSet>
      <dgm:spPr/>
    </dgm:pt>
    <dgm:pt modelId="{0D86EDE8-FAC5-4FD1-96B5-85A4F911BF12}" type="pres">
      <dgm:prSet presAssocID="{4DFC9A2C-A5A5-4266-A81D-9692973D6E3D}" presName="spaceBetweenRectangles" presStyleCnt="0"/>
      <dgm:spPr/>
    </dgm:pt>
    <dgm:pt modelId="{5B3AC6CC-B520-4DE8-BA5C-ADF61D9B0FF8}" type="pres">
      <dgm:prSet presAssocID="{B7C9BD01-E661-4B7B-AD28-BD23E7377C0A}" presName="parentLin" presStyleCnt="0"/>
      <dgm:spPr/>
    </dgm:pt>
    <dgm:pt modelId="{822B0B90-C666-490A-9618-64664168E16E}" type="pres">
      <dgm:prSet presAssocID="{B7C9BD01-E661-4B7B-AD28-BD23E7377C0A}" presName="parentLeftMargin" presStyleLbl="node1" presStyleIdx="1" presStyleCnt="3"/>
      <dgm:spPr/>
    </dgm:pt>
    <dgm:pt modelId="{587EACFD-60FF-4B9A-86D3-5FED6A545518}" type="pres">
      <dgm:prSet presAssocID="{B7C9BD01-E661-4B7B-AD28-BD23E7377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46CBED-A26A-420E-830C-B8E94DE4D0CA}" type="pres">
      <dgm:prSet presAssocID="{B7C9BD01-E661-4B7B-AD28-BD23E7377C0A}" presName="negativeSpace" presStyleCnt="0"/>
      <dgm:spPr/>
    </dgm:pt>
    <dgm:pt modelId="{3FA5A27D-6831-4F44-A34D-A83C62E69410}" type="pres">
      <dgm:prSet presAssocID="{B7C9BD01-E661-4B7B-AD28-BD23E7377C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624707-054E-4042-B260-4A2654278173}" type="presOf" srcId="{B7C9BD01-E661-4B7B-AD28-BD23E7377C0A}" destId="{587EACFD-60FF-4B9A-86D3-5FED6A545518}" srcOrd="1" destOrd="0" presId="urn:microsoft.com/office/officeart/2005/8/layout/list1"/>
    <dgm:cxn modelId="{8F866E09-7F3A-422B-B697-B546335FC406}" type="presOf" srcId="{6DE91EB4-920A-4EA0-BCF0-44D436BCD4E8}" destId="{796F0BB6-B38B-48D5-A5E0-A84F707D9AB6}" srcOrd="0" destOrd="0" presId="urn:microsoft.com/office/officeart/2005/8/layout/list1"/>
    <dgm:cxn modelId="{914AF92F-B436-4079-90CA-E941B7B937E9}" type="presOf" srcId="{C2C88EF1-51B3-45F1-AA99-72B7235A7524}" destId="{3FA5A27D-6831-4F44-A34D-A83C62E69410}" srcOrd="0" destOrd="0" presId="urn:microsoft.com/office/officeart/2005/8/layout/list1"/>
    <dgm:cxn modelId="{3601495B-965A-467D-8B53-65B4E5C09A79}" type="presOf" srcId="{DBF7B003-17FB-4704-9B33-96B019B7EAD3}" destId="{0A42DAC9-54B8-4EA2-B05B-9DFD54B7FAEE}" srcOrd="1" destOrd="0" presId="urn:microsoft.com/office/officeart/2005/8/layout/list1"/>
    <dgm:cxn modelId="{C2619B60-36D1-458E-B78A-624A6FABE44C}" srcId="{116DA20E-E8C2-4AFE-9F1E-53997BA81864}" destId="{B7C9BD01-E661-4B7B-AD28-BD23E7377C0A}" srcOrd="2" destOrd="0" parTransId="{9BDE65CA-B530-4729-BED4-A4244EEF1308}" sibTransId="{D2151D8E-B9BF-48E2-B3C7-9C85A25A4236}"/>
    <dgm:cxn modelId="{922EDD49-4AB4-4EB5-9EE9-C009CC300DD1}" srcId="{116DA20E-E8C2-4AFE-9F1E-53997BA81864}" destId="{DBF7B003-17FB-4704-9B33-96B019B7EAD3}" srcOrd="1" destOrd="0" parTransId="{C109654C-3283-4849-A305-C1BC1F6549AE}" sibTransId="{4DFC9A2C-A5A5-4266-A81D-9692973D6E3D}"/>
    <dgm:cxn modelId="{2F092C4D-76FF-4E61-9DA3-09DE5E1A70BF}" srcId="{1666B812-5A5B-4F49-95E6-7A9FD16CBE9A}" destId="{8DB287E7-748D-4240-B0D6-FA6DB29B9E67}" srcOrd="0" destOrd="0" parTransId="{5FBF4734-4ADB-44EB-96EF-C956E2E819DF}" sibTransId="{A054FF51-D9EF-47AB-9ED2-CA643E5A5025}"/>
    <dgm:cxn modelId="{1FA94855-F7AB-4BE8-995D-E3E5C12B6D93}" type="presOf" srcId="{B7C9BD01-E661-4B7B-AD28-BD23E7377C0A}" destId="{822B0B90-C666-490A-9618-64664168E16E}" srcOrd="0" destOrd="0" presId="urn:microsoft.com/office/officeart/2005/8/layout/list1"/>
    <dgm:cxn modelId="{5FE16B9A-C8AB-46CD-BC51-25C409F9A80C}" srcId="{116DA20E-E8C2-4AFE-9F1E-53997BA81864}" destId="{1666B812-5A5B-4F49-95E6-7A9FD16CBE9A}" srcOrd="0" destOrd="0" parTransId="{8C190E4C-22C7-41B3-B8D2-46F54384612A}" sibTransId="{A61E7654-508E-4412-851C-60628B00E7AA}"/>
    <dgm:cxn modelId="{A5D033A4-F442-4A4F-B028-1E3B7158FA73}" type="presOf" srcId="{8DB287E7-748D-4240-B0D6-FA6DB29B9E67}" destId="{3AA2E88F-4C32-4F24-A8B6-784520BFDA9C}" srcOrd="0" destOrd="0" presId="urn:microsoft.com/office/officeart/2005/8/layout/list1"/>
    <dgm:cxn modelId="{9C2A03AA-AEDD-4831-8D14-1C85E068FF1A}" srcId="{DBF7B003-17FB-4704-9B33-96B019B7EAD3}" destId="{6DE91EB4-920A-4EA0-BCF0-44D436BCD4E8}" srcOrd="0" destOrd="0" parTransId="{09267644-9D91-44E5-AE8C-9E77C8756150}" sibTransId="{3A556D04-96E9-4EA6-AE81-2689A969EEC0}"/>
    <dgm:cxn modelId="{1709C9B1-837E-4B1A-A26A-E756142CDE5E}" srcId="{B7C9BD01-E661-4B7B-AD28-BD23E7377C0A}" destId="{C2C88EF1-51B3-45F1-AA99-72B7235A7524}" srcOrd="0" destOrd="0" parTransId="{F199EA8A-8E5D-4817-A795-EC1839302090}" sibTransId="{E1FFA200-EF41-4B86-8FEF-9E27AE71E490}"/>
    <dgm:cxn modelId="{A86382C4-EA12-4C94-B5BE-BEBD88D248E8}" type="presOf" srcId="{1666B812-5A5B-4F49-95E6-7A9FD16CBE9A}" destId="{94E68767-20C2-4E9D-8C98-B13AE819C198}" srcOrd="1" destOrd="0" presId="urn:microsoft.com/office/officeart/2005/8/layout/list1"/>
    <dgm:cxn modelId="{2CE830E0-1149-444B-A587-69FF46EE6FAB}" type="presOf" srcId="{DBF7B003-17FB-4704-9B33-96B019B7EAD3}" destId="{84D4DD13-D52A-4151-BB64-B87866FA300E}" srcOrd="0" destOrd="0" presId="urn:microsoft.com/office/officeart/2005/8/layout/list1"/>
    <dgm:cxn modelId="{0E22DDEE-49FB-47D8-9074-CF3F4EBE72F6}" type="presOf" srcId="{116DA20E-E8C2-4AFE-9F1E-53997BA81864}" destId="{17A19A17-2085-4C17-BF9A-5B75C0A99A7C}" srcOrd="0" destOrd="0" presId="urn:microsoft.com/office/officeart/2005/8/layout/list1"/>
    <dgm:cxn modelId="{E8218BF8-CF0F-427E-902C-0517FE383E60}" type="presOf" srcId="{1666B812-5A5B-4F49-95E6-7A9FD16CBE9A}" destId="{B4748CAB-86DA-45CC-BDA6-0C8F8BA851DE}" srcOrd="0" destOrd="0" presId="urn:microsoft.com/office/officeart/2005/8/layout/list1"/>
    <dgm:cxn modelId="{A03A458A-6658-479A-A728-C4BC7C321635}" type="presParOf" srcId="{17A19A17-2085-4C17-BF9A-5B75C0A99A7C}" destId="{90215431-B279-4C1A-A641-BE6D9F098227}" srcOrd="0" destOrd="0" presId="urn:microsoft.com/office/officeart/2005/8/layout/list1"/>
    <dgm:cxn modelId="{799E151D-82E0-4CEB-A9E3-0A88962B85E3}" type="presParOf" srcId="{90215431-B279-4C1A-A641-BE6D9F098227}" destId="{B4748CAB-86DA-45CC-BDA6-0C8F8BA851DE}" srcOrd="0" destOrd="0" presId="urn:microsoft.com/office/officeart/2005/8/layout/list1"/>
    <dgm:cxn modelId="{B303B5AE-13CF-42B0-B5D0-297D80929C10}" type="presParOf" srcId="{90215431-B279-4C1A-A641-BE6D9F098227}" destId="{94E68767-20C2-4E9D-8C98-B13AE819C198}" srcOrd="1" destOrd="0" presId="urn:microsoft.com/office/officeart/2005/8/layout/list1"/>
    <dgm:cxn modelId="{44A6A73F-F4CF-4D2C-91CA-881F7B6608F6}" type="presParOf" srcId="{17A19A17-2085-4C17-BF9A-5B75C0A99A7C}" destId="{6BE06723-6E6F-40CF-B082-C85B85FCB395}" srcOrd="1" destOrd="0" presId="urn:microsoft.com/office/officeart/2005/8/layout/list1"/>
    <dgm:cxn modelId="{E0CF8171-70EA-495E-B865-223A4A7EF383}" type="presParOf" srcId="{17A19A17-2085-4C17-BF9A-5B75C0A99A7C}" destId="{3AA2E88F-4C32-4F24-A8B6-784520BFDA9C}" srcOrd="2" destOrd="0" presId="urn:microsoft.com/office/officeart/2005/8/layout/list1"/>
    <dgm:cxn modelId="{C9BBF837-CC9C-4E88-A52D-AACC992B9278}" type="presParOf" srcId="{17A19A17-2085-4C17-BF9A-5B75C0A99A7C}" destId="{4CC36348-C479-4D38-8385-CD1C28D1C99C}" srcOrd="3" destOrd="0" presId="urn:microsoft.com/office/officeart/2005/8/layout/list1"/>
    <dgm:cxn modelId="{E864D869-8329-4070-AB87-E2E762FA3D97}" type="presParOf" srcId="{17A19A17-2085-4C17-BF9A-5B75C0A99A7C}" destId="{A587A6BD-874D-46C1-A8CF-37727F539576}" srcOrd="4" destOrd="0" presId="urn:microsoft.com/office/officeart/2005/8/layout/list1"/>
    <dgm:cxn modelId="{BEF927F5-AF70-41A7-BDB3-AA72958CFC80}" type="presParOf" srcId="{A587A6BD-874D-46C1-A8CF-37727F539576}" destId="{84D4DD13-D52A-4151-BB64-B87866FA300E}" srcOrd="0" destOrd="0" presId="urn:microsoft.com/office/officeart/2005/8/layout/list1"/>
    <dgm:cxn modelId="{389AA898-469E-43F7-8D4F-0D3ABFEA569B}" type="presParOf" srcId="{A587A6BD-874D-46C1-A8CF-37727F539576}" destId="{0A42DAC9-54B8-4EA2-B05B-9DFD54B7FAEE}" srcOrd="1" destOrd="0" presId="urn:microsoft.com/office/officeart/2005/8/layout/list1"/>
    <dgm:cxn modelId="{4243FE6A-1E13-4449-9C0B-A63D5DAE7DC2}" type="presParOf" srcId="{17A19A17-2085-4C17-BF9A-5B75C0A99A7C}" destId="{A5D39FDB-EAFE-40FA-88A6-D947AF6B2F6F}" srcOrd="5" destOrd="0" presId="urn:microsoft.com/office/officeart/2005/8/layout/list1"/>
    <dgm:cxn modelId="{818BA00D-2ABC-4B8D-B324-CC3428F8C968}" type="presParOf" srcId="{17A19A17-2085-4C17-BF9A-5B75C0A99A7C}" destId="{796F0BB6-B38B-48D5-A5E0-A84F707D9AB6}" srcOrd="6" destOrd="0" presId="urn:microsoft.com/office/officeart/2005/8/layout/list1"/>
    <dgm:cxn modelId="{535DF7AD-7C68-4535-9CEA-F2886E1D8DF0}" type="presParOf" srcId="{17A19A17-2085-4C17-BF9A-5B75C0A99A7C}" destId="{0D86EDE8-FAC5-4FD1-96B5-85A4F911BF12}" srcOrd="7" destOrd="0" presId="urn:microsoft.com/office/officeart/2005/8/layout/list1"/>
    <dgm:cxn modelId="{DEA10158-83A2-4900-A3C9-BAC755D37788}" type="presParOf" srcId="{17A19A17-2085-4C17-BF9A-5B75C0A99A7C}" destId="{5B3AC6CC-B520-4DE8-BA5C-ADF61D9B0FF8}" srcOrd="8" destOrd="0" presId="urn:microsoft.com/office/officeart/2005/8/layout/list1"/>
    <dgm:cxn modelId="{3021F9ED-D3C0-48AD-9FDF-3E03CDE0936F}" type="presParOf" srcId="{5B3AC6CC-B520-4DE8-BA5C-ADF61D9B0FF8}" destId="{822B0B90-C666-490A-9618-64664168E16E}" srcOrd="0" destOrd="0" presId="urn:microsoft.com/office/officeart/2005/8/layout/list1"/>
    <dgm:cxn modelId="{99DC8F35-7CA1-4222-82BD-1F22136D4B94}" type="presParOf" srcId="{5B3AC6CC-B520-4DE8-BA5C-ADF61D9B0FF8}" destId="{587EACFD-60FF-4B9A-86D3-5FED6A545518}" srcOrd="1" destOrd="0" presId="urn:microsoft.com/office/officeart/2005/8/layout/list1"/>
    <dgm:cxn modelId="{DD7D1A98-8B97-4207-9E77-0CD7E1C8DB1A}" type="presParOf" srcId="{17A19A17-2085-4C17-BF9A-5B75C0A99A7C}" destId="{1646CBED-A26A-420E-830C-B8E94DE4D0CA}" srcOrd="9" destOrd="0" presId="urn:microsoft.com/office/officeart/2005/8/layout/list1"/>
    <dgm:cxn modelId="{6DD1EE94-6C6A-4B5D-9A70-9C9DAC2FBEBC}" type="presParOf" srcId="{17A19A17-2085-4C17-BF9A-5B75C0A99A7C}" destId="{3FA5A27D-6831-4F44-A34D-A83C62E694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6DA20E-E8C2-4AFE-9F1E-53997BA818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6B812-5A5B-4F49-95E6-7A9FD16CBE9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Action Time</a:t>
          </a:r>
        </a:p>
      </dgm:t>
    </dgm:pt>
    <dgm:pt modelId="{8C190E4C-22C7-41B3-B8D2-46F54384612A}" type="parTrans" cxnId="{5FE16B9A-C8AB-46CD-BC51-25C409F9A80C}">
      <dgm:prSet/>
      <dgm:spPr/>
      <dgm:t>
        <a:bodyPr/>
        <a:lstStyle/>
        <a:p>
          <a:endParaRPr lang="en-US"/>
        </a:p>
      </dgm:t>
    </dgm:pt>
    <dgm:pt modelId="{A61E7654-508E-4412-851C-60628B00E7AA}" type="sibTrans" cxnId="{5FE16B9A-C8AB-46CD-BC51-25C409F9A80C}">
      <dgm:prSet/>
      <dgm:spPr/>
      <dgm:t>
        <a:bodyPr/>
        <a:lstStyle/>
        <a:p>
          <a:endParaRPr lang="en-US"/>
        </a:p>
      </dgm:t>
    </dgm:pt>
    <dgm:pt modelId="{DBF7B003-17FB-4704-9B33-96B019B7EAD3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Offense Type</a:t>
          </a:r>
        </a:p>
      </dgm:t>
    </dgm:pt>
    <dgm:pt modelId="{C109654C-3283-4849-A305-C1BC1F6549AE}" type="parTrans" cxnId="{922EDD49-4AB4-4EB5-9EE9-C009CC300DD1}">
      <dgm:prSet/>
      <dgm:spPr/>
      <dgm:t>
        <a:bodyPr/>
        <a:lstStyle/>
        <a:p>
          <a:endParaRPr lang="en-US"/>
        </a:p>
      </dgm:t>
    </dgm:pt>
    <dgm:pt modelId="{4DFC9A2C-A5A5-4266-A81D-9692973D6E3D}" type="sibTrans" cxnId="{922EDD49-4AB4-4EB5-9EE9-C009CC300DD1}">
      <dgm:prSet/>
      <dgm:spPr/>
      <dgm:t>
        <a:bodyPr/>
        <a:lstStyle/>
        <a:p>
          <a:endParaRPr lang="en-US"/>
        </a:p>
      </dgm:t>
    </dgm:pt>
    <dgm:pt modelId="{B7C9BD01-E661-4B7B-AD28-BD23E7377C0A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Location</a:t>
          </a:r>
        </a:p>
      </dgm:t>
    </dgm:pt>
    <dgm:pt modelId="{9BDE65CA-B530-4729-BED4-A4244EEF1308}" type="parTrans" cxnId="{C2619B60-36D1-458E-B78A-624A6FABE44C}">
      <dgm:prSet/>
      <dgm:spPr/>
      <dgm:t>
        <a:bodyPr/>
        <a:lstStyle/>
        <a:p>
          <a:endParaRPr lang="en-US"/>
        </a:p>
      </dgm:t>
    </dgm:pt>
    <dgm:pt modelId="{D2151D8E-B9BF-48E2-B3C7-9C85A25A4236}" type="sibTrans" cxnId="{C2619B60-36D1-458E-B78A-624A6FABE44C}">
      <dgm:prSet/>
      <dgm:spPr/>
      <dgm:t>
        <a:bodyPr/>
        <a:lstStyle/>
        <a:p>
          <a:endParaRPr lang="en-US"/>
        </a:p>
      </dgm:t>
    </dgm:pt>
    <dgm:pt modelId="{DD4AC079-C0E0-49ED-8B7D-F9E5502C69E3}">
      <dgm:prSet/>
      <dgm:spPr/>
      <dgm:t>
        <a:bodyPr/>
        <a:lstStyle/>
        <a:p>
          <a:r>
            <a:rPr lang="en-US" dirty="0"/>
            <a:t>Vast majority of offenses took several years to resolve</a:t>
          </a:r>
        </a:p>
      </dgm:t>
    </dgm:pt>
    <dgm:pt modelId="{F111E9A8-CB5A-4DDA-A29E-3A020B3BB84B}" type="parTrans" cxnId="{07F09FF0-C777-4B43-B4AA-D41B82C977D9}">
      <dgm:prSet/>
      <dgm:spPr/>
      <dgm:t>
        <a:bodyPr/>
        <a:lstStyle/>
        <a:p>
          <a:endParaRPr lang="en-US"/>
        </a:p>
      </dgm:t>
    </dgm:pt>
    <dgm:pt modelId="{6B2F172D-A995-442D-9E84-04C999AAE1CE}" type="sibTrans" cxnId="{07F09FF0-C777-4B43-B4AA-D41B82C977D9}">
      <dgm:prSet/>
      <dgm:spPr/>
      <dgm:t>
        <a:bodyPr/>
        <a:lstStyle/>
        <a:p>
          <a:endParaRPr lang="en-US"/>
        </a:p>
      </dgm:t>
    </dgm:pt>
    <dgm:pt modelId="{B61DEA21-7AC1-460F-8BA4-578FC4627F69}">
      <dgm:prSet/>
      <dgm:spPr/>
      <dgm:t>
        <a:bodyPr/>
        <a:lstStyle/>
        <a:p>
          <a:r>
            <a:rPr lang="en-US" dirty="0"/>
            <a:t>Shows a wide range of offenses by officers with force being the longest action time</a:t>
          </a:r>
        </a:p>
      </dgm:t>
    </dgm:pt>
    <dgm:pt modelId="{59D3FEDA-96CF-4426-A265-EB73017E1B8E}" type="parTrans" cxnId="{30FC518C-DF78-4395-A27D-17E75BCC6325}">
      <dgm:prSet/>
      <dgm:spPr/>
      <dgm:t>
        <a:bodyPr/>
        <a:lstStyle/>
        <a:p>
          <a:endParaRPr lang="en-US"/>
        </a:p>
      </dgm:t>
    </dgm:pt>
    <dgm:pt modelId="{54DDA45C-E239-4C2C-BF37-9AFD633EB27D}" type="sibTrans" cxnId="{30FC518C-DF78-4395-A27D-17E75BCC6325}">
      <dgm:prSet/>
      <dgm:spPr/>
      <dgm:t>
        <a:bodyPr/>
        <a:lstStyle/>
        <a:p>
          <a:endParaRPr lang="en-US"/>
        </a:p>
      </dgm:t>
    </dgm:pt>
    <dgm:pt modelId="{5089EAE3-180A-4005-A57E-25C2CE3BA2C9}">
      <dgm:prSet/>
      <dgm:spPr/>
      <dgm:t>
        <a:bodyPr/>
        <a:lstStyle/>
        <a:p>
          <a:r>
            <a:rPr lang="en-US" dirty="0"/>
            <a:t>Based on independently sourced precinct data</a:t>
          </a:r>
        </a:p>
      </dgm:t>
    </dgm:pt>
    <dgm:pt modelId="{52AD942E-68F6-4CD4-A268-DFB85302E145}" type="parTrans" cxnId="{4E81E937-AC20-4205-9B03-8C45264D817D}">
      <dgm:prSet/>
      <dgm:spPr/>
      <dgm:t>
        <a:bodyPr/>
        <a:lstStyle/>
        <a:p>
          <a:endParaRPr lang="en-US"/>
        </a:p>
      </dgm:t>
    </dgm:pt>
    <dgm:pt modelId="{A541DC7F-E3E7-46B4-B9F0-D3FF7441122F}" type="sibTrans" cxnId="{4E81E937-AC20-4205-9B03-8C45264D817D}">
      <dgm:prSet/>
      <dgm:spPr/>
      <dgm:t>
        <a:bodyPr/>
        <a:lstStyle/>
        <a:p>
          <a:endParaRPr lang="en-US"/>
        </a:p>
      </dgm:t>
    </dgm:pt>
    <dgm:pt modelId="{5B721275-13FD-4878-AA6E-D2D5EC5CA90A}">
      <dgm:prSet/>
      <dgm:spPr/>
      <dgm:t>
        <a:bodyPr/>
        <a:lstStyle/>
        <a:p>
          <a:r>
            <a:rPr lang="en-US" dirty="0"/>
            <a:t>Color coded to show boroughs with a high concentration in Brooklyn </a:t>
          </a:r>
        </a:p>
      </dgm:t>
    </dgm:pt>
    <dgm:pt modelId="{DD49B127-A497-4A28-9443-0BA58B4001DF}" type="parTrans" cxnId="{A84C73AE-EB23-46E6-8236-55AF4718C667}">
      <dgm:prSet/>
      <dgm:spPr/>
      <dgm:t>
        <a:bodyPr/>
        <a:lstStyle/>
        <a:p>
          <a:endParaRPr lang="en-US"/>
        </a:p>
      </dgm:t>
    </dgm:pt>
    <dgm:pt modelId="{84C549C7-3202-4374-A126-6D89B85353DA}" type="sibTrans" cxnId="{A84C73AE-EB23-46E6-8236-55AF4718C667}">
      <dgm:prSet/>
      <dgm:spPr/>
      <dgm:t>
        <a:bodyPr/>
        <a:lstStyle/>
        <a:p>
          <a:endParaRPr lang="en-US"/>
        </a:p>
      </dgm:t>
    </dgm:pt>
    <dgm:pt modelId="{17A19A17-2085-4C17-BF9A-5B75C0A99A7C}" type="pres">
      <dgm:prSet presAssocID="{116DA20E-E8C2-4AFE-9F1E-53997BA81864}" presName="linear" presStyleCnt="0">
        <dgm:presLayoutVars>
          <dgm:dir/>
          <dgm:animLvl val="lvl"/>
          <dgm:resizeHandles val="exact"/>
        </dgm:presLayoutVars>
      </dgm:prSet>
      <dgm:spPr/>
    </dgm:pt>
    <dgm:pt modelId="{90215431-B279-4C1A-A641-BE6D9F098227}" type="pres">
      <dgm:prSet presAssocID="{1666B812-5A5B-4F49-95E6-7A9FD16CBE9A}" presName="parentLin" presStyleCnt="0"/>
      <dgm:spPr/>
    </dgm:pt>
    <dgm:pt modelId="{B4748CAB-86DA-45CC-BDA6-0C8F8BA851DE}" type="pres">
      <dgm:prSet presAssocID="{1666B812-5A5B-4F49-95E6-7A9FD16CBE9A}" presName="parentLeftMargin" presStyleLbl="node1" presStyleIdx="0" presStyleCnt="3"/>
      <dgm:spPr/>
    </dgm:pt>
    <dgm:pt modelId="{94E68767-20C2-4E9D-8C98-B13AE819C198}" type="pres">
      <dgm:prSet presAssocID="{1666B812-5A5B-4F49-95E6-7A9FD16CBE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E06723-6E6F-40CF-B082-C85B85FCB395}" type="pres">
      <dgm:prSet presAssocID="{1666B812-5A5B-4F49-95E6-7A9FD16CBE9A}" presName="negativeSpace" presStyleCnt="0"/>
      <dgm:spPr/>
    </dgm:pt>
    <dgm:pt modelId="{3AA2E88F-4C32-4F24-A8B6-784520BFDA9C}" type="pres">
      <dgm:prSet presAssocID="{1666B812-5A5B-4F49-95E6-7A9FD16CBE9A}" presName="childText" presStyleLbl="conFgAcc1" presStyleIdx="0" presStyleCnt="3">
        <dgm:presLayoutVars>
          <dgm:bulletEnabled val="1"/>
        </dgm:presLayoutVars>
      </dgm:prSet>
      <dgm:spPr/>
    </dgm:pt>
    <dgm:pt modelId="{4CC36348-C479-4D38-8385-CD1C28D1C99C}" type="pres">
      <dgm:prSet presAssocID="{A61E7654-508E-4412-851C-60628B00E7AA}" presName="spaceBetweenRectangles" presStyleCnt="0"/>
      <dgm:spPr/>
    </dgm:pt>
    <dgm:pt modelId="{A587A6BD-874D-46C1-A8CF-37727F539576}" type="pres">
      <dgm:prSet presAssocID="{DBF7B003-17FB-4704-9B33-96B019B7EAD3}" presName="parentLin" presStyleCnt="0"/>
      <dgm:spPr/>
    </dgm:pt>
    <dgm:pt modelId="{84D4DD13-D52A-4151-BB64-B87866FA300E}" type="pres">
      <dgm:prSet presAssocID="{DBF7B003-17FB-4704-9B33-96B019B7EAD3}" presName="parentLeftMargin" presStyleLbl="node1" presStyleIdx="0" presStyleCnt="3"/>
      <dgm:spPr/>
    </dgm:pt>
    <dgm:pt modelId="{0A42DAC9-54B8-4EA2-B05B-9DFD54B7FAEE}" type="pres">
      <dgm:prSet presAssocID="{DBF7B003-17FB-4704-9B33-96B019B7E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D39FDB-EAFE-40FA-88A6-D947AF6B2F6F}" type="pres">
      <dgm:prSet presAssocID="{DBF7B003-17FB-4704-9B33-96B019B7EAD3}" presName="negativeSpace" presStyleCnt="0"/>
      <dgm:spPr/>
    </dgm:pt>
    <dgm:pt modelId="{796F0BB6-B38B-48D5-A5E0-A84F707D9AB6}" type="pres">
      <dgm:prSet presAssocID="{DBF7B003-17FB-4704-9B33-96B019B7EAD3}" presName="childText" presStyleLbl="conFgAcc1" presStyleIdx="1" presStyleCnt="3">
        <dgm:presLayoutVars>
          <dgm:bulletEnabled val="1"/>
        </dgm:presLayoutVars>
      </dgm:prSet>
      <dgm:spPr/>
    </dgm:pt>
    <dgm:pt modelId="{0D86EDE8-FAC5-4FD1-96B5-85A4F911BF12}" type="pres">
      <dgm:prSet presAssocID="{4DFC9A2C-A5A5-4266-A81D-9692973D6E3D}" presName="spaceBetweenRectangles" presStyleCnt="0"/>
      <dgm:spPr/>
    </dgm:pt>
    <dgm:pt modelId="{5B3AC6CC-B520-4DE8-BA5C-ADF61D9B0FF8}" type="pres">
      <dgm:prSet presAssocID="{B7C9BD01-E661-4B7B-AD28-BD23E7377C0A}" presName="parentLin" presStyleCnt="0"/>
      <dgm:spPr/>
    </dgm:pt>
    <dgm:pt modelId="{822B0B90-C666-490A-9618-64664168E16E}" type="pres">
      <dgm:prSet presAssocID="{B7C9BD01-E661-4B7B-AD28-BD23E7377C0A}" presName="parentLeftMargin" presStyleLbl="node1" presStyleIdx="1" presStyleCnt="3"/>
      <dgm:spPr/>
    </dgm:pt>
    <dgm:pt modelId="{587EACFD-60FF-4B9A-86D3-5FED6A545518}" type="pres">
      <dgm:prSet presAssocID="{B7C9BD01-E661-4B7B-AD28-BD23E7377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46CBED-A26A-420E-830C-B8E94DE4D0CA}" type="pres">
      <dgm:prSet presAssocID="{B7C9BD01-E661-4B7B-AD28-BD23E7377C0A}" presName="negativeSpace" presStyleCnt="0"/>
      <dgm:spPr/>
    </dgm:pt>
    <dgm:pt modelId="{3FA5A27D-6831-4F44-A34D-A83C62E69410}" type="pres">
      <dgm:prSet presAssocID="{B7C9BD01-E661-4B7B-AD28-BD23E7377C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624707-054E-4042-B260-4A2654278173}" type="presOf" srcId="{B7C9BD01-E661-4B7B-AD28-BD23E7377C0A}" destId="{587EACFD-60FF-4B9A-86D3-5FED6A545518}" srcOrd="1" destOrd="0" presId="urn:microsoft.com/office/officeart/2005/8/layout/list1"/>
    <dgm:cxn modelId="{50123917-A925-4225-9A3F-B2D88D396D04}" type="presOf" srcId="{DD4AC079-C0E0-49ED-8B7D-F9E5502C69E3}" destId="{3AA2E88F-4C32-4F24-A8B6-784520BFDA9C}" srcOrd="0" destOrd="0" presId="urn:microsoft.com/office/officeart/2005/8/layout/list1"/>
    <dgm:cxn modelId="{CC28252B-EEC7-4071-9070-CA08FE01A18E}" type="presOf" srcId="{5B721275-13FD-4878-AA6E-D2D5EC5CA90A}" destId="{3FA5A27D-6831-4F44-A34D-A83C62E69410}" srcOrd="0" destOrd="1" presId="urn:microsoft.com/office/officeart/2005/8/layout/list1"/>
    <dgm:cxn modelId="{4E81E937-AC20-4205-9B03-8C45264D817D}" srcId="{B7C9BD01-E661-4B7B-AD28-BD23E7377C0A}" destId="{5089EAE3-180A-4005-A57E-25C2CE3BA2C9}" srcOrd="0" destOrd="0" parTransId="{52AD942E-68F6-4CD4-A268-DFB85302E145}" sibTransId="{A541DC7F-E3E7-46B4-B9F0-D3FF7441122F}"/>
    <dgm:cxn modelId="{3601495B-965A-467D-8B53-65B4E5C09A79}" type="presOf" srcId="{DBF7B003-17FB-4704-9B33-96B019B7EAD3}" destId="{0A42DAC9-54B8-4EA2-B05B-9DFD54B7FAEE}" srcOrd="1" destOrd="0" presId="urn:microsoft.com/office/officeart/2005/8/layout/list1"/>
    <dgm:cxn modelId="{C2619B60-36D1-458E-B78A-624A6FABE44C}" srcId="{116DA20E-E8C2-4AFE-9F1E-53997BA81864}" destId="{B7C9BD01-E661-4B7B-AD28-BD23E7377C0A}" srcOrd="2" destOrd="0" parTransId="{9BDE65CA-B530-4729-BED4-A4244EEF1308}" sibTransId="{D2151D8E-B9BF-48E2-B3C7-9C85A25A4236}"/>
    <dgm:cxn modelId="{44963546-850B-41C6-80C0-68EFC57A687D}" type="presOf" srcId="{B61DEA21-7AC1-460F-8BA4-578FC4627F69}" destId="{796F0BB6-B38B-48D5-A5E0-A84F707D9AB6}" srcOrd="0" destOrd="0" presId="urn:microsoft.com/office/officeart/2005/8/layout/list1"/>
    <dgm:cxn modelId="{922EDD49-4AB4-4EB5-9EE9-C009CC300DD1}" srcId="{116DA20E-E8C2-4AFE-9F1E-53997BA81864}" destId="{DBF7B003-17FB-4704-9B33-96B019B7EAD3}" srcOrd="1" destOrd="0" parTransId="{C109654C-3283-4849-A305-C1BC1F6549AE}" sibTransId="{4DFC9A2C-A5A5-4266-A81D-9692973D6E3D}"/>
    <dgm:cxn modelId="{1FA94855-F7AB-4BE8-995D-E3E5C12B6D93}" type="presOf" srcId="{B7C9BD01-E661-4B7B-AD28-BD23E7377C0A}" destId="{822B0B90-C666-490A-9618-64664168E16E}" srcOrd="0" destOrd="0" presId="urn:microsoft.com/office/officeart/2005/8/layout/list1"/>
    <dgm:cxn modelId="{30FC518C-DF78-4395-A27D-17E75BCC6325}" srcId="{DBF7B003-17FB-4704-9B33-96B019B7EAD3}" destId="{B61DEA21-7AC1-460F-8BA4-578FC4627F69}" srcOrd="0" destOrd="0" parTransId="{59D3FEDA-96CF-4426-A265-EB73017E1B8E}" sibTransId="{54DDA45C-E239-4C2C-BF37-9AFD633EB27D}"/>
    <dgm:cxn modelId="{81A39C92-7282-4F64-96ED-C677FCBCBB14}" type="presOf" srcId="{5089EAE3-180A-4005-A57E-25C2CE3BA2C9}" destId="{3FA5A27D-6831-4F44-A34D-A83C62E69410}" srcOrd="0" destOrd="0" presId="urn:microsoft.com/office/officeart/2005/8/layout/list1"/>
    <dgm:cxn modelId="{5FE16B9A-C8AB-46CD-BC51-25C409F9A80C}" srcId="{116DA20E-E8C2-4AFE-9F1E-53997BA81864}" destId="{1666B812-5A5B-4F49-95E6-7A9FD16CBE9A}" srcOrd="0" destOrd="0" parTransId="{8C190E4C-22C7-41B3-B8D2-46F54384612A}" sibTransId="{A61E7654-508E-4412-851C-60628B00E7AA}"/>
    <dgm:cxn modelId="{A84C73AE-EB23-46E6-8236-55AF4718C667}" srcId="{B7C9BD01-E661-4B7B-AD28-BD23E7377C0A}" destId="{5B721275-13FD-4878-AA6E-D2D5EC5CA90A}" srcOrd="1" destOrd="0" parTransId="{DD49B127-A497-4A28-9443-0BA58B4001DF}" sibTransId="{84C549C7-3202-4374-A126-6D89B85353DA}"/>
    <dgm:cxn modelId="{A86382C4-EA12-4C94-B5BE-BEBD88D248E8}" type="presOf" srcId="{1666B812-5A5B-4F49-95E6-7A9FD16CBE9A}" destId="{94E68767-20C2-4E9D-8C98-B13AE819C198}" srcOrd="1" destOrd="0" presId="urn:microsoft.com/office/officeart/2005/8/layout/list1"/>
    <dgm:cxn modelId="{2CE830E0-1149-444B-A587-69FF46EE6FAB}" type="presOf" srcId="{DBF7B003-17FB-4704-9B33-96B019B7EAD3}" destId="{84D4DD13-D52A-4151-BB64-B87866FA300E}" srcOrd="0" destOrd="0" presId="urn:microsoft.com/office/officeart/2005/8/layout/list1"/>
    <dgm:cxn modelId="{0E22DDEE-49FB-47D8-9074-CF3F4EBE72F6}" type="presOf" srcId="{116DA20E-E8C2-4AFE-9F1E-53997BA81864}" destId="{17A19A17-2085-4C17-BF9A-5B75C0A99A7C}" srcOrd="0" destOrd="0" presId="urn:microsoft.com/office/officeart/2005/8/layout/list1"/>
    <dgm:cxn modelId="{07F09FF0-C777-4B43-B4AA-D41B82C977D9}" srcId="{1666B812-5A5B-4F49-95E6-7A9FD16CBE9A}" destId="{DD4AC079-C0E0-49ED-8B7D-F9E5502C69E3}" srcOrd="0" destOrd="0" parTransId="{F111E9A8-CB5A-4DDA-A29E-3A020B3BB84B}" sibTransId="{6B2F172D-A995-442D-9E84-04C999AAE1CE}"/>
    <dgm:cxn modelId="{E8218BF8-CF0F-427E-902C-0517FE383E60}" type="presOf" srcId="{1666B812-5A5B-4F49-95E6-7A9FD16CBE9A}" destId="{B4748CAB-86DA-45CC-BDA6-0C8F8BA851DE}" srcOrd="0" destOrd="0" presId="urn:microsoft.com/office/officeart/2005/8/layout/list1"/>
    <dgm:cxn modelId="{A03A458A-6658-479A-A728-C4BC7C321635}" type="presParOf" srcId="{17A19A17-2085-4C17-BF9A-5B75C0A99A7C}" destId="{90215431-B279-4C1A-A641-BE6D9F098227}" srcOrd="0" destOrd="0" presId="urn:microsoft.com/office/officeart/2005/8/layout/list1"/>
    <dgm:cxn modelId="{799E151D-82E0-4CEB-A9E3-0A88962B85E3}" type="presParOf" srcId="{90215431-B279-4C1A-A641-BE6D9F098227}" destId="{B4748CAB-86DA-45CC-BDA6-0C8F8BA851DE}" srcOrd="0" destOrd="0" presId="urn:microsoft.com/office/officeart/2005/8/layout/list1"/>
    <dgm:cxn modelId="{B303B5AE-13CF-42B0-B5D0-297D80929C10}" type="presParOf" srcId="{90215431-B279-4C1A-A641-BE6D9F098227}" destId="{94E68767-20C2-4E9D-8C98-B13AE819C198}" srcOrd="1" destOrd="0" presId="urn:microsoft.com/office/officeart/2005/8/layout/list1"/>
    <dgm:cxn modelId="{44A6A73F-F4CF-4D2C-91CA-881F7B6608F6}" type="presParOf" srcId="{17A19A17-2085-4C17-BF9A-5B75C0A99A7C}" destId="{6BE06723-6E6F-40CF-B082-C85B85FCB395}" srcOrd="1" destOrd="0" presId="urn:microsoft.com/office/officeart/2005/8/layout/list1"/>
    <dgm:cxn modelId="{E0CF8171-70EA-495E-B865-223A4A7EF383}" type="presParOf" srcId="{17A19A17-2085-4C17-BF9A-5B75C0A99A7C}" destId="{3AA2E88F-4C32-4F24-A8B6-784520BFDA9C}" srcOrd="2" destOrd="0" presId="urn:microsoft.com/office/officeart/2005/8/layout/list1"/>
    <dgm:cxn modelId="{C9BBF837-CC9C-4E88-A52D-AACC992B9278}" type="presParOf" srcId="{17A19A17-2085-4C17-BF9A-5B75C0A99A7C}" destId="{4CC36348-C479-4D38-8385-CD1C28D1C99C}" srcOrd="3" destOrd="0" presId="urn:microsoft.com/office/officeart/2005/8/layout/list1"/>
    <dgm:cxn modelId="{E864D869-8329-4070-AB87-E2E762FA3D97}" type="presParOf" srcId="{17A19A17-2085-4C17-BF9A-5B75C0A99A7C}" destId="{A587A6BD-874D-46C1-A8CF-37727F539576}" srcOrd="4" destOrd="0" presId="urn:microsoft.com/office/officeart/2005/8/layout/list1"/>
    <dgm:cxn modelId="{BEF927F5-AF70-41A7-BDB3-AA72958CFC80}" type="presParOf" srcId="{A587A6BD-874D-46C1-A8CF-37727F539576}" destId="{84D4DD13-D52A-4151-BB64-B87866FA300E}" srcOrd="0" destOrd="0" presId="urn:microsoft.com/office/officeart/2005/8/layout/list1"/>
    <dgm:cxn modelId="{389AA898-469E-43F7-8D4F-0D3ABFEA569B}" type="presParOf" srcId="{A587A6BD-874D-46C1-A8CF-37727F539576}" destId="{0A42DAC9-54B8-4EA2-B05B-9DFD54B7FAEE}" srcOrd="1" destOrd="0" presId="urn:microsoft.com/office/officeart/2005/8/layout/list1"/>
    <dgm:cxn modelId="{4243FE6A-1E13-4449-9C0B-A63D5DAE7DC2}" type="presParOf" srcId="{17A19A17-2085-4C17-BF9A-5B75C0A99A7C}" destId="{A5D39FDB-EAFE-40FA-88A6-D947AF6B2F6F}" srcOrd="5" destOrd="0" presId="urn:microsoft.com/office/officeart/2005/8/layout/list1"/>
    <dgm:cxn modelId="{818BA00D-2ABC-4B8D-B324-CC3428F8C968}" type="presParOf" srcId="{17A19A17-2085-4C17-BF9A-5B75C0A99A7C}" destId="{796F0BB6-B38B-48D5-A5E0-A84F707D9AB6}" srcOrd="6" destOrd="0" presId="urn:microsoft.com/office/officeart/2005/8/layout/list1"/>
    <dgm:cxn modelId="{535DF7AD-7C68-4535-9CEA-F2886E1D8DF0}" type="presParOf" srcId="{17A19A17-2085-4C17-BF9A-5B75C0A99A7C}" destId="{0D86EDE8-FAC5-4FD1-96B5-85A4F911BF12}" srcOrd="7" destOrd="0" presId="urn:microsoft.com/office/officeart/2005/8/layout/list1"/>
    <dgm:cxn modelId="{DEA10158-83A2-4900-A3C9-BAC755D37788}" type="presParOf" srcId="{17A19A17-2085-4C17-BF9A-5B75C0A99A7C}" destId="{5B3AC6CC-B520-4DE8-BA5C-ADF61D9B0FF8}" srcOrd="8" destOrd="0" presId="urn:microsoft.com/office/officeart/2005/8/layout/list1"/>
    <dgm:cxn modelId="{3021F9ED-D3C0-48AD-9FDF-3E03CDE0936F}" type="presParOf" srcId="{5B3AC6CC-B520-4DE8-BA5C-ADF61D9B0FF8}" destId="{822B0B90-C666-490A-9618-64664168E16E}" srcOrd="0" destOrd="0" presId="urn:microsoft.com/office/officeart/2005/8/layout/list1"/>
    <dgm:cxn modelId="{99DC8F35-7CA1-4222-82BD-1F22136D4B94}" type="presParOf" srcId="{5B3AC6CC-B520-4DE8-BA5C-ADF61D9B0FF8}" destId="{587EACFD-60FF-4B9A-86D3-5FED6A545518}" srcOrd="1" destOrd="0" presId="urn:microsoft.com/office/officeart/2005/8/layout/list1"/>
    <dgm:cxn modelId="{DD7D1A98-8B97-4207-9E77-0CD7E1C8DB1A}" type="presParOf" srcId="{17A19A17-2085-4C17-BF9A-5B75C0A99A7C}" destId="{1646CBED-A26A-420E-830C-B8E94DE4D0CA}" srcOrd="9" destOrd="0" presId="urn:microsoft.com/office/officeart/2005/8/layout/list1"/>
    <dgm:cxn modelId="{6DD1EE94-6C6A-4B5D-9A70-9C9DAC2FBEBC}" type="presParOf" srcId="{17A19A17-2085-4C17-BF9A-5B75C0A99A7C}" destId="{3FA5A27D-6831-4F44-A34D-A83C62E694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9E1A9E-3806-4B69-84FC-581BF6FBB38A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FAF7A005-B9E6-45D5-9C4F-E38848E9C3B1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Officer age at incident</a:t>
          </a:r>
        </a:p>
      </dgm:t>
    </dgm:pt>
    <dgm:pt modelId="{FD41A434-3A2C-4FB3-BCD1-8ABEEA2CD24B}" type="parTrans" cxnId="{8860D7F4-D86C-49C3-A07C-3E3C0FFF9847}">
      <dgm:prSet/>
      <dgm:spPr/>
      <dgm:t>
        <a:bodyPr/>
        <a:lstStyle/>
        <a:p>
          <a:endParaRPr lang="en-US"/>
        </a:p>
      </dgm:t>
    </dgm:pt>
    <dgm:pt modelId="{00E8A66F-BAF9-4AA7-A5AF-931FB9B49EA4}" type="sibTrans" cxnId="{8860D7F4-D86C-49C3-A07C-3E3C0FFF9847}">
      <dgm:prSet/>
      <dgm:spPr/>
      <dgm:t>
        <a:bodyPr/>
        <a:lstStyle/>
        <a:p>
          <a:endParaRPr lang="en-US"/>
        </a:p>
      </dgm:t>
    </dgm:pt>
    <dgm:pt modelId="{A119DBF3-110D-4150-B6BE-C78F66F47BB2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Officer’s precinct at incident</a:t>
          </a:r>
        </a:p>
      </dgm:t>
    </dgm:pt>
    <dgm:pt modelId="{CE8BA746-ECD9-45D4-94FB-A2D8442DAA7C}" type="parTrans" cxnId="{351D6B17-CBF8-4BCE-AD8D-C60FA8096A11}">
      <dgm:prSet/>
      <dgm:spPr/>
      <dgm:t>
        <a:bodyPr/>
        <a:lstStyle/>
        <a:p>
          <a:endParaRPr lang="en-US"/>
        </a:p>
      </dgm:t>
    </dgm:pt>
    <dgm:pt modelId="{385626D9-71B0-4079-9CE5-67EA585FBD04}" type="sibTrans" cxnId="{351D6B17-CBF8-4BCE-AD8D-C60FA8096A11}">
      <dgm:prSet/>
      <dgm:spPr/>
      <dgm:t>
        <a:bodyPr/>
        <a:lstStyle/>
        <a:p>
          <a:endParaRPr lang="en-US"/>
        </a:p>
      </dgm:t>
    </dgm:pt>
    <dgm:pt modelId="{470C7968-C6B3-442B-A0F2-F32A5E206C0A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Year of case close and open </a:t>
          </a:r>
        </a:p>
      </dgm:t>
    </dgm:pt>
    <dgm:pt modelId="{57AECBB3-45CE-4B64-87C4-E2143E07EFAC}" type="parTrans" cxnId="{E4FD09EE-C553-4E22-B931-A5D04EE0399C}">
      <dgm:prSet/>
      <dgm:spPr/>
      <dgm:t>
        <a:bodyPr/>
        <a:lstStyle/>
        <a:p>
          <a:endParaRPr lang="en-US"/>
        </a:p>
      </dgm:t>
    </dgm:pt>
    <dgm:pt modelId="{1F37EEC1-F47F-4A9C-8483-CE5EA2029CEA}" type="sibTrans" cxnId="{E4FD09EE-C553-4E22-B931-A5D04EE0399C}">
      <dgm:prSet/>
      <dgm:spPr/>
      <dgm:t>
        <a:bodyPr/>
        <a:lstStyle/>
        <a:p>
          <a:endParaRPr lang="en-US"/>
        </a:p>
      </dgm:t>
    </dgm:pt>
    <dgm:pt modelId="{4AF40D32-B120-48F2-BAFE-CF88312D2CB5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C5D448D-481B-4D8C-9D0C-B8A382C73F13}" type="parTrans" cxnId="{9CEA06E1-CAAD-479D-9DC1-96E0603AA8D8}">
      <dgm:prSet/>
      <dgm:spPr/>
      <dgm:t>
        <a:bodyPr/>
        <a:lstStyle/>
        <a:p>
          <a:endParaRPr lang="en-US"/>
        </a:p>
      </dgm:t>
    </dgm:pt>
    <dgm:pt modelId="{2254B56B-8BA6-48BF-B857-62074631A6A9}" type="sibTrans" cxnId="{9CEA06E1-CAAD-479D-9DC1-96E0603AA8D8}">
      <dgm:prSet/>
      <dgm:spPr/>
      <dgm:t>
        <a:bodyPr/>
        <a:lstStyle/>
        <a:p>
          <a:endParaRPr lang="en-US"/>
        </a:p>
      </dgm:t>
    </dgm:pt>
    <dgm:pt modelId="{4045347A-07F4-4C54-9B3E-3358096C800C}" type="pres">
      <dgm:prSet presAssocID="{6D9E1A9E-3806-4B69-84FC-581BF6FBB38A}" presName="Name0" presStyleCnt="0">
        <dgm:presLayoutVars>
          <dgm:dir/>
          <dgm:animLvl val="lvl"/>
          <dgm:resizeHandles val="exact"/>
        </dgm:presLayoutVars>
      </dgm:prSet>
      <dgm:spPr/>
    </dgm:pt>
    <dgm:pt modelId="{D41C0BAF-B08A-4E61-BCDD-0AA9A06310F3}" type="pres">
      <dgm:prSet presAssocID="{FAF7A005-B9E6-45D5-9C4F-E38848E9C3B1}" presName="Name8" presStyleCnt="0"/>
      <dgm:spPr/>
    </dgm:pt>
    <dgm:pt modelId="{959FEC0F-551F-47AA-A208-9A6E2E40A3B3}" type="pres">
      <dgm:prSet presAssocID="{FAF7A005-B9E6-45D5-9C4F-E38848E9C3B1}" presName="level" presStyleLbl="node1" presStyleIdx="0" presStyleCnt="4">
        <dgm:presLayoutVars>
          <dgm:chMax val="1"/>
          <dgm:bulletEnabled val="1"/>
        </dgm:presLayoutVars>
      </dgm:prSet>
      <dgm:spPr/>
    </dgm:pt>
    <dgm:pt modelId="{11503430-0AED-4B33-AA10-2775688A45A6}" type="pres">
      <dgm:prSet presAssocID="{FAF7A005-B9E6-45D5-9C4F-E38848E9C3B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CBC61CA-1B4C-470D-A5D1-A5D3AFDE285C}" type="pres">
      <dgm:prSet presAssocID="{470C7968-C6B3-442B-A0F2-F32A5E206C0A}" presName="Name8" presStyleCnt="0"/>
      <dgm:spPr/>
    </dgm:pt>
    <dgm:pt modelId="{B45078B3-3039-431E-9F34-2F6DA593496D}" type="pres">
      <dgm:prSet presAssocID="{470C7968-C6B3-442B-A0F2-F32A5E206C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C1F4571-CCD7-4DD7-9A6E-7BEE6D07D52A}" type="pres">
      <dgm:prSet presAssocID="{470C7968-C6B3-442B-A0F2-F32A5E206C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D7ED7A-8FE8-4614-B708-9105EA54403A}" type="pres">
      <dgm:prSet presAssocID="{A119DBF3-110D-4150-B6BE-C78F66F47BB2}" presName="Name8" presStyleCnt="0"/>
      <dgm:spPr/>
    </dgm:pt>
    <dgm:pt modelId="{992D15F6-A105-4B43-851F-3692F8F03529}" type="pres">
      <dgm:prSet presAssocID="{A119DBF3-110D-4150-B6BE-C78F66F47BB2}" presName="level" presStyleLbl="node1" presStyleIdx="2" presStyleCnt="4">
        <dgm:presLayoutVars>
          <dgm:chMax val="1"/>
          <dgm:bulletEnabled val="1"/>
        </dgm:presLayoutVars>
      </dgm:prSet>
      <dgm:spPr/>
    </dgm:pt>
    <dgm:pt modelId="{EB0C4306-B740-499B-8B82-E360E3D58855}" type="pres">
      <dgm:prSet presAssocID="{A119DBF3-110D-4150-B6BE-C78F66F47BB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860DA6C-C152-4135-BF23-15E5B493A769}" type="pres">
      <dgm:prSet presAssocID="{4AF40D32-B120-48F2-BAFE-CF88312D2CB5}" presName="Name8" presStyleCnt="0"/>
      <dgm:spPr/>
    </dgm:pt>
    <dgm:pt modelId="{D0C341A5-042E-4845-91C2-EC7C74AE88B0}" type="pres">
      <dgm:prSet presAssocID="{4AF40D32-B120-48F2-BAFE-CF88312D2CB5}" presName="level" presStyleLbl="node1" presStyleIdx="3" presStyleCnt="4">
        <dgm:presLayoutVars>
          <dgm:chMax val="1"/>
          <dgm:bulletEnabled val="1"/>
        </dgm:presLayoutVars>
      </dgm:prSet>
      <dgm:spPr/>
    </dgm:pt>
    <dgm:pt modelId="{FFC86BA7-32E7-4696-B70F-97E22BC136E5}" type="pres">
      <dgm:prSet presAssocID="{4AF40D32-B120-48F2-BAFE-CF88312D2CB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A60C611-C556-4EEA-980E-E06D5EB76C25}" type="presOf" srcId="{FAF7A005-B9E6-45D5-9C4F-E38848E9C3B1}" destId="{959FEC0F-551F-47AA-A208-9A6E2E40A3B3}" srcOrd="0" destOrd="0" presId="urn:microsoft.com/office/officeart/2005/8/layout/pyramid3"/>
    <dgm:cxn modelId="{351D6B17-CBF8-4BCE-AD8D-C60FA8096A11}" srcId="{6D9E1A9E-3806-4B69-84FC-581BF6FBB38A}" destId="{A119DBF3-110D-4150-B6BE-C78F66F47BB2}" srcOrd="2" destOrd="0" parTransId="{CE8BA746-ECD9-45D4-94FB-A2D8442DAA7C}" sibTransId="{385626D9-71B0-4079-9CE5-67EA585FBD04}"/>
    <dgm:cxn modelId="{3BD6A13E-D37B-445D-A18A-100EC5A4EAC9}" type="presOf" srcId="{A119DBF3-110D-4150-B6BE-C78F66F47BB2}" destId="{EB0C4306-B740-499B-8B82-E360E3D58855}" srcOrd="1" destOrd="0" presId="urn:microsoft.com/office/officeart/2005/8/layout/pyramid3"/>
    <dgm:cxn modelId="{47B81A42-8275-4D37-B7EA-22F6687F0D67}" type="presOf" srcId="{470C7968-C6B3-442B-A0F2-F32A5E206C0A}" destId="{B45078B3-3039-431E-9F34-2F6DA593496D}" srcOrd="0" destOrd="0" presId="urn:microsoft.com/office/officeart/2005/8/layout/pyramid3"/>
    <dgm:cxn modelId="{53E90149-BFBF-4CC8-9208-200337DFB19C}" type="presOf" srcId="{6D9E1A9E-3806-4B69-84FC-581BF6FBB38A}" destId="{4045347A-07F4-4C54-9B3E-3358096C800C}" srcOrd="0" destOrd="0" presId="urn:microsoft.com/office/officeart/2005/8/layout/pyramid3"/>
    <dgm:cxn modelId="{A658EB54-CBAF-4609-86CE-E759FAA29802}" type="presOf" srcId="{A119DBF3-110D-4150-B6BE-C78F66F47BB2}" destId="{992D15F6-A105-4B43-851F-3692F8F03529}" srcOrd="0" destOrd="0" presId="urn:microsoft.com/office/officeart/2005/8/layout/pyramid3"/>
    <dgm:cxn modelId="{33873999-789D-43D5-AB40-A5BDB44936FA}" type="presOf" srcId="{4AF40D32-B120-48F2-BAFE-CF88312D2CB5}" destId="{FFC86BA7-32E7-4696-B70F-97E22BC136E5}" srcOrd="1" destOrd="0" presId="urn:microsoft.com/office/officeart/2005/8/layout/pyramid3"/>
    <dgm:cxn modelId="{2FB20CA0-2FC9-4812-A68B-7548A9CF277A}" type="presOf" srcId="{470C7968-C6B3-442B-A0F2-F32A5E206C0A}" destId="{4C1F4571-CCD7-4DD7-9A6E-7BEE6D07D52A}" srcOrd="1" destOrd="0" presId="urn:microsoft.com/office/officeart/2005/8/layout/pyramid3"/>
    <dgm:cxn modelId="{01072FCC-B26F-4904-93FE-740FF4D32DC3}" type="presOf" srcId="{FAF7A005-B9E6-45D5-9C4F-E38848E9C3B1}" destId="{11503430-0AED-4B33-AA10-2775688A45A6}" srcOrd="1" destOrd="0" presId="urn:microsoft.com/office/officeart/2005/8/layout/pyramid3"/>
    <dgm:cxn modelId="{102E01D3-DD8B-451F-ABFD-A6969BE25E3D}" type="presOf" srcId="{4AF40D32-B120-48F2-BAFE-CF88312D2CB5}" destId="{D0C341A5-042E-4845-91C2-EC7C74AE88B0}" srcOrd="0" destOrd="0" presId="urn:microsoft.com/office/officeart/2005/8/layout/pyramid3"/>
    <dgm:cxn modelId="{9CEA06E1-CAAD-479D-9DC1-96E0603AA8D8}" srcId="{6D9E1A9E-3806-4B69-84FC-581BF6FBB38A}" destId="{4AF40D32-B120-48F2-BAFE-CF88312D2CB5}" srcOrd="3" destOrd="0" parTransId="{BC5D448D-481B-4D8C-9D0C-B8A382C73F13}" sibTransId="{2254B56B-8BA6-48BF-B857-62074631A6A9}"/>
    <dgm:cxn modelId="{E4FD09EE-C553-4E22-B931-A5D04EE0399C}" srcId="{6D9E1A9E-3806-4B69-84FC-581BF6FBB38A}" destId="{470C7968-C6B3-442B-A0F2-F32A5E206C0A}" srcOrd="1" destOrd="0" parTransId="{57AECBB3-45CE-4B64-87C4-E2143E07EFAC}" sibTransId="{1F37EEC1-F47F-4A9C-8483-CE5EA2029CEA}"/>
    <dgm:cxn modelId="{8860D7F4-D86C-49C3-A07C-3E3C0FFF9847}" srcId="{6D9E1A9E-3806-4B69-84FC-581BF6FBB38A}" destId="{FAF7A005-B9E6-45D5-9C4F-E38848E9C3B1}" srcOrd="0" destOrd="0" parTransId="{FD41A434-3A2C-4FB3-BCD1-8ABEEA2CD24B}" sibTransId="{00E8A66F-BAF9-4AA7-A5AF-931FB9B49EA4}"/>
    <dgm:cxn modelId="{88C0065A-B505-4B61-A1DC-59440B3FCB51}" type="presParOf" srcId="{4045347A-07F4-4C54-9B3E-3358096C800C}" destId="{D41C0BAF-B08A-4E61-BCDD-0AA9A06310F3}" srcOrd="0" destOrd="0" presId="urn:microsoft.com/office/officeart/2005/8/layout/pyramid3"/>
    <dgm:cxn modelId="{ECEB9B17-5606-4179-B2CE-DDD7991619EE}" type="presParOf" srcId="{D41C0BAF-B08A-4E61-BCDD-0AA9A06310F3}" destId="{959FEC0F-551F-47AA-A208-9A6E2E40A3B3}" srcOrd="0" destOrd="0" presId="urn:microsoft.com/office/officeart/2005/8/layout/pyramid3"/>
    <dgm:cxn modelId="{45AD3558-FD95-42D0-8836-C067F7CB71A2}" type="presParOf" srcId="{D41C0BAF-B08A-4E61-BCDD-0AA9A06310F3}" destId="{11503430-0AED-4B33-AA10-2775688A45A6}" srcOrd="1" destOrd="0" presId="urn:microsoft.com/office/officeart/2005/8/layout/pyramid3"/>
    <dgm:cxn modelId="{2F762C8A-22D0-4204-8E96-A08FB20D0F03}" type="presParOf" srcId="{4045347A-07F4-4C54-9B3E-3358096C800C}" destId="{CCBC61CA-1B4C-470D-A5D1-A5D3AFDE285C}" srcOrd="1" destOrd="0" presId="urn:microsoft.com/office/officeart/2005/8/layout/pyramid3"/>
    <dgm:cxn modelId="{0205A5B9-6044-47AF-A564-96946A8CE92D}" type="presParOf" srcId="{CCBC61CA-1B4C-470D-A5D1-A5D3AFDE285C}" destId="{B45078B3-3039-431E-9F34-2F6DA593496D}" srcOrd="0" destOrd="0" presId="urn:microsoft.com/office/officeart/2005/8/layout/pyramid3"/>
    <dgm:cxn modelId="{AE17CCB3-5CF6-433C-9EDC-55D36B5E6D79}" type="presParOf" srcId="{CCBC61CA-1B4C-470D-A5D1-A5D3AFDE285C}" destId="{4C1F4571-CCD7-4DD7-9A6E-7BEE6D07D52A}" srcOrd="1" destOrd="0" presId="urn:microsoft.com/office/officeart/2005/8/layout/pyramid3"/>
    <dgm:cxn modelId="{675BB4DF-8A34-428A-9929-56647AD406F9}" type="presParOf" srcId="{4045347A-07F4-4C54-9B3E-3358096C800C}" destId="{90D7ED7A-8FE8-4614-B708-9105EA54403A}" srcOrd="2" destOrd="0" presId="urn:microsoft.com/office/officeart/2005/8/layout/pyramid3"/>
    <dgm:cxn modelId="{DB783817-1667-4AD0-B2D5-5D6F1739B739}" type="presParOf" srcId="{90D7ED7A-8FE8-4614-B708-9105EA54403A}" destId="{992D15F6-A105-4B43-851F-3692F8F03529}" srcOrd="0" destOrd="0" presId="urn:microsoft.com/office/officeart/2005/8/layout/pyramid3"/>
    <dgm:cxn modelId="{812E2A85-4E96-4435-B1D7-1EC6680E4D1E}" type="presParOf" srcId="{90D7ED7A-8FE8-4614-B708-9105EA54403A}" destId="{EB0C4306-B740-499B-8B82-E360E3D58855}" srcOrd="1" destOrd="0" presId="urn:microsoft.com/office/officeart/2005/8/layout/pyramid3"/>
    <dgm:cxn modelId="{232FBA12-B1EB-4254-90E7-A95F01E95DD5}" type="presParOf" srcId="{4045347A-07F4-4C54-9B3E-3358096C800C}" destId="{C860DA6C-C152-4135-BF23-15E5B493A769}" srcOrd="3" destOrd="0" presId="urn:microsoft.com/office/officeart/2005/8/layout/pyramid3"/>
    <dgm:cxn modelId="{DFDE1322-67DC-421B-B188-9A54A0A696D1}" type="presParOf" srcId="{C860DA6C-C152-4135-BF23-15E5B493A769}" destId="{D0C341A5-042E-4845-91C2-EC7C74AE88B0}" srcOrd="0" destOrd="0" presId="urn:microsoft.com/office/officeart/2005/8/layout/pyramid3"/>
    <dgm:cxn modelId="{DD6BBCCA-AB10-4E5E-8DC4-F4D776052001}" type="presParOf" srcId="{C860DA6C-C152-4135-BF23-15E5B493A769}" destId="{FFC86BA7-32E7-4696-B70F-97E22BC136E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6F6C12-F662-4AA2-A9ED-16A59A50E64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7FC42-A73C-487E-BF00-7515CBEB962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36B0248-EEC9-4ECD-9608-D924115D2533}" type="parTrans" cxnId="{EF85560D-0E77-4F1B-A4A8-7251B89FE9BE}">
      <dgm:prSet/>
      <dgm:spPr/>
      <dgm:t>
        <a:bodyPr/>
        <a:lstStyle/>
        <a:p>
          <a:endParaRPr lang="en-US"/>
        </a:p>
      </dgm:t>
    </dgm:pt>
    <dgm:pt modelId="{E3F09B24-BE54-4873-B33B-AF3664581CE4}" type="sibTrans" cxnId="{EF85560D-0E77-4F1B-A4A8-7251B89FE9BE}">
      <dgm:prSet/>
      <dgm:spPr/>
      <dgm:t>
        <a:bodyPr/>
        <a:lstStyle/>
        <a:p>
          <a:endParaRPr lang="en-US"/>
        </a:p>
      </dgm:t>
    </dgm:pt>
    <dgm:pt modelId="{8CE5A1F1-883D-499C-A338-4B46A4C21236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Most Important</a:t>
          </a:r>
        </a:p>
      </dgm:t>
    </dgm:pt>
    <dgm:pt modelId="{06618680-A442-4D5D-9920-7AF13B2A624A}" type="parTrans" cxnId="{912B0832-AC52-4245-819D-00B0F4871EB3}">
      <dgm:prSet/>
      <dgm:spPr/>
      <dgm:t>
        <a:bodyPr/>
        <a:lstStyle/>
        <a:p>
          <a:endParaRPr lang="en-US"/>
        </a:p>
      </dgm:t>
    </dgm:pt>
    <dgm:pt modelId="{2E8AA171-6138-43C0-ACD5-053DAFE48EF0}" type="sibTrans" cxnId="{912B0832-AC52-4245-819D-00B0F4871EB3}">
      <dgm:prSet/>
      <dgm:spPr/>
      <dgm:t>
        <a:bodyPr/>
        <a:lstStyle/>
        <a:p>
          <a:endParaRPr lang="en-US"/>
        </a:p>
      </dgm:t>
    </dgm:pt>
    <dgm:pt modelId="{28C6168D-920E-488B-B58E-774A6DAAF969}" type="pres">
      <dgm:prSet presAssocID="{B36F6C12-F662-4AA2-A9ED-16A59A50E645}" presName="Name0" presStyleCnt="0">
        <dgm:presLayoutVars>
          <dgm:dir/>
          <dgm:animLvl val="lvl"/>
          <dgm:resizeHandles val="exact"/>
        </dgm:presLayoutVars>
      </dgm:prSet>
      <dgm:spPr/>
    </dgm:pt>
    <dgm:pt modelId="{5AB6D1B6-80F2-4A51-8CD4-F84E916B19CD}" type="pres">
      <dgm:prSet presAssocID="{B7F7FC42-A73C-487E-BF00-7515CBEB9627}" presName="linNode" presStyleCnt="0"/>
      <dgm:spPr/>
    </dgm:pt>
    <dgm:pt modelId="{73291C13-624A-4A68-9240-4A0B09CD6757}" type="pres">
      <dgm:prSet presAssocID="{B7F7FC42-A73C-487E-BF00-7515CBEB9627}" presName="parTx" presStyleLbl="revTx" presStyleIdx="0" presStyleCnt="1">
        <dgm:presLayoutVars>
          <dgm:chMax val="1"/>
          <dgm:bulletEnabled val="1"/>
        </dgm:presLayoutVars>
      </dgm:prSet>
      <dgm:spPr/>
    </dgm:pt>
    <dgm:pt modelId="{D83765D8-E9B0-4544-800A-1416E5856E27}" type="pres">
      <dgm:prSet presAssocID="{B7F7FC42-A73C-487E-BF00-7515CBEB9627}" presName="bracket" presStyleLbl="parChTrans1D1" presStyleIdx="0" presStyleCnt="1"/>
      <dgm:spPr/>
    </dgm:pt>
    <dgm:pt modelId="{3C13214F-8F7B-40DA-ABD5-66B3F5050C36}" type="pres">
      <dgm:prSet presAssocID="{B7F7FC42-A73C-487E-BF00-7515CBEB9627}" presName="spH" presStyleCnt="0"/>
      <dgm:spPr/>
    </dgm:pt>
    <dgm:pt modelId="{593CD6E7-70EF-4CAF-B63C-2B79556DFDB7}" type="pres">
      <dgm:prSet presAssocID="{B7F7FC42-A73C-487E-BF00-7515CBEB9627}" presName="desTx" presStyleLbl="node1" presStyleIdx="0" presStyleCnt="1" custScaleX="229195">
        <dgm:presLayoutVars>
          <dgm:bulletEnabled val="1"/>
        </dgm:presLayoutVars>
      </dgm:prSet>
      <dgm:spPr/>
    </dgm:pt>
  </dgm:ptLst>
  <dgm:cxnLst>
    <dgm:cxn modelId="{EF85560D-0E77-4F1B-A4A8-7251B89FE9BE}" srcId="{B36F6C12-F662-4AA2-A9ED-16A59A50E645}" destId="{B7F7FC42-A73C-487E-BF00-7515CBEB9627}" srcOrd="0" destOrd="0" parTransId="{136B0248-EEC9-4ECD-9608-D924115D2533}" sibTransId="{E3F09B24-BE54-4873-B33B-AF3664581CE4}"/>
    <dgm:cxn modelId="{ECBEA71A-1A28-4FA7-85FE-29DE63C573F5}" type="presOf" srcId="{B7F7FC42-A73C-487E-BF00-7515CBEB9627}" destId="{73291C13-624A-4A68-9240-4A0B09CD6757}" srcOrd="0" destOrd="0" presId="urn:diagrams.loki3.com/BracketList"/>
    <dgm:cxn modelId="{912B0832-AC52-4245-819D-00B0F4871EB3}" srcId="{B7F7FC42-A73C-487E-BF00-7515CBEB9627}" destId="{8CE5A1F1-883D-499C-A338-4B46A4C21236}" srcOrd="0" destOrd="0" parTransId="{06618680-A442-4D5D-9920-7AF13B2A624A}" sibTransId="{2E8AA171-6138-43C0-ACD5-053DAFE48EF0}"/>
    <dgm:cxn modelId="{DFC03C39-B020-4628-846C-37C75FECC573}" type="presOf" srcId="{B36F6C12-F662-4AA2-A9ED-16A59A50E645}" destId="{28C6168D-920E-488B-B58E-774A6DAAF969}" srcOrd="0" destOrd="0" presId="urn:diagrams.loki3.com/BracketList"/>
    <dgm:cxn modelId="{FD5C0BD9-E193-4622-8DB1-CD902E64C09C}" type="presOf" srcId="{8CE5A1F1-883D-499C-A338-4B46A4C21236}" destId="{593CD6E7-70EF-4CAF-B63C-2B79556DFDB7}" srcOrd="0" destOrd="0" presId="urn:diagrams.loki3.com/BracketList"/>
    <dgm:cxn modelId="{08553A9A-B565-452D-81EA-EB0423E51474}" type="presParOf" srcId="{28C6168D-920E-488B-B58E-774A6DAAF969}" destId="{5AB6D1B6-80F2-4A51-8CD4-F84E916B19CD}" srcOrd="0" destOrd="0" presId="urn:diagrams.loki3.com/BracketList"/>
    <dgm:cxn modelId="{5E97EA25-8F71-4781-8E65-CB2A02FAE0C6}" type="presParOf" srcId="{5AB6D1B6-80F2-4A51-8CD4-F84E916B19CD}" destId="{73291C13-624A-4A68-9240-4A0B09CD6757}" srcOrd="0" destOrd="0" presId="urn:diagrams.loki3.com/BracketList"/>
    <dgm:cxn modelId="{4FB5CB7F-D54B-47E4-B93E-ECD1CFB29295}" type="presParOf" srcId="{5AB6D1B6-80F2-4A51-8CD4-F84E916B19CD}" destId="{D83765D8-E9B0-4544-800A-1416E5856E27}" srcOrd="1" destOrd="0" presId="urn:diagrams.loki3.com/BracketList"/>
    <dgm:cxn modelId="{EC3686B4-2EA7-45CB-BC9F-C9B636CA3D69}" type="presParOf" srcId="{5AB6D1B6-80F2-4A51-8CD4-F84E916B19CD}" destId="{3C13214F-8F7B-40DA-ABD5-66B3F5050C36}" srcOrd="2" destOrd="0" presId="urn:diagrams.loki3.com/BracketList"/>
    <dgm:cxn modelId="{9A19B027-1A38-4FE7-B0DB-CDAE88153201}" type="presParOf" srcId="{5AB6D1B6-80F2-4A51-8CD4-F84E916B19CD}" destId="{593CD6E7-70EF-4CAF-B63C-2B79556DFD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6F6C12-F662-4AA2-A9ED-16A59A50E64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7FC42-A73C-487E-BF00-7515CBEB962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36B0248-EEC9-4ECD-9608-D924115D2533}" type="parTrans" cxnId="{EF85560D-0E77-4F1B-A4A8-7251B89FE9BE}">
      <dgm:prSet/>
      <dgm:spPr/>
      <dgm:t>
        <a:bodyPr/>
        <a:lstStyle/>
        <a:p>
          <a:endParaRPr lang="en-US"/>
        </a:p>
      </dgm:t>
    </dgm:pt>
    <dgm:pt modelId="{E3F09B24-BE54-4873-B33B-AF3664581CE4}" type="sibTrans" cxnId="{EF85560D-0E77-4F1B-A4A8-7251B89FE9BE}">
      <dgm:prSet/>
      <dgm:spPr/>
      <dgm:t>
        <a:bodyPr/>
        <a:lstStyle/>
        <a:p>
          <a:endParaRPr lang="en-US"/>
        </a:p>
      </dgm:t>
    </dgm:pt>
    <dgm:pt modelId="{8CE5A1F1-883D-499C-A338-4B46A4C21236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Least Important</a:t>
          </a:r>
        </a:p>
      </dgm:t>
    </dgm:pt>
    <dgm:pt modelId="{06618680-A442-4D5D-9920-7AF13B2A624A}" type="parTrans" cxnId="{912B0832-AC52-4245-819D-00B0F4871EB3}">
      <dgm:prSet/>
      <dgm:spPr/>
      <dgm:t>
        <a:bodyPr/>
        <a:lstStyle/>
        <a:p>
          <a:endParaRPr lang="en-US"/>
        </a:p>
      </dgm:t>
    </dgm:pt>
    <dgm:pt modelId="{2E8AA171-6138-43C0-ACD5-053DAFE48EF0}" type="sibTrans" cxnId="{912B0832-AC52-4245-819D-00B0F4871EB3}">
      <dgm:prSet/>
      <dgm:spPr/>
      <dgm:t>
        <a:bodyPr/>
        <a:lstStyle/>
        <a:p>
          <a:endParaRPr lang="en-US"/>
        </a:p>
      </dgm:t>
    </dgm:pt>
    <dgm:pt modelId="{28C6168D-920E-488B-B58E-774A6DAAF969}" type="pres">
      <dgm:prSet presAssocID="{B36F6C12-F662-4AA2-A9ED-16A59A50E645}" presName="Name0" presStyleCnt="0">
        <dgm:presLayoutVars>
          <dgm:dir/>
          <dgm:animLvl val="lvl"/>
          <dgm:resizeHandles val="exact"/>
        </dgm:presLayoutVars>
      </dgm:prSet>
      <dgm:spPr/>
    </dgm:pt>
    <dgm:pt modelId="{5AB6D1B6-80F2-4A51-8CD4-F84E916B19CD}" type="pres">
      <dgm:prSet presAssocID="{B7F7FC42-A73C-487E-BF00-7515CBEB9627}" presName="linNode" presStyleCnt="0"/>
      <dgm:spPr/>
    </dgm:pt>
    <dgm:pt modelId="{73291C13-624A-4A68-9240-4A0B09CD6757}" type="pres">
      <dgm:prSet presAssocID="{B7F7FC42-A73C-487E-BF00-7515CBEB9627}" presName="parTx" presStyleLbl="revTx" presStyleIdx="0" presStyleCnt="1">
        <dgm:presLayoutVars>
          <dgm:chMax val="1"/>
          <dgm:bulletEnabled val="1"/>
        </dgm:presLayoutVars>
      </dgm:prSet>
      <dgm:spPr/>
    </dgm:pt>
    <dgm:pt modelId="{D83765D8-E9B0-4544-800A-1416E5856E27}" type="pres">
      <dgm:prSet presAssocID="{B7F7FC42-A73C-487E-BF00-7515CBEB9627}" presName="bracket" presStyleLbl="parChTrans1D1" presStyleIdx="0" presStyleCnt="1"/>
      <dgm:spPr/>
    </dgm:pt>
    <dgm:pt modelId="{3C13214F-8F7B-40DA-ABD5-66B3F5050C36}" type="pres">
      <dgm:prSet presAssocID="{B7F7FC42-A73C-487E-BF00-7515CBEB9627}" presName="spH" presStyleCnt="0"/>
      <dgm:spPr/>
    </dgm:pt>
    <dgm:pt modelId="{593CD6E7-70EF-4CAF-B63C-2B79556DFDB7}" type="pres">
      <dgm:prSet presAssocID="{B7F7FC42-A73C-487E-BF00-7515CBEB9627}" presName="desTx" presStyleLbl="node1" presStyleIdx="0" presStyleCnt="1" custScaleX="229195">
        <dgm:presLayoutVars>
          <dgm:bulletEnabled val="1"/>
        </dgm:presLayoutVars>
      </dgm:prSet>
      <dgm:spPr/>
    </dgm:pt>
  </dgm:ptLst>
  <dgm:cxnLst>
    <dgm:cxn modelId="{EF85560D-0E77-4F1B-A4A8-7251B89FE9BE}" srcId="{B36F6C12-F662-4AA2-A9ED-16A59A50E645}" destId="{B7F7FC42-A73C-487E-BF00-7515CBEB9627}" srcOrd="0" destOrd="0" parTransId="{136B0248-EEC9-4ECD-9608-D924115D2533}" sibTransId="{E3F09B24-BE54-4873-B33B-AF3664581CE4}"/>
    <dgm:cxn modelId="{ECBEA71A-1A28-4FA7-85FE-29DE63C573F5}" type="presOf" srcId="{B7F7FC42-A73C-487E-BF00-7515CBEB9627}" destId="{73291C13-624A-4A68-9240-4A0B09CD6757}" srcOrd="0" destOrd="0" presId="urn:diagrams.loki3.com/BracketList"/>
    <dgm:cxn modelId="{912B0832-AC52-4245-819D-00B0F4871EB3}" srcId="{B7F7FC42-A73C-487E-BF00-7515CBEB9627}" destId="{8CE5A1F1-883D-499C-A338-4B46A4C21236}" srcOrd="0" destOrd="0" parTransId="{06618680-A442-4D5D-9920-7AF13B2A624A}" sibTransId="{2E8AA171-6138-43C0-ACD5-053DAFE48EF0}"/>
    <dgm:cxn modelId="{DFC03C39-B020-4628-846C-37C75FECC573}" type="presOf" srcId="{B36F6C12-F662-4AA2-A9ED-16A59A50E645}" destId="{28C6168D-920E-488B-B58E-774A6DAAF969}" srcOrd="0" destOrd="0" presId="urn:diagrams.loki3.com/BracketList"/>
    <dgm:cxn modelId="{FD5C0BD9-E193-4622-8DB1-CD902E64C09C}" type="presOf" srcId="{8CE5A1F1-883D-499C-A338-4B46A4C21236}" destId="{593CD6E7-70EF-4CAF-B63C-2B79556DFDB7}" srcOrd="0" destOrd="0" presId="urn:diagrams.loki3.com/BracketList"/>
    <dgm:cxn modelId="{08553A9A-B565-452D-81EA-EB0423E51474}" type="presParOf" srcId="{28C6168D-920E-488B-B58E-774A6DAAF969}" destId="{5AB6D1B6-80F2-4A51-8CD4-F84E916B19CD}" srcOrd="0" destOrd="0" presId="urn:diagrams.loki3.com/BracketList"/>
    <dgm:cxn modelId="{5E97EA25-8F71-4781-8E65-CB2A02FAE0C6}" type="presParOf" srcId="{5AB6D1B6-80F2-4A51-8CD4-F84E916B19CD}" destId="{73291C13-624A-4A68-9240-4A0B09CD6757}" srcOrd="0" destOrd="0" presId="urn:diagrams.loki3.com/BracketList"/>
    <dgm:cxn modelId="{4FB5CB7F-D54B-47E4-B93E-ECD1CFB29295}" type="presParOf" srcId="{5AB6D1B6-80F2-4A51-8CD4-F84E916B19CD}" destId="{D83765D8-E9B0-4544-800A-1416E5856E27}" srcOrd="1" destOrd="0" presId="urn:diagrams.loki3.com/BracketList"/>
    <dgm:cxn modelId="{EC3686B4-2EA7-45CB-BC9F-C9B636CA3D69}" type="presParOf" srcId="{5AB6D1B6-80F2-4A51-8CD4-F84E916B19CD}" destId="{3C13214F-8F7B-40DA-ABD5-66B3F5050C36}" srcOrd="2" destOrd="0" presId="urn:diagrams.loki3.com/BracketList"/>
    <dgm:cxn modelId="{9A19B027-1A38-4FE7-B0DB-CDAE88153201}" type="presParOf" srcId="{5AB6D1B6-80F2-4A51-8CD4-F84E916B19CD}" destId="{593CD6E7-70EF-4CAF-B63C-2B79556DFD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4F425-5A1A-40DE-A56B-2B268FEEFCD6}">
      <dsp:nvSpPr>
        <dsp:cNvPr id="0" name=""/>
        <dsp:cNvSpPr/>
      </dsp:nvSpPr>
      <dsp:spPr>
        <a:xfrm>
          <a:off x="0" y="0"/>
          <a:ext cx="9858191" cy="20270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+mn-lt"/>
            </a:rPr>
            <a:t>Our data represents all civilian complaints against active members of the NYPD from 1985 to 2020</a:t>
          </a:r>
          <a:endParaRPr lang="en-US" sz="3500" kern="1200" dirty="0">
            <a:latin typeface="+mn-lt"/>
          </a:endParaRPr>
        </a:p>
      </dsp:txBody>
      <dsp:txXfrm>
        <a:off x="98951" y="98951"/>
        <a:ext cx="9660289" cy="1829122"/>
      </dsp:txXfrm>
    </dsp:sp>
    <dsp:sp modelId="{21EA708C-CCBA-4DB5-96C9-5E83142D6F34}">
      <dsp:nvSpPr>
        <dsp:cNvPr id="0" name=""/>
        <dsp:cNvSpPr/>
      </dsp:nvSpPr>
      <dsp:spPr>
        <a:xfrm>
          <a:off x="0" y="2174453"/>
          <a:ext cx="9858191" cy="20270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 goal of this project is to analyze the trends in these complaints and develop a predictive model for the career impact on members of the NYPD</a:t>
          </a:r>
        </a:p>
      </dsp:txBody>
      <dsp:txXfrm>
        <a:off x="98951" y="2273404"/>
        <a:ext cx="9660289" cy="1829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4F425-5A1A-40DE-A56B-2B268FEEFCD6}">
      <dsp:nvSpPr>
        <dsp:cNvPr id="0" name=""/>
        <dsp:cNvSpPr/>
      </dsp:nvSpPr>
      <dsp:spPr>
        <a:xfrm>
          <a:off x="0" y="20007"/>
          <a:ext cx="9858191" cy="2000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+mn-lt"/>
            </a:rPr>
            <a:t>The data visualizations show some important insights, especially with location and complainant demographic</a:t>
          </a:r>
        </a:p>
      </dsp:txBody>
      <dsp:txXfrm>
        <a:off x="97666" y="117673"/>
        <a:ext cx="9662859" cy="1805368"/>
      </dsp:txXfrm>
    </dsp:sp>
    <dsp:sp modelId="{21EA708C-CCBA-4DB5-96C9-5E83142D6F34}">
      <dsp:nvSpPr>
        <dsp:cNvPr id="0" name=""/>
        <dsp:cNvSpPr/>
      </dsp:nvSpPr>
      <dsp:spPr>
        <a:xfrm>
          <a:off x="0" y="2191801"/>
          <a:ext cx="9858191" cy="2000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Random Forest modeling shows impressive ability to predict career change post incident </a:t>
          </a:r>
        </a:p>
      </dsp:txBody>
      <dsp:txXfrm>
        <a:off x="97666" y="2289467"/>
        <a:ext cx="9662859" cy="18053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4F425-5A1A-40DE-A56B-2B268FEEFCD6}">
      <dsp:nvSpPr>
        <dsp:cNvPr id="0" name=""/>
        <dsp:cNvSpPr/>
      </dsp:nvSpPr>
      <dsp:spPr>
        <a:xfrm>
          <a:off x="0" y="305458"/>
          <a:ext cx="9858191" cy="17089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+mn-lt"/>
            </a:rPr>
            <a:t>Compare with more robust model types</a:t>
          </a:r>
        </a:p>
      </dsp:txBody>
      <dsp:txXfrm>
        <a:off x="83423" y="388881"/>
        <a:ext cx="9691345" cy="1542085"/>
      </dsp:txXfrm>
    </dsp:sp>
    <dsp:sp modelId="{21EA708C-CCBA-4DB5-96C9-5E83142D6F34}">
      <dsp:nvSpPr>
        <dsp:cNvPr id="0" name=""/>
        <dsp:cNvSpPr/>
      </dsp:nvSpPr>
      <dsp:spPr>
        <a:xfrm>
          <a:off x="0" y="2198991"/>
          <a:ext cx="9858191" cy="17089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Look into data from other major cities that could lend perspective to our research </a:t>
          </a:r>
        </a:p>
      </dsp:txBody>
      <dsp:txXfrm>
        <a:off x="83423" y="2282414"/>
        <a:ext cx="9691345" cy="1542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1C6B5-3753-403D-A0B7-5F946D84D68D}">
      <dsp:nvSpPr>
        <dsp:cNvPr id="0" name=""/>
        <dsp:cNvSpPr/>
      </dsp:nvSpPr>
      <dsp:spPr>
        <a:xfrm>
          <a:off x="0" y="2282600"/>
          <a:ext cx="1004415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A020C-D43B-47FA-A113-DB5DFA980932}">
      <dsp:nvSpPr>
        <dsp:cNvPr id="0" name=""/>
        <dsp:cNvSpPr/>
      </dsp:nvSpPr>
      <dsp:spPr>
        <a:xfrm rot="8100000">
          <a:off x="67432" y="53282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A85AA-9D29-42D6-B09B-3CD540468F9E}">
      <dsp:nvSpPr>
        <dsp:cNvPr id="0" name=""/>
        <dsp:cNvSpPr/>
      </dsp:nvSpPr>
      <dsp:spPr>
        <a:xfrm>
          <a:off x="103223" y="56861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D7D3-552C-4B35-A781-604200FCD249}">
      <dsp:nvSpPr>
        <dsp:cNvPr id="0" name=""/>
        <dsp:cNvSpPr/>
      </dsp:nvSpPr>
      <dsp:spPr>
        <a:xfrm>
          <a:off x="456334" y="9313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36,000 instances</a:t>
          </a:r>
        </a:p>
      </dsp:txBody>
      <dsp:txXfrm>
        <a:off x="456334" y="931300"/>
        <a:ext cx="1783502" cy="1351299"/>
      </dsp:txXfrm>
    </dsp:sp>
    <dsp:sp modelId="{C8626B62-E257-4165-8B31-1A0E9D6C8C7F}">
      <dsp:nvSpPr>
        <dsp:cNvPr id="0" name=""/>
        <dsp:cNvSpPr/>
      </dsp:nvSpPr>
      <dsp:spPr>
        <a:xfrm>
          <a:off x="456334" y="45651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NYPD complaints</a:t>
          </a:r>
        </a:p>
      </dsp:txBody>
      <dsp:txXfrm>
        <a:off x="456334" y="456519"/>
        <a:ext cx="1783502" cy="474780"/>
      </dsp:txXfrm>
    </dsp:sp>
    <dsp:sp modelId="{8A79AAB0-395B-490D-9525-D9CBF566023D}">
      <dsp:nvSpPr>
        <dsp:cNvPr id="0" name=""/>
        <dsp:cNvSpPr/>
      </dsp:nvSpPr>
      <dsp:spPr>
        <a:xfrm>
          <a:off x="228520" y="9313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BF84-56ED-49FC-A333-1AFCD9CBE2C2}">
      <dsp:nvSpPr>
        <dsp:cNvPr id="0" name=""/>
        <dsp:cNvSpPr/>
      </dsp:nvSpPr>
      <dsp:spPr>
        <a:xfrm>
          <a:off x="197091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690AB-9B85-4F90-9048-98731437B71A}">
      <dsp:nvSpPr>
        <dsp:cNvPr id="0" name=""/>
        <dsp:cNvSpPr/>
      </dsp:nvSpPr>
      <dsp:spPr>
        <a:xfrm rot="18900000">
          <a:off x="1182234" y="371020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ED5F-536D-4EEF-B533-A4D4E5024508}">
      <dsp:nvSpPr>
        <dsp:cNvPr id="0" name=""/>
        <dsp:cNvSpPr/>
      </dsp:nvSpPr>
      <dsp:spPr>
        <a:xfrm>
          <a:off x="1218025" y="374599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F9CF7-4F6F-441F-A039-2BB271939630}">
      <dsp:nvSpPr>
        <dsp:cNvPr id="0" name=""/>
        <dsp:cNvSpPr/>
      </dsp:nvSpPr>
      <dsp:spPr>
        <a:xfrm>
          <a:off x="1571136" y="22826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2020</a:t>
          </a:r>
        </a:p>
      </dsp:txBody>
      <dsp:txXfrm>
        <a:off x="1571136" y="2282600"/>
        <a:ext cx="1783502" cy="1351299"/>
      </dsp:txXfrm>
    </dsp:sp>
    <dsp:sp modelId="{62C28124-1AC7-4804-A870-634E22E1FBB7}">
      <dsp:nvSpPr>
        <dsp:cNvPr id="0" name=""/>
        <dsp:cNvSpPr/>
      </dsp:nvSpPr>
      <dsp:spPr>
        <a:xfrm>
          <a:off x="1571136" y="363389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Repealed law</a:t>
          </a:r>
        </a:p>
      </dsp:txBody>
      <dsp:txXfrm>
        <a:off x="1571136" y="3633899"/>
        <a:ext cx="1783502" cy="474780"/>
      </dsp:txXfrm>
    </dsp:sp>
    <dsp:sp modelId="{5B38BFDC-CF2E-452D-B419-638BB09FD98C}">
      <dsp:nvSpPr>
        <dsp:cNvPr id="0" name=""/>
        <dsp:cNvSpPr/>
      </dsp:nvSpPr>
      <dsp:spPr>
        <a:xfrm>
          <a:off x="1343322" y="22826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2AA3D-A3EA-487F-A5F7-2EC8A2001977}">
      <dsp:nvSpPr>
        <dsp:cNvPr id="0" name=""/>
        <dsp:cNvSpPr/>
      </dsp:nvSpPr>
      <dsp:spPr>
        <a:xfrm>
          <a:off x="1311893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4AE93-83F7-4803-8E7C-25A6DCC79890}">
      <dsp:nvSpPr>
        <dsp:cNvPr id="0" name=""/>
        <dsp:cNvSpPr/>
      </dsp:nvSpPr>
      <dsp:spPr>
        <a:xfrm rot="8100000">
          <a:off x="2297036" y="53282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A25BA-56CD-47BC-A11D-7CA4F5176514}">
      <dsp:nvSpPr>
        <dsp:cNvPr id="0" name=""/>
        <dsp:cNvSpPr/>
      </dsp:nvSpPr>
      <dsp:spPr>
        <a:xfrm>
          <a:off x="2332827" y="56861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EDB16-7876-4683-8272-0236672AE563}">
      <dsp:nvSpPr>
        <dsp:cNvPr id="0" name=""/>
        <dsp:cNvSpPr/>
      </dsp:nvSpPr>
      <dsp:spPr>
        <a:xfrm>
          <a:off x="2685938" y="9313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E015A-223F-40C3-AF3C-3E7B412CD77A}">
      <dsp:nvSpPr>
        <dsp:cNvPr id="0" name=""/>
        <dsp:cNvSpPr/>
      </dsp:nvSpPr>
      <dsp:spPr>
        <a:xfrm>
          <a:off x="2685938" y="45651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ProPublica</a:t>
          </a:r>
        </a:p>
      </dsp:txBody>
      <dsp:txXfrm>
        <a:off x="2685938" y="456519"/>
        <a:ext cx="1783502" cy="474780"/>
      </dsp:txXfrm>
    </dsp:sp>
    <dsp:sp modelId="{9A9E7513-2023-426D-9561-5E2235DC41B1}">
      <dsp:nvSpPr>
        <dsp:cNvPr id="0" name=""/>
        <dsp:cNvSpPr/>
      </dsp:nvSpPr>
      <dsp:spPr>
        <a:xfrm>
          <a:off x="2458125" y="9313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3FE99-55EA-4324-B344-E435258028B9}">
      <dsp:nvSpPr>
        <dsp:cNvPr id="0" name=""/>
        <dsp:cNvSpPr/>
      </dsp:nvSpPr>
      <dsp:spPr>
        <a:xfrm>
          <a:off x="2426695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4C2F1-30BB-4A03-90B5-C4D289D67F34}">
      <dsp:nvSpPr>
        <dsp:cNvPr id="0" name=""/>
        <dsp:cNvSpPr/>
      </dsp:nvSpPr>
      <dsp:spPr>
        <a:xfrm rot="18900000">
          <a:off x="3411838" y="371020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B74B5-EE0F-49AE-B46D-27E6F48CEE98}">
      <dsp:nvSpPr>
        <dsp:cNvPr id="0" name=""/>
        <dsp:cNvSpPr/>
      </dsp:nvSpPr>
      <dsp:spPr>
        <a:xfrm>
          <a:off x="3447629" y="374599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246FE-11EB-411B-B5D0-8697B7D48892}">
      <dsp:nvSpPr>
        <dsp:cNvPr id="0" name=""/>
        <dsp:cNvSpPr/>
      </dsp:nvSpPr>
      <dsp:spPr>
        <a:xfrm>
          <a:off x="3800740" y="22826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32,000 instances</a:t>
          </a:r>
        </a:p>
      </dsp:txBody>
      <dsp:txXfrm>
        <a:off x="3800740" y="2282600"/>
        <a:ext cx="1783502" cy="1351299"/>
      </dsp:txXfrm>
    </dsp:sp>
    <dsp:sp modelId="{814FC5EC-6670-48BE-BCC2-40C457ED969B}">
      <dsp:nvSpPr>
        <dsp:cNvPr id="0" name=""/>
        <dsp:cNvSpPr/>
      </dsp:nvSpPr>
      <dsp:spPr>
        <a:xfrm>
          <a:off x="3800740" y="363389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Data Cleaning</a:t>
          </a:r>
        </a:p>
      </dsp:txBody>
      <dsp:txXfrm>
        <a:off x="3800740" y="3633899"/>
        <a:ext cx="1783502" cy="474780"/>
      </dsp:txXfrm>
    </dsp:sp>
    <dsp:sp modelId="{A3573B5A-4287-497B-8EF0-DD41E6AE751E}">
      <dsp:nvSpPr>
        <dsp:cNvPr id="0" name=""/>
        <dsp:cNvSpPr/>
      </dsp:nvSpPr>
      <dsp:spPr>
        <a:xfrm>
          <a:off x="3572927" y="22826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B686-0B77-4B8D-AF81-B64D2A448A42}">
      <dsp:nvSpPr>
        <dsp:cNvPr id="0" name=""/>
        <dsp:cNvSpPr/>
      </dsp:nvSpPr>
      <dsp:spPr>
        <a:xfrm>
          <a:off x="3541497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CE54A-1292-4894-8A1D-36991800544C}">
      <dsp:nvSpPr>
        <dsp:cNvPr id="0" name=""/>
        <dsp:cNvSpPr/>
      </dsp:nvSpPr>
      <dsp:spPr>
        <a:xfrm rot="8100000">
          <a:off x="4526640" y="53282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7E381-14F2-442A-9B77-DB1C08393486}">
      <dsp:nvSpPr>
        <dsp:cNvPr id="0" name=""/>
        <dsp:cNvSpPr/>
      </dsp:nvSpPr>
      <dsp:spPr>
        <a:xfrm>
          <a:off x="4562431" y="56861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3102-3398-4D16-B9D7-8376291CBC4F}">
      <dsp:nvSpPr>
        <dsp:cNvPr id="0" name=""/>
        <dsp:cNvSpPr/>
      </dsp:nvSpPr>
      <dsp:spPr>
        <a:xfrm>
          <a:off x="4915542" y="9313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31 features</a:t>
          </a:r>
        </a:p>
      </dsp:txBody>
      <dsp:txXfrm>
        <a:off x="4915542" y="931300"/>
        <a:ext cx="1783502" cy="1351299"/>
      </dsp:txXfrm>
    </dsp:sp>
    <dsp:sp modelId="{8804D25D-5E2C-4F3E-8EF9-5A0BC7659722}">
      <dsp:nvSpPr>
        <dsp:cNvPr id="0" name=""/>
        <dsp:cNvSpPr/>
      </dsp:nvSpPr>
      <dsp:spPr>
        <a:xfrm>
          <a:off x="4915542" y="45651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Feature Engineering</a:t>
          </a:r>
        </a:p>
      </dsp:txBody>
      <dsp:txXfrm>
        <a:off x="4915542" y="456519"/>
        <a:ext cx="1783502" cy="474780"/>
      </dsp:txXfrm>
    </dsp:sp>
    <dsp:sp modelId="{D68175D7-9EE7-4193-879C-9CF40EF0A21C}">
      <dsp:nvSpPr>
        <dsp:cNvPr id="0" name=""/>
        <dsp:cNvSpPr/>
      </dsp:nvSpPr>
      <dsp:spPr>
        <a:xfrm>
          <a:off x="4687729" y="9313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071E-74F8-40F1-B357-F5FEA9738F41}">
      <dsp:nvSpPr>
        <dsp:cNvPr id="0" name=""/>
        <dsp:cNvSpPr/>
      </dsp:nvSpPr>
      <dsp:spPr>
        <a:xfrm>
          <a:off x="4656299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528C7-5223-430F-86CB-291B16D19FB3}">
      <dsp:nvSpPr>
        <dsp:cNvPr id="0" name=""/>
        <dsp:cNvSpPr/>
      </dsp:nvSpPr>
      <dsp:spPr>
        <a:xfrm rot="18900000">
          <a:off x="5641442" y="371020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DD74A-BAB1-449C-B9E2-805AB5F6CE0D}">
      <dsp:nvSpPr>
        <dsp:cNvPr id="0" name=""/>
        <dsp:cNvSpPr/>
      </dsp:nvSpPr>
      <dsp:spPr>
        <a:xfrm>
          <a:off x="5677233" y="374599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1FA07-2B3C-4960-927C-2A3452A2B9B7}">
      <dsp:nvSpPr>
        <dsp:cNvPr id="0" name=""/>
        <dsp:cNvSpPr/>
      </dsp:nvSpPr>
      <dsp:spPr>
        <a:xfrm>
          <a:off x="6030344" y="22826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0CAE5-CDBD-442C-B303-982E37620A73}">
      <dsp:nvSpPr>
        <dsp:cNvPr id="0" name=""/>
        <dsp:cNvSpPr/>
      </dsp:nvSpPr>
      <dsp:spPr>
        <a:xfrm>
          <a:off x="6030344" y="363389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Exploration and Visualization</a:t>
          </a:r>
        </a:p>
      </dsp:txBody>
      <dsp:txXfrm>
        <a:off x="6030344" y="3633899"/>
        <a:ext cx="1783502" cy="474780"/>
      </dsp:txXfrm>
    </dsp:sp>
    <dsp:sp modelId="{FDF1DCA1-6855-43CE-845E-73F678BD4FA0}">
      <dsp:nvSpPr>
        <dsp:cNvPr id="0" name=""/>
        <dsp:cNvSpPr/>
      </dsp:nvSpPr>
      <dsp:spPr>
        <a:xfrm>
          <a:off x="5802531" y="22826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79837-90CB-431C-AF02-235DEB1C5E67}">
      <dsp:nvSpPr>
        <dsp:cNvPr id="0" name=""/>
        <dsp:cNvSpPr/>
      </dsp:nvSpPr>
      <dsp:spPr>
        <a:xfrm>
          <a:off x="5771101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249A-B44D-4E1A-80D9-74F1967ADD9C}">
      <dsp:nvSpPr>
        <dsp:cNvPr id="0" name=""/>
        <dsp:cNvSpPr/>
      </dsp:nvSpPr>
      <dsp:spPr>
        <a:xfrm rot="8100000">
          <a:off x="6756244" y="53282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6B3AF-B31B-485A-B42D-873C49D272E7}">
      <dsp:nvSpPr>
        <dsp:cNvPr id="0" name=""/>
        <dsp:cNvSpPr/>
      </dsp:nvSpPr>
      <dsp:spPr>
        <a:xfrm>
          <a:off x="6792035" y="56861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E38EA-8D54-4C87-880B-BE186B80883D}">
      <dsp:nvSpPr>
        <dsp:cNvPr id="0" name=""/>
        <dsp:cNvSpPr/>
      </dsp:nvSpPr>
      <dsp:spPr>
        <a:xfrm>
          <a:off x="7145146" y="9313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57B5-75F3-43BD-9360-EC89213D193E}">
      <dsp:nvSpPr>
        <dsp:cNvPr id="0" name=""/>
        <dsp:cNvSpPr/>
      </dsp:nvSpPr>
      <dsp:spPr>
        <a:xfrm>
          <a:off x="7145146" y="45651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orbel" panose="020B0503020204020204"/>
            </a:rPr>
            <a:t>Future Improvements</a:t>
          </a:r>
        </a:p>
      </dsp:txBody>
      <dsp:txXfrm>
        <a:off x="7145146" y="456519"/>
        <a:ext cx="1783502" cy="474780"/>
      </dsp:txXfrm>
    </dsp:sp>
    <dsp:sp modelId="{99FB129A-8899-44F5-9C96-DD1BFE782C02}">
      <dsp:nvSpPr>
        <dsp:cNvPr id="0" name=""/>
        <dsp:cNvSpPr/>
      </dsp:nvSpPr>
      <dsp:spPr>
        <a:xfrm>
          <a:off x="6917333" y="9313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63A7E-A884-4B9A-ADFA-7142B4795F6A}">
      <dsp:nvSpPr>
        <dsp:cNvPr id="0" name=""/>
        <dsp:cNvSpPr/>
      </dsp:nvSpPr>
      <dsp:spPr>
        <a:xfrm>
          <a:off x="6885903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BCDC3-B1C4-4CBF-BF25-77855E890639}">
      <dsp:nvSpPr>
        <dsp:cNvPr id="0" name=""/>
        <dsp:cNvSpPr/>
      </dsp:nvSpPr>
      <dsp:spPr>
        <a:xfrm rot="18900000">
          <a:off x="7871046" y="3710201"/>
          <a:ext cx="322177" cy="32217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4A07B-837C-45A7-8E30-4CC07F6A3C7B}">
      <dsp:nvSpPr>
        <dsp:cNvPr id="0" name=""/>
        <dsp:cNvSpPr/>
      </dsp:nvSpPr>
      <dsp:spPr>
        <a:xfrm>
          <a:off x="7906837" y="3745992"/>
          <a:ext cx="250594" cy="2505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1BF43-533D-4C0F-80A2-AE29FD42A147}">
      <dsp:nvSpPr>
        <dsp:cNvPr id="0" name=""/>
        <dsp:cNvSpPr/>
      </dsp:nvSpPr>
      <dsp:spPr>
        <a:xfrm>
          <a:off x="8259948" y="2282600"/>
          <a:ext cx="1783502" cy="135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rbel" panose="020B0503020204020204"/>
            </a:rPr>
            <a:t>Random forest</a:t>
          </a:r>
        </a:p>
      </dsp:txBody>
      <dsp:txXfrm>
        <a:off x="8259948" y="2282600"/>
        <a:ext cx="1783502" cy="1351299"/>
      </dsp:txXfrm>
    </dsp:sp>
    <dsp:sp modelId="{1D169106-E184-46C5-9C77-B0444D977946}">
      <dsp:nvSpPr>
        <dsp:cNvPr id="0" name=""/>
        <dsp:cNvSpPr/>
      </dsp:nvSpPr>
      <dsp:spPr>
        <a:xfrm>
          <a:off x="8259948" y="3633899"/>
          <a:ext cx="1783502" cy="4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>
              <a:latin typeface="Corbel" panose="020B0503020204020204"/>
            </a:rPr>
            <a:t>Predictive Modeling</a:t>
          </a:r>
        </a:p>
      </dsp:txBody>
      <dsp:txXfrm>
        <a:off x="8259948" y="3633899"/>
        <a:ext cx="1783502" cy="474780"/>
      </dsp:txXfrm>
    </dsp:sp>
    <dsp:sp modelId="{56CBBBF4-4341-4430-9DC0-00B49A851E9D}">
      <dsp:nvSpPr>
        <dsp:cNvPr id="0" name=""/>
        <dsp:cNvSpPr/>
      </dsp:nvSpPr>
      <dsp:spPr>
        <a:xfrm>
          <a:off x="8032135" y="2282600"/>
          <a:ext cx="0" cy="135129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DA4F2-703E-4DEF-BFE3-159EF8AE12B7}">
      <dsp:nvSpPr>
        <dsp:cNvPr id="0" name=""/>
        <dsp:cNvSpPr/>
      </dsp:nvSpPr>
      <dsp:spPr>
        <a:xfrm>
          <a:off x="8000705" y="2239869"/>
          <a:ext cx="82012" cy="85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2E88F-4C32-4F24-A8B6-784520BFDA9C}">
      <dsp:nvSpPr>
        <dsp:cNvPr id="0" name=""/>
        <dsp:cNvSpPr/>
      </dsp:nvSpPr>
      <dsp:spPr>
        <a:xfrm>
          <a:off x="0" y="434002"/>
          <a:ext cx="6967817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520700" rIns="5407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Very little negative change</a:t>
          </a:r>
        </a:p>
      </dsp:txBody>
      <dsp:txXfrm>
        <a:off x="0" y="434002"/>
        <a:ext cx="6967817" cy="1043437"/>
      </dsp:txXfrm>
    </dsp:sp>
    <dsp:sp modelId="{94E68767-20C2-4E9D-8C98-B13AE819C198}">
      <dsp:nvSpPr>
        <dsp:cNvPr id="0" name=""/>
        <dsp:cNvSpPr/>
      </dsp:nvSpPr>
      <dsp:spPr>
        <a:xfrm>
          <a:off x="348390" y="65002"/>
          <a:ext cx="48774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Officer Change in Rank</a:t>
          </a:r>
        </a:p>
      </dsp:txBody>
      <dsp:txXfrm>
        <a:off x="384416" y="101028"/>
        <a:ext cx="4805419" cy="665948"/>
      </dsp:txXfrm>
    </dsp:sp>
    <dsp:sp modelId="{796F0BB6-B38B-48D5-A5E0-A84F707D9AB6}">
      <dsp:nvSpPr>
        <dsp:cNvPr id="0" name=""/>
        <dsp:cNvSpPr/>
      </dsp:nvSpPr>
      <dsp:spPr>
        <a:xfrm>
          <a:off x="0" y="1981440"/>
          <a:ext cx="6967817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520700" rIns="5407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Substantiated vs Unsubstantiated vs Exonerated</a:t>
          </a:r>
        </a:p>
      </dsp:txBody>
      <dsp:txXfrm>
        <a:off x="0" y="1981440"/>
        <a:ext cx="6967817" cy="1378125"/>
      </dsp:txXfrm>
    </dsp:sp>
    <dsp:sp modelId="{0A42DAC9-54B8-4EA2-B05B-9DFD54B7FAEE}">
      <dsp:nvSpPr>
        <dsp:cNvPr id="0" name=""/>
        <dsp:cNvSpPr/>
      </dsp:nvSpPr>
      <dsp:spPr>
        <a:xfrm>
          <a:off x="348390" y="1612440"/>
          <a:ext cx="48774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Complaint Outcome</a:t>
          </a:r>
        </a:p>
      </dsp:txBody>
      <dsp:txXfrm>
        <a:off x="384416" y="1648466"/>
        <a:ext cx="4805419" cy="665948"/>
      </dsp:txXfrm>
    </dsp:sp>
    <dsp:sp modelId="{3FA5A27D-6831-4F44-A34D-A83C62E69410}">
      <dsp:nvSpPr>
        <dsp:cNvPr id="0" name=""/>
        <dsp:cNvSpPr/>
      </dsp:nvSpPr>
      <dsp:spPr>
        <a:xfrm>
          <a:off x="0" y="3863565"/>
          <a:ext cx="6967817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520700" rIns="54078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Large piece charged</a:t>
          </a:r>
        </a:p>
      </dsp:txBody>
      <dsp:txXfrm>
        <a:off x="0" y="3863565"/>
        <a:ext cx="6967817" cy="1043437"/>
      </dsp:txXfrm>
    </dsp:sp>
    <dsp:sp modelId="{587EACFD-60FF-4B9A-86D3-5FED6A545518}">
      <dsp:nvSpPr>
        <dsp:cNvPr id="0" name=""/>
        <dsp:cNvSpPr/>
      </dsp:nvSpPr>
      <dsp:spPr>
        <a:xfrm>
          <a:off x="348390" y="3494565"/>
          <a:ext cx="487747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C000"/>
              </a:solidFill>
            </a:rPr>
            <a:t>Board Outcomes</a:t>
          </a:r>
        </a:p>
      </dsp:txBody>
      <dsp:txXfrm>
        <a:off x="384416" y="3530591"/>
        <a:ext cx="4805419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2E88F-4C32-4F24-A8B6-784520BFDA9C}">
      <dsp:nvSpPr>
        <dsp:cNvPr id="0" name=""/>
        <dsp:cNvSpPr/>
      </dsp:nvSpPr>
      <dsp:spPr>
        <a:xfrm>
          <a:off x="0" y="315810"/>
          <a:ext cx="696781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437388" rIns="540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Vast majority of offenses took several years to resolve</a:t>
          </a:r>
        </a:p>
      </dsp:txBody>
      <dsp:txXfrm>
        <a:off x="0" y="315810"/>
        <a:ext cx="6967817" cy="1157625"/>
      </dsp:txXfrm>
    </dsp:sp>
    <dsp:sp modelId="{94E68767-20C2-4E9D-8C98-B13AE819C198}">
      <dsp:nvSpPr>
        <dsp:cNvPr id="0" name=""/>
        <dsp:cNvSpPr/>
      </dsp:nvSpPr>
      <dsp:spPr>
        <a:xfrm>
          <a:off x="348390" y="5850"/>
          <a:ext cx="487747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C000"/>
              </a:solidFill>
            </a:rPr>
            <a:t>Action Time</a:t>
          </a:r>
        </a:p>
      </dsp:txBody>
      <dsp:txXfrm>
        <a:off x="378652" y="36112"/>
        <a:ext cx="4816947" cy="559396"/>
      </dsp:txXfrm>
    </dsp:sp>
    <dsp:sp modelId="{796F0BB6-B38B-48D5-A5E0-A84F707D9AB6}">
      <dsp:nvSpPr>
        <dsp:cNvPr id="0" name=""/>
        <dsp:cNvSpPr/>
      </dsp:nvSpPr>
      <dsp:spPr>
        <a:xfrm>
          <a:off x="0" y="1896795"/>
          <a:ext cx="696781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437388" rIns="540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Shows a wide range of offenses by officers with force being the longest action time</a:t>
          </a:r>
        </a:p>
      </dsp:txBody>
      <dsp:txXfrm>
        <a:off x="0" y="1896795"/>
        <a:ext cx="6967817" cy="1157625"/>
      </dsp:txXfrm>
    </dsp:sp>
    <dsp:sp modelId="{0A42DAC9-54B8-4EA2-B05B-9DFD54B7FAEE}">
      <dsp:nvSpPr>
        <dsp:cNvPr id="0" name=""/>
        <dsp:cNvSpPr/>
      </dsp:nvSpPr>
      <dsp:spPr>
        <a:xfrm>
          <a:off x="348390" y="1586835"/>
          <a:ext cx="487747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C000"/>
              </a:solidFill>
            </a:rPr>
            <a:t>Offense Type</a:t>
          </a:r>
        </a:p>
      </dsp:txBody>
      <dsp:txXfrm>
        <a:off x="378652" y="1617097"/>
        <a:ext cx="4816947" cy="559396"/>
      </dsp:txXfrm>
    </dsp:sp>
    <dsp:sp modelId="{3FA5A27D-6831-4F44-A34D-A83C62E69410}">
      <dsp:nvSpPr>
        <dsp:cNvPr id="0" name=""/>
        <dsp:cNvSpPr/>
      </dsp:nvSpPr>
      <dsp:spPr>
        <a:xfrm>
          <a:off x="0" y="3477780"/>
          <a:ext cx="6967817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0" tIns="437388" rIns="540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Based on independently sourced precinct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Color coded to show boroughs with a high concentration in Brooklyn </a:t>
          </a:r>
        </a:p>
      </dsp:txBody>
      <dsp:txXfrm>
        <a:off x="0" y="3477780"/>
        <a:ext cx="6967817" cy="1488374"/>
      </dsp:txXfrm>
    </dsp:sp>
    <dsp:sp modelId="{587EACFD-60FF-4B9A-86D3-5FED6A545518}">
      <dsp:nvSpPr>
        <dsp:cNvPr id="0" name=""/>
        <dsp:cNvSpPr/>
      </dsp:nvSpPr>
      <dsp:spPr>
        <a:xfrm>
          <a:off x="348390" y="3167820"/>
          <a:ext cx="487747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7" tIns="0" rIns="1843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C000"/>
              </a:solidFill>
            </a:rPr>
            <a:t>Location</a:t>
          </a:r>
        </a:p>
      </dsp:txBody>
      <dsp:txXfrm>
        <a:off x="378652" y="3198082"/>
        <a:ext cx="4816947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FEC0F-551F-47AA-A208-9A6E2E40A3B3}">
      <dsp:nvSpPr>
        <dsp:cNvPr id="0" name=""/>
        <dsp:cNvSpPr/>
      </dsp:nvSpPr>
      <dsp:spPr>
        <a:xfrm rot="10800000">
          <a:off x="0" y="0"/>
          <a:ext cx="5693905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Officer age at incident</a:t>
          </a:r>
        </a:p>
      </dsp:txBody>
      <dsp:txXfrm rot="-10800000">
        <a:off x="996433" y="0"/>
        <a:ext cx="3701038" cy="987422"/>
      </dsp:txXfrm>
    </dsp:sp>
    <dsp:sp modelId="{B45078B3-3039-431E-9F34-2F6DA593496D}">
      <dsp:nvSpPr>
        <dsp:cNvPr id="0" name=""/>
        <dsp:cNvSpPr/>
      </dsp:nvSpPr>
      <dsp:spPr>
        <a:xfrm rot="10800000">
          <a:off x="711738" y="987422"/>
          <a:ext cx="4270428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Year of case close and open </a:t>
          </a:r>
        </a:p>
      </dsp:txBody>
      <dsp:txXfrm rot="-10800000">
        <a:off x="1459063" y="987422"/>
        <a:ext cx="2775778" cy="987422"/>
      </dsp:txXfrm>
    </dsp:sp>
    <dsp:sp modelId="{992D15F6-A105-4B43-851F-3692F8F03529}">
      <dsp:nvSpPr>
        <dsp:cNvPr id="0" name=""/>
        <dsp:cNvSpPr/>
      </dsp:nvSpPr>
      <dsp:spPr>
        <a:xfrm rot="10800000">
          <a:off x="1423476" y="1974844"/>
          <a:ext cx="2846952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Officer’s precinct at incident</a:t>
          </a:r>
        </a:p>
      </dsp:txBody>
      <dsp:txXfrm rot="-10800000">
        <a:off x="1921692" y="1974844"/>
        <a:ext cx="1850519" cy="987422"/>
      </dsp:txXfrm>
    </dsp:sp>
    <dsp:sp modelId="{D0C341A5-042E-4845-91C2-EC7C74AE88B0}">
      <dsp:nvSpPr>
        <dsp:cNvPr id="0" name=""/>
        <dsp:cNvSpPr/>
      </dsp:nvSpPr>
      <dsp:spPr>
        <a:xfrm rot="10800000">
          <a:off x="2135214" y="2962266"/>
          <a:ext cx="1423476" cy="987422"/>
        </a:xfrm>
        <a:prstGeom prst="trapezoid">
          <a:avLst>
            <a:gd name="adj" fmla="val 720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>
            <a:solidFill>
              <a:schemeClr val="bg1"/>
            </a:solidFill>
          </a:endParaRPr>
        </a:p>
      </dsp:txBody>
      <dsp:txXfrm rot="-10800000">
        <a:off x="2135214" y="2962266"/>
        <a:ext cx="1423476" cy="9874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91C13-624A-4A68-9240-4A0B09CD6757}">
      <dsp:nvSpPr>
        <dsp:cNvPr id="0" name=""/>
        <dsp:cNvSpPr/>
      </dsp:nvSpPr>
      <dsp:spPr>
        <a:xfrm>
          <a:off x="551" y="274159"/>
          <a:ext cx="738968" cy="95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551" y="274159"/>
        <a:ext cx="738968" cy="950400"/>
      </dsp:txXfrm>
    </dsp:sp>
    <dsp:sp modelId="{D83765D8-E9B0-4544-800A-1416E5856E27}">
      <dsp:nvSpPr>
        <dsp:cNvPr id="0" name=""/>
        <dsp:cNvSpPr/>
      </dsp:nvSpPr>
      <dsp:spPr>
        <a:xfrm>
          <a:off x="739519" y="244459"/>
          <a:ext cx="147793" cy="1009800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CD6E7-70EF-4CAF-B63C-2B79556DFDB7}">
      <dsp:nvSpPr>
        <dsp:cNvPr id="0" name=""/>
        <dsp:cNvSpPr/>
      </dsp:nvSpPr>
      <dsp:spPr>
        <a:xfrm>
          <a:off x="946430" y="244459"/>
          <a:ext cx="46068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>
              <a:solidFill>
                <a:srgbClr val="FFC000"/>
              </a:solidFill>
            </a:rPr>
            <a:t>Most Important</a:t>
          </a:r>
        </a:p>
      </dsp:txBody>
      <dsp:txXfrm>
        <a:off x="946430" y="244459"/>
        <a:ext cx="4606805" cy="1009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91C13-624A-4A68-9240-4A0B09CD6757}">
      <dsp:nvSpPr>
        <dsp:cNvPr id="0" name=""/>
        <dsp:cNvSpPr/>
      </dsp:nvSpPr>
      <dsp:spPr>
        <a:xfrm>
          <a:off x="551" y="274159"/>
          <a:ext cx="738968" cy="95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</a:t>
          </a:r>
        </a:p>
      </dsp:txBody>
      <dsp:txXfrm>
        <a:off x="551" y="274159"/>
        <a:ext cx="738968" cy="950400"/>
      </dsp:txXfrm>
    </dsp:sp>
    <dsp:sp modelId="{D83765D8-E9B0-4544-800A-1416E5856E27}">
      <dsp:nvSpPr>
        <dsp:cNvPr id="0" name=""/>
        <dsp:cNvSpPr/>
      </dsp:nvSpPr>
      <dsp:spPr>
        <a:xfrm>
          <a:off x="739519" y="244459"/>
          <a:ext cx="147793" cy="1009800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CD6E7-70EF-4CAF-B63C-2B79556DFDB7}">
      <dsp:nvSpPr>
        <dsp:cNvPr id="0" name=""/>
        <dsp:cNvSpPr/>
      </dsp:nvSpPr>
      <dsp:spPr>
        <a:xfrm>
          <a:off x="946430" y="244459"/>
          <a:ext cx="4606805" cy="1009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>
              <a:solidFill>
                <a:srgbClr val="FFC000"/>
              </a:solidFill>
            </a:rPr>
            <a:t>Least Important</a:t>
          </a:r>
        </a:p>
      </dsp:txBody>
      <dsp:txXfrm>
        <a:off x="946430" y="244459"/>
        <a:ext cx="4606805" cy="100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diagramColors" Target="../diagrams/colors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Layout" Target="../diagrams/layout4.xml"/><Relationship Id="rId5" Type="http://schemas.openxmlformats.org/officeDocument/2006/relationships/diagramQuickStyle" Target="../diagrams/quickStyle3.xml"/><Relationship Id="rId10" Type="http://schemas.openxmlformats.org/officeDocument/2006/relationships/diagramData" Target="../diagrams/data4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Relationship Id="rId14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diagramColors" Target="../diagrams/colors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Layout" Target="../diagrams/layout6.xml"/><Relationship Id="rId5" Type="http://schemas.openxmlformats.org/officeDocument/2006/relationships/diagramQuickStyle" Target="../diagrams/quickStyle5.xml"/><Relationship Id="rId10" Type="http://schemas.openxmlformats.org/officeDocument/2006/relationships/diagramData" Target="../diagrams/data6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Relationship Id="rId14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8768-ADE9-FDA8-588F-3FD05ACC8D78}"/>
              </a:ext>
            </a:extLst>
          </p:cNvPr>
          <p:cNvSpPr/>
          <p:nvPr/>
        </p:nvSpPr>
        <p:spPr>
          <a:xfrm>
            <a:off x="446534" y="3740121"/>
            <a:ext cx="11260667" cy="1288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Civilian Complaints against NYPD,  Analysis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16696"/>
            <a:ext cx="10993546" cy="645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Liam Smith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E5408-E965-7900-DF0F-2BB136682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6" t="-126" r="10777" b="63193"/>
          <a:stretch/>
        </p:blipFill>
        <p:spPr>
          <a:xfrm>
            <a:off x="4345372" y="843898"/>
            <a:ext cx="3496235" cy="2133946"/>
          </a:xfrm>
          <a:prstGeom prst="round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E30929-2508-0012-18F2-6A3D933A9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561" y="891121"/>
            <a:ext cx="1830491" cy="2061711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4ED687-5EFA-E66A-0EC0-27C191A5D2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4" r="1067"/>
          <a:stretch/>
        </p:blipFill>
        <p:spPr>
          <a:xfrm>
            <a:off x="609353" y="1390756"/>
            <a:ext cx="3377682" cy="1222577"/>
          </a:xfrm>
          <a:prstGeom prst="round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02309E-4C93-C5FC-AE2C-E9512E3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Future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3B65AB-573F-5BC7-567D-2659C10646FF}"/>
              </a:ext>
            </a:extLst>
          </p:cNvPr>
          <p:cNvSpPr/>
          <p:nvPr/>
        </p:nvSpPr>
        <p:spPr>
          <a:xfrm>
            <a:off x="401156" y="5005232"/>
            <a:ext cx="11483008" cy="148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532F0DA-28E0-CE08-90F1-F10DA5B98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752929"/>
              </p:ext>
            </p:extLst>
          </p:nvPr>
        </p:nvGraphicFramePr>
        <p:xfrm>
          <a:off x="1276862" y="2287321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75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lsmith25@bryant.edu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C000"/>
                </a:solidFill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BC75F-0003-A4BA-298B-93678E901B43}"/>
              </a:ext>
            </a:extLst>
          </p:cNvPr>
          <p:cNvSpPr/>
          <p:nvPr/>
        </p:nvSpPr>
        <p:spPr>
          <a:xfrm>
            <a:off x="401156" y="5005232"/>
            <a:ext cx="11483008" cy="148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5DF626-9EFC-8AD4-2396-D2CE1DE49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653611"/>
              </p:ext>
            </p:extLst>
          </p:nvPr>
        </p:nvGraphicFramePr>
        <p:xfrm>
          <a:off x="1276862" y="2287321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A9B21A-F857-8E13-3597-1B779A585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17" y="739725"/>
            <a:ext cx="11389687" cy="12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Data and Project Pathway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074EBE-5574-E171-70F1-49F8349DC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043513"/>
              </p:ext>
            </p:extLst>
          </p:nvPr>
        </p:nvGraphicFramePr>
        <p:xfrm>
          <a:off x="1086684" y="1896533"/>
          <a:ext cx="10044159" cy="45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3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41C7FEC-81B3-8CDF-CD6D-6797DCE4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7" y="700330"/>
            <a:ext cx="11004806" cy="61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1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CC625-3A28-0C22-614E-C87283F86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4" y="196415"/>
            <a:ext cx="4323972" cy="6465169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5DAD37D-38B2-A8F9-C912-A201EB220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628098"/>
              </p:ext>
            </p:extLst>
          </p:nvPr>
        </p:nvGraphicFramePr>
        <p:xfrm>
          <a:off x="4937839" y="879039"/>
          <a:ext cx="6967817" cy="497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76274-7365-C599-A40A-1F5E1742F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6811" y="177472"/>
            <a:ext cx="2990989" cy="650305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4C4FE43-4139-8190-C29C-A0323C3C9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332379"/>
              </p:ext>
            </p:extLst>
          </p:nvPr>
        </p:nvGraphicFramePr>
        <p:xfrm>
          <a:off x="606002" y="1066077"/>
          <a:ext cx="6967817" cy="497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90202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AE61-D3F8-4DEC-C3D5-592EB98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Features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E33FDA-8DFE-14FB-4E66-CD7BB5642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382712"/>
              </p:ext>
            </p:extLst>
          </p:nvPr>
        </p:nvGraphicFramePr>
        <p:xfrm>
          <a:off x="467409" y="2395129"/>
          <a:ext cx="5693905" cy="394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17EE94-6926-CB9C-EB01-F4A9AC935E63}"/>
              </a:ext>
            </a:extLst>
          </p:cNvPr>
          <p:cNvSpPr txBox="1"/>
          <p:nvPr/>
        </p:nvSpPr>
        <p:spPr>
          <a:xfrm>
            <a:off x="2597518" y="5384494"/>
            <a:ext cx="143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Outcome of contact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reason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1227318-21DE-7EF2-0FE6-9125C7673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27480"/>
              </p:ext>
            </p:extLst>
          </p:nvPr>
        </p:nvGraphicFramePr>
        <p:xfrm>
          <a:off x="5549642" y="2220686"/>
          <a:ext cx="5553788" cy="149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F74394-E2C7-D319-5274-FD01CDC4C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86573"/>
              </p:ext>
            </p:extLst>
          </p:nvPr>
        </p:nvGraphicFramePr>
        <p:xfrm>
          <a:off x="5549642" y="5020540"/>
          <a:ext cx="5553788" cy="149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595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9FEC0F-551F-47AA-A208-9A6E2E40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959FEC0F-551F-47AA-A208-9A6E2E40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959FEC0F-551F-47AA-A208-9A6E2E40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5078B3-3039-431E-9F34-2F6DA5934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graphicEl>
                                              <a:dgm id="{B45078B3-3039-431E-9F34-2F6DA5934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graphicEl>
                                              <a:dgm id="{B45078B3-3039-431E-9F34-2F6DA5934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2D15F6-A105-4B43-851F-3692F8F0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992D15F6-A105-4B43-851F-3692F8F0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992D15F6-A105-4B43-851F-3692F8F0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C341A5-042E-4845-91C2-EC7C74AE8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D0C341A5-042E-4845-91C2-EC7C74AE8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D0C341A5-042E-4845-91C2-EC7C74AE8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  <p:bldP spid="5" grpId="0"/>
      <p:bldGraphic spid="8" grpId="0">
        <p:bldAsOne/>
      </p:bldGraphic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02309E-4C93-C5FC-AE2C-E9512E3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Model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7F0691-559E-8E6F-3F3A-4A3A75702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1441"/>
              </p:ext>
            </p:extLst>
          </p:nvPr>
        </p:nvGraphicFramePr>
        <p:xfrm>
          <a:off x="1917266" y="2758105"/>
          <a:ext cx="8357468" cy="2740278"/>
        </p:xfrm>
        <a:graphic>
          <a:graphicData uri="http://schemas.openxmlformats.org/drawingml/2006/table">
            <a:tbl>
              <a:tblPr/>
              <a:tblGrid>
                <a:gridCol w="2853493">
                  <a:extLst>
                    <a:ext uri="{9D8B030D-6E8A-4147-A177-3AD203B41FA5}">
                      <a16:colId xmlns:a16="http://schemas.microsoft.com/office/drawing/2014/main" val="3400401856"/>
                    </a:ext>
                  </a:extLst>
                </a:gridCol>
                <a:gridCol w="2007162">
                  <a:extLst>
                    <a:ext uri="{9D8B030D-6E8A-4147-A177-3AD203B41FA5}">
                      <a16:colId xmlns:a16="http://schemas.microsoft.com/office/drawing/2014/main" val="2381853382"/>
                    </a:ext>
                  </a:extLst>
                </a:gridCol>
                <a:gridCol w="1377895">
                  <a:extLst>
                    <a:ext uri="{9D8B030D-6E8A-4147-A177-3AD203B41FA5}">
                      <a16:colId xmlns:a16="http://schemas.microsoft.com/office/drawing/2014/main" val="3266308305"/>
                    </a:ext>
                  </a:extLst>
                </a:gridCol>
                <a:gridCol w="2118918">
                  <a:extLst>
                    <a:ext uri="{9D8B030D-6E8A-4147-A177-3AD203B41FA5}">
                      <a16:colId xmlns:a16="http://schemas.microsoft.com/office/drawing/2014/main" val="3043907365"/>
                    </a:ext>
                  </a:extLst>
                </a:gridCol>
              </a:tblGrid>
              <a:tr h="7275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precision</a:t>
                      </a:r>
                      <a:endParaRPr lang="en-US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recall</a:t>
                      </a:r>
                      <a:endParaRPr lang="en-US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bg1"/>
                          </a:solidFill>
                          <a:effectLst/>
                          <a:latin typeface="Gill Sans MT" panose="020B0502020104020203" pitchFamily="34" charset="0"/>
                        </a:rPr>
                        <a:t>f-1 score</a:t>
                      </a:r>
                      <a:endParaRPr lang="en-US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40846"/>
                  </a:ext>
                </a:extLst>
              </a:tr>
              <a:tr h="60306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accuracy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35083"/>
                  </a:ext>
                </a:extLst>
              </a:tr>
              <a:tr h="72756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macro avg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0.90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0.71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0.78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95606"/>
                  </a:ext>
                </a:extLst>
              </a:tr>
              <a:tr h="682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weighted avg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0.87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7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02309E-4C93-C5FC-AE2C-E9512E3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3B65AB-573F-5BC7-567D-2659C10646FF}"/>
              </a:ext>
            </a:extLst>
          </p:cNvPr>
          <p:cNvSpPr/>
          <p:nvPr/>
        </p:nvSpPr>
        <p:spPr>
          <a:xfrm>
            <a:off x="401156" y="5005232"/>
            <a:ext cx="11483008" cy="148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532F0DA-28E0-CE08-90F1-F10DA5B98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24335"/>
              </p:ext>
            </p:extLst>
          </p:nvPr>
        </p:nvGraphicFramePr>
        <p:xfrm>
          <a:off x="1276862" y="2287321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5176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5462</TotalTime>
  <Words>272</Words>
  <Application>Microsoft Office PowerPoint</Application>
  <PresentationFormat>Widescreen</PresentationFormat>
  <Paragraphs>80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Wingdings 2</vt:lpstr>
      <vt:lpstr>Custom</vt:lpstr>
      <vt:lpstr>Civilian Complaints against NYPD,  Analysis and Predictions</vt:lpstr>
      <vt:lpstr>Introduction</vt:lpstr>
      <vt:lpstr>Data and Project Pathway</vt:lpstr>
      <vt:lpstr>PowerPoint Presentation</vt:lpstr>
      <vt:lpstr>Digital Communications</vt:lpstr>
      <vt:lpstr>Digital Communications</vt:lpstr>
      <vt:lpstr>Model Features</vt:lpstr>
      <vt:lpstr>Model Results</vt:lpstr>
      <vt:lpstr>Conclusion</vt:lpstr>
      <vt:lpstr>Future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Civilian Complaints against NYPD,  Analysis and Predictions</dc:title>
  <dc:creator>Liam Smith</dc:creator>
  <cp:lastModifiedBy>Liam Smith</cp:lastModifiedBy>
  <cp:revision>15</cp:revision>
  <dcterms:created xsi:type="dcterms:W3CDTF">2024-03-18T13:49:52Z</dcterms:created>
  <dcterms:modified xsi:type="dcterms:W3CDTF">2024-04-17T14:00:25Z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