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67CBC9-0914-49AA-BC1B-3605871D5B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CDK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CB7F5B-19D5-477A-875A-914C64C45D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4/6/2021 2:12:08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0" name="slide10">
            <a:extLst>
              <a:ext uri="{FF2B5EF4-FFF2-40B4-BE49-F238E27FC236}">
                <a16:creationId xmlns:a16="http://schemas.microsoft.com/office/drawing/2014/main" id="{767473FA-6FB2-4273-ACF2-97B7BC6D5C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1" name="slide11">
            <a:extLst>
              <a:ext uri="{FF2B5EF4-FFF2-40B4-BE49-F238E27FC236}">
                <a16:creationId xmlns:a16="http://schemas.microsoft.com/office/drawing/2014/main" id="{41FFAC7C-3AFB-4E4C-9CE4-545955DBF0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7" id="12" name="slide12">
            <a:extLst>
              <a:ext uri="{FF2B5EF4-FFF2-40B4-BE49-F238E27FC236}">
                <a16:creationId xmlns:a16="http://schemas.microsoft.com/office/drawing/2014/main" id="{EFA60479-77E4-475F-AAF3-6680A60F2F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13" name="slide13">
            <a:extLst>
              <a:ext uri="{FF2B5EF4-FFF2-40B4-BE49-F238E27FC236}">
                <a16:creationId xmlns:a16="http://schemas.microsoft.com/office/drawing/2014/main" id="{4A1CC966-16DA-46D2-9775-02221669EC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A4A00230-126A-4879-97A1-93460A1E9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21C9A03C-B90C-4472-A1C7-CB72E3CF3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4" name="slide4">
            <a:extLst>
              <a:ext uri="{FF2B5EF4-FFF2-40B4-BE49-F238E27FC236}">
                <a16:creationId xmlns:a16="http://schemas.microsoft.com/office/drawing/2014/main" id="{A8E193FE-709D-441A-BCA7-9778E76BEC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5" name="slide5">
            <a:extLst>
              <a:ext uri="{FF2B5EF4-FFF2-40B4-BE49-F238E27FC236}">
                <a16:creationId xmlns:a16="http://schemas.microsoft.com/office/drawing/2014/main" id="{3F04FE68-71CC-408E-8072-DCAC822706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6" name="slide6">
            <a:extLst>
              <a:ext uri="{FF2B5EF4-FFF2-40B4-BE49-F238E27FC236}">
                <a16:creationId xmlns:a16="http://schemas.microsoft.com/office/drawing/2014/main" id="{7AA89B0D-C307-4534-BE0F-987A3EC39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7" name="slide7">
            <a:extLst>
              <a:ext uri="{FF2B5EF4-FFF2-40B4-BE49-F238E27FC236}">
                <a16:creationId xmlns:a16="http://schemas.microsoft.com/office/drawing/2014/main" id="{464BDF0D-01D4-43CF-AB24-CEB155DEAF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8" name="slide8">
            <a:extLst>
              <a:ext uri="{FF2B5EF4-FFF2-40B4-BE49-F238E27FC236}">
                <a16:creationId xmlns:a16="http://schemas.microsoft.com/office/drawing/2014/main" id="{1D31CF95-A625-4FDB-99BB-B88D85F464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9" name="slide9">
            <a:extLst>
              <a:ext uri="{FF2B5EF4-FFF2-40B4-BE49-F238E27FC236}">
                <a16:creationId xmlns:a16="http://schemas.microsoft.com/office/drawing/2014/main" id="{60211E48-D51A-4729-9EF4-2F7D91D4CF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2021-04-06T06:12:11Z</dcterms:created>
  <dcterms:modified xsi:type="dcterms:W3CDTF">2021-04-06T06:12:11Z</dcterms:modified>
</cp:coreProperties>
</file>