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 id="2147484193" r:id="rId2"/>
  </p:sldMasterIdLst>
  <p:notesMasterIdLst>
    <p:notesMasterId r:id="rId18"/>
  </p:notesMasterIdLst>
  <p:handoutMasterIdLst>
    <p:handoutMasterId r:id="rId19"/>
  </p:handoutMasterIdLst>
  <p:sldIdLst>
    <p:sldId id="269" r:id="rId3"/>
    <p:sldId id="284" r:id="rId4"/>
    <p:sldId id="283" r:id="rId5"/>
    <p:sldId id="270" r:id="rId6"/>
    <p:sldId id="271" r:id="rId7"/>
    <p:sldId id="285" r:id="rId8"/>
    <p:sldId id="287" r:id="rId9"/>
    <p:sldId id="273" r:id="rId10"/>
    <p:sldId id="274" r:id="rId11"/>
    <p:sldId id="286" r:id="rId12"/>
    <p:sldId id="282" r:id="rId13"/>
    <p:sldId id="268" r:id="rId14"/>
    <p:sldId id="267"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4D4"/>
    <a:srgbClr val="FF6EF3"/>
    <a:srgbClr val="59595B"/>
    <a:srgbClr val="C00D1E"/>
    <a:srgbClr val="FFD100"/>
    <a:srgbClr val="64A70B"/>
    <a:srgbClr val="D1D2D4"/>
    <a:srgbClr val="818386"/>
    <a:srgbClr val="280071"/>
    <a:srgbClr val="00A3E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4" autoAdjust="0"/>
    <p:restoredTop sz="97239"/>
  </p:normalViewPr>
  <p:slideViewPr>
    <p:cSldViewPr snapToGrid="0">
      <p:cViewPr varScale="1">
        <p:scale>
          <a:sx n="87" d="100"/>
          <a:sy n="87" d="100"/>
        </p:scale>
        <p:origin x="326" y="58"/>
      </p:cViewPr>
      <p:guideLst/>
    </p:cSldViewPr>
  </p:slideViewPr>
  <p:notesTextViewPr>
    <p:cViewPr>
      <p:scale>
        <a:sx n="3" d="2"/>
        <a:sy n="3" d="2"/>
      </p:scale>
      <p:origin x="0" y="0"/>
    </p:cViewPr>
  </p:notesTextViewPr>
  <p:sorterViewPr>
    <p:cViewPr>
      <p:scale>
        <a:sx n="200" d="100"/>
        <a:sy n="200" d="100"/>
      </p:scale>
      <p:origin x="0" y="-5296"/>
    </p:cViewPr>
  </p:sorterViewPr>
  <p:notesViewPr>
    <p:cSldViewPr snapToGrid="0">
      <p:cViewPr varScale="1">
        <p:scale>
          <a:sx n="148" d="100"/>
          <a:sy n="148" d="100"/>
        </p:scale>
        <p:origin x="538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3E3-2944-A875-C91D8466824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3E3-2944-A875-C91D8466824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3E3-2944-A875-C91D8466824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3E3-2944-A875-C91D8466824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F3E3-2944-A875-C91D8466824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688488903047677E-2"/>
          <c:y val="7.0276753914892132E-2"/>
          <c:w val="0.92786284113836681"/>
          <c:h val="0.8309444858439905"/>
        </c:manualLayout>
      </c:layout>
      <c:barChart>
        <c:barDir val="col"/>
        <c:grouping val="stacked"/>
        <c:varyColors val="0"/>
        <c:ser>
          <c:idx val="0"/>
          <c:order val="0"/>
          <c:tx>
            <c:strRef>
              <c:f>Sheet1!$B$1</c:f>
              <c:strCache>
                <c:ptCount val="1"/>
                <c:pt idx="0">
                  <c:v>Color1</c:v>
                </c:pt>
              </c:strCache>
            </c:strRef>
          </c:tx>
          <c:spPr>
            <a:solidFill>
              <a:schemeClr val="accent1"/>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Sheet1!$B$2:$B$4</c:f>
              <c:numCache>
                <c:formatCode>General</c:formatCode>
                <c:ptCount val="3"/>
                <c:pt idx="0">
                  <c:v>8</c:v>
                </c:pt>
                <c:pt idx="1">
                  <c:v>5</c:v>
                </c:pt>
                <c:pt idx="2">
                  <c:v>9</c:v>
                </c:pt>
              </c:numCache>
            </c:numRef>
          </c:val>
          <c:extLst>
            <c:ext xmlns:c16="http://schemas.microsoft.com/office/drawing/2014/chart" uri="{C3380CC4-5D6E-409C-BE32-E72D297353CC}">
              <c16:uniqueId val="{00000000-5A5B-4E47-A7A9-16506EBB437C}"/>
            </c:ext>
          </c:extLst>
        </c:ser>
        <c:ser>
          <c:idx val="1"/>
          <c:order val="1"/>
          <c:tx>
            <c:strRef>
              <c:f>Sheet1!$C$1</c:f>
              <c:strCache>
                <c:ptCount val="1"/>
                <c:pt idx="0">
                  <c:v>Color2</c:v>
                </c:pt>
              </c:strCache>
            </c:strRef>
          </c:tx>
          <c:spPr>
            <a:solidFill>
              <a:schemeClr val="accent2"/>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Sheet1!$C$2:$C$4</c:f>
              <c:numCache>
                <c:formatCode>General</c:formatCode>
                <c:ptCount val="3"/>
                <c:pt idx="0">
                  <c:v>5</c:v>
                </c:pt>
                <c:pt idx="1">
                  <c:v>3</c:v>
                </c:pt>
                <c:pt idx="2">
                  <c:v>10</c:v>
                </c:pt>
              </c:numCache>
            </c:numRef>
          </c:val>
          <c:extLst>
            <c:ext xmlns:c16="http://schemas.microsoft.com/office/drawing/2014/chart" uri="{C3380CC4-5D6E-409C-BE32-E72D297353CC}">
              <c16:uniqueId val="{00000001-5A5B-4E47-A7A9-16506EBB437C}"/>
            </c:ext>
          </c:extLst>
        </c:ser>
        <c:ser>
          <c:idx val="2"/>
          <c:order val="2"/>
          <c:tx>
            <c:strRef>
              <c:f>Sheet1!$D$1</c:f>
              <c:strCache>
                <c:ptCount val="1"/>
                <c:pt idx="0">
                  <c:v>Color3</c:v>
                </c:pt>
              </c:strCache>
            </c:strRef>
          </c:tx>
          <c:spPr>
            <a:solidFill>
              <a:schemeClr val="accent3"/>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Sheet1!$D$2:$D$4</c:f>
              <c:numCache>
                <c:formatCode>General</c:formatCode>
                <c:ptCount val="3"/>
                <c:pt idx="0">
                  <c:v>4</c:v>
                </c:pt>
                <c:pt idx="1">
                  <c:v>2</c:v>
                </c:pt>
                <c:pt idx="2">
                  <c:v>1</c:v>
                </c:pt>
              </c:numCache>
            </c:numRef>
          </c:val>
          <c:extLst>
            <c:ext xmlns:c16="http://schemas.microsoft.com/office/drawing/2014/chart" uri="{C3380CC4-5D6E-409C-BE32-E72D297353CC}">
              <c16:uniqueId val="{00000002-5A5B-4E47-A7A9-16506EBB437C}"/>
            </c:ext>
          </c:extLst>
        </c:ser>
        <c:ser>
          <c:idx val="3"/>
          <c:order val="3"/>
          <c:tx>
            <c:strRef>
              <c:f>Sheet1!$E$1</c:f>
              <c:strCache>
                <c:ptCount val="1"/>
                <c:pt idx="0">
                  <c:v>Color4</c:v>
                </c:pt>
              </c:strCache>
            </c:strRef>
          </c:tx>
          <c:spPr>
            <a:solidFill>
              <a:schemeClr val="accent4"/>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Sheet1!$E$2:$E$4</c:f>
              <c:numCache>
                <c:formatCode>General</c:formatCode>
                <c:ptCount val="3"/>
                <c:pt idx="0">
                  <c:v>1</c:v>
                </c:pt>
                <c:pt idx="1">
                  <c:v>5</c:v>
                </c:pt>
                <c:pt idx="2">
                  <c:v>2</c:v>
                </c:pt>
              </c:numCache>
            </c:numRef>
          </c:val>
          <c:extLst>
            <c:ext xmlns:c16="http://schemas.microsoft.com/office/drawing/2014/chart" uri="{C3380CC4-5D6E-409C-BE32-E72D297353CC}">
              <c16:uniqueId val="{00000003-5A5B-4E47-A7A9-16506EBB437C}"/>
            </c:ext>
          </c:extLst>
        </c:ser>
        <c:ser>
          <c:idx val="4"/>
          <c:order val="4"/>
          <c:tx>
            <c:strRef>
              <c:f>Sheet1!$F$1</c:f>
              <c:strCache>
                <c:ptCount val="1"/>
                <c:pt idx="0">
                  <c:v>Color5</c:v>
                </c:pt>
              </c:strCache>
            </c:strRef>
          </c:tx>
          <c:spPr>
            <a:solidFill>
              <a:schemeClr val="accent5"/>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Sheet1!$F$2:$F$4</c:f>
              <c:numCache>
                <c:formatCode>General</c:formatCode>
                <c:ptCount val="3"/>
                <c:pt idx="0">
                  <c:v>3</c:v>
                </c:pt>
                <c:pt idx="1">
                  <c:v>4</c:v>
                </c:pt>
                <c:pt idx="2">
                  <c:v>7</c:v>
                </c:pt>
              </c:numCache>
            </c:numRef>
          </c:val>
          <c:extLst>
            <c:ext xmlns:c16="http://schemas.microsoft.com/office/drawing/2014/chart" uri="{C3380CC4-5D6E-409C-BE32-E72D297353CC}">
              <c16:uniqueId val="{00000004-5A5B-4E47-A7A9-16506EBB437C}"/>
            </c:ext>
          </c:extLst>
        </c:ser>
        <c:ser>
          <c:idx val="5"/>
          <c:order val="5"/>
          <c:tx>
            <c:strRef>
              <c:f>Sheet1!$G$1</c:f>
              <c:strCache>
                <c:ptCount val="1"/>
                <c:pt idx="0">
                  <c:v>Color6</c:v>
                </c:pt>
              </c:strCache>
            </c:strRef>
          </c:tx>
          <c:spPr>
            <a:solidFill>
              <a:schemeClr val="accent6"/>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Sheet1!$G$2:$G$4</c:f>
              <c:numCache>
                <c:formatCode>General</c:formatCode>
                <c:ptCount val="3"/>
                <c:pt idx="0">
                  <c:v>2</c:v>
                </c:pt>
                <c:pt idx="1">
                  <c:v>3</c:v>
                </c:pt>
                <c:pt idx="2">
                  <c:v>5</c:v>
                </c:pt>
              </c:numCache>
            </c:numRef>
          </c:val>
          <c:extLst>
            <c:ext xmlns:c16="http://schemas.microsoft.com/office/drawing/2014/chart" uri="{C3380CC4-5D6E-409C-BE32-E72D297353CC}">
              <c16:uniqueId val="{00000005-5A5B-4E47-A7A9-16506EBB437C}"/>
            </c:ext>
          </c:extLst>
        </c:ser>
        <c:ser>
          <c:idx val="6"/>
          <c:order val="6"/>
          <c:tx>
            <c:strRef>
              <c:f>Sheet1!$H$1</c:f>
              <c:strCache>
                <c:ptCount val="1"/>
                <c:pt idx="0">
                  <c:v>Color7</c:v>
                </c:pt>
              </c:strCache>
            </c:strRef>
          </c:tx>
          <c:spPr>
            <a:solidFill>
              <a:schemeClr val="accent1">
                <a:lumMod val="50000"/>
              </a:schemeClr>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Sheet1!$H$2:$H$4</c:f>
              <c:numCache>
                <c:formatCode>General</c:formatCode>
                <c:ptCount val="3"/>
                <c:pt idx="0">
                  <c:v>1</c:v>
                </c:pt>
                <c:pt idx="1">
                  <c:v>3</c:v>
                </c:pt>
                <c:pt idx="2">
                  <c:v>2</c:v>
                </c:pt>
              </c:numCache>
            </c:numRef>
          </c:val>
          <c:extLst>
            <c:ext xmlns:c16="http://schemas.microsoft.com/office/drawing/2014/chart" uri="{C3380CC4-5D6E-409C-BE32-E72D297353CC}">
              <c16:uniqueId val="{00000006-5A5B-4E47-A7A9-16506EBB437C}"/>
            </c:ext>
          </c:extLst>
        </c:ser>
        <c:ser>
          <c:idx val="7"/>
          <c:order val="7"/>
          <c:tx>
            <c:strRef>
              <c:f>Sheet1!$I$1</c:f>
              <c:strCache>
                <c:ptCount val="1"/>
                <c:pt idx="0">
                  <c:v>Color8</c:v>
                </c:pt>
              </c:strCache>
            </c:strRef>
          </c:tx>
          <c:spPr>
            <a:solidFill>
              <a:schemeClr val="accent2">
                <a:lumMod val="50000"/>
              </a:schemeClr>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Sheet1!$I$2:$I$4</c:f>
              <c:numCache>
                <c:formatCode>General</c:formatCode>
                <c:ptCount val="3"/>
                <c:pt idx="0">
                  <c:v>6</c:v>
                </c:pt>
                <c:pt idx="1">
                  <c:v>1</c:v>
                </c:pt>
                <c:pt idx="2">
                  <c:v>4</c:v>
                </c:pt>
              </c:numCache>
            </c:numRef>
          </c:val>
          <c:extLst>
            <c:ext xmlns:c16="http://schemas.microsoft.com/office/drawing/2014/chart" uri="{C3380CC4-5D6E-409C-BE32-E72D297353CC}">
              <c16:uniqueId val="{00000007-5A5B-4E47-A7A9-16506EBB437C}"/>
            </c:ext>
          </c:extLst>
        </c:ser>
        <c:ser>
          <c:idx val="8"/>
          <c:order val="8"/>
          <c:tx>
            <c:strRef>
              <c:f>Sheet1!$J$1</c:f>
              <c:strCache>
                <c:ptCount val="1"/>
                <c:pt idx="0">
                  <c:v>Color9</c:v>
                </c:pt>
              </c:strCache>
            </c:strRef>
          </c:tx>
          <c:spPr>
            <a:solidFill>
              <a:schemeClr val="accent3">
                <a:lumMod val="50000"/>
              </a:schemeClr>
            </a:solidFill>
            <a:ln w="19050">
              <a:solidFill>
                <a:schemeClr val="lt1"/>
              </a:solidFill>
            </a:ln>
            <a:effectLst/>
          </c:spPr>
          <c:invertIfNegative val="0"/>
          <c:cat>
            <c:strRef>
              <c:f>Sheet1!$A$2:$A$4</c:f>
              <c:strCache>
                <c:ptCount val="3"/>
                <c:pt idx="0">
                  <c:v>Option 1</c:v>
                </c:pt>
                <c:pt idx="1">
                  <c:v>Option 2</c:v>
                </c:pt>
                <c:pt idx="2">
                  <c:v>Option 3</c:v>
                </c:pt>
              </c:strCache>
            </c:strRef>
          </c:cat>
          <c:val>
            <c:numRef>
              <c:f>Sheet1!$J$2:$J$4</c:f>
              <c:numCache>
                <c:formatCode>General</c:formatCode>
                <c:ptCount val="3"/>
                <c:pt idx="0">
                  <c:v>1</c:v>
                </c:pt>
                <c:pt idx="1">
                  <c:v>7</c:v>
                </c:pt>
                <c:pt idx="2">
                  <c:v>3</c:v>
                </c:pt>
              </c:numCache>
            </c:numRef>
          </c:val>
          <c:extLst>
            <c:ext xmlns:c16="http://schemas.microsoft.com/office/drawing/2014/chart" uri="{C3380CC4-5D6E-409C-BE32-E72D297353CC}">
              <c16:uniqueId val="{00000008-5A5B-4E47-A7A9-16506EBB437C}"/>
            </c:ext>
          </c:extLst>
        </c:ser>
        <c:dLbls>
          <c:showLegendKey val="0"/>
          <c:showVal val="0"/>
          <c:showCatName val="0"/>
          <c:showSerName val="0"/>
          <c:showPercent val="0"/>
          <c:showBubbleSize val="0"/>
        </c:dLbls>
        <c:gapWidth val="44"/>
        <c:overlap val="100"/>
        <c:axId val="894225424"/>
        <c:axId val="894215256"/>
      </c:barChart>
      <c:catAx>
        <c:axId val="894225424"/>
        <c:scaling>
          <c:orientation val="minMax"/>
        </c:scaling>
        <c:delete val="0"/>
        <c:axPos val="b"/>
        <c:numFmt formatCode="General" sourceLinked="1"/>
        <c:majorTickMark val="none"/>
        <c:minorTickMark val="none"/>
        <c:tickLblPos val="nextTo"/>
        <c:spPr>
          <a:noFill/>
          <a:ln w="25400" cap="flat" cmpd="sng" algn="ctr">
            <a:solidFill>
              <a:schemeClr val="tx1">
                <a:lumMod val="95000"/>
                <a:lumOff val="5000"/>
              </a:schemeClr>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Arial" panose="020B0604020202020204" pitchFamily="34" charset="0"/>
                <a:ea typeface="+mn-ea"/>
                <a:cs typeface="Arial" panose="020B0604020202020204" pitchFamily="34" charset="0"/>
              </a:defRPr>
            </a:pPr>
            <a:endParaRPr lang="en-US"/>
          </a:p>
        </c:txPr>
        <c:crossAx val="894215256"/>
        <c:crosses val="autoZero"/>
        <c:auto val="1"/>
        <c:lblAlgn val="ctr"/>
        <c:lblOffset val="100"/>
        <c:noMultiLvlLbl val="0"/>
      </c:catAx>
      <c:valAx>
        <c:axId val="894215256"/>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89422542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lumMod val="95000"/>
              <a:lumOff val="5000"/>
            </a:schemeClr>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dirty="0">
                <a:solidFill>
                  <a:schemeClr val="tx1"/>
                </a:solidFill>
              </a:rPr>
              <a:t>Chart Title</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31-AA46-927A-B4C31BD235E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31-AA46-927A-B4C31BD235E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C31-AA46-927A-B4C31BD235E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C31-AA46-927A-B4C31BD235EC}"/>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C31-AA46-927A-B4C31BD235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dirty="0">
                <a:solidFill>
                  <a:schemeClr val="tx1"/>
                </a:solidFill>
              </a:rPr>
              <a:t>Chart Title</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1-13AC-1E43-997B-9347B53EC6F4}"/>
              </c:ext>
            </c:extLst>
          </c:dPt>
          <c:dPt>
            <c:idx val="1"/>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3-13AC-1E43-997B-9347B53EC6F4}"/>
              </c:ext>
            </c:extLst>
          </c:dPt>
          <c:dPt>
            <c:idx val="2"/>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5-13AC-1E43-997B-9347B53EC6F4}"/>
              </c:ext>
            </c:extLst>
          </c:dPt>
          <c:dPt>
            <c:idx val="3"/>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7-13AC-1E43-997B-9347B53EC6F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13AC-1E43-997B-9347B53EC6F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600" b="1" dirty="0">
                <a:solidFill>
                  <a:schemeClr val="tx1"/>
                </a:solidFill>
              </a:rPr>
              <a:t>Chart</a:t>
            </a:r>
            <a:r>
              <a:rPr lang="en-US" sz="3600" b="1" baseline="0" dirty="0">
                <a:solidFill>
                  <a:schemeClr val="tx1"/>
                </a:solidFill>
              </a:rPr>
              <a:t> Example 2</a:t>
            </a:r>
            <a:endParaRPr lang="en-US" sz="3600" b="1" dirty="0">
              <a:solidFill>
                <a:schemeClr val="tx1"/>
              </a:solidFill>
            </a:endParaRPr>
          </a:p>
        </c:rich>
      </c:tx>
      <c:overlay val="0"/>
      <c:spPr>
        <a:noFill/>
        <a:ln>
          <a:noFill/>
        </a:ln>
        <a:effectLst/>
      </c:spPr>
      <c:txPr>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2.6409608427324961E-2"/>
          <c:y val="0.24199320152434572"/>
          <c:w val="0.9612030041852877"/>
          <c:h val="0.69455030178563271"/>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481-C440-8454-1CEEB947C899}"/>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481-C440-8454-1CEEB947C899}"/>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481-C440-8454-1CEEB947C899}"/>
            </c:ext>
          </c:extLst>
        </c:ser>
        <c:ser>
          <c:idx val="3"/>
          <c:order val="3"/>
          <c:tx>
            <c:strRef>
              <c:f>Sheet1!$E$1</c:f>
              <c:strCache>
                <c:ptCount val="1"/>
                <c:pt idx="0">
                  <c:v>Series 4</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5</c:v>
                </c:pt>
                <c:pt idx="2">
                  <c:v>1</c:v>
                </c:pt>
                <c:pt idx="3">
                  <c:v>5</c:v>
                </c:pt>
              </c:numCache>
            </c:numRef>
          </c:val>
          <c:extLst>
            <c:ext xmlns:c16="http://schemas.microsoft.com/office/drawing/2014/chart" uri="{C3380CC4-5D6E-409C-BE32-E72D297353CC}">
              <c16:uniqueId val="{00000003-D481-C440-8454-1CEEB947C899}"/>
            </c:ext>
          </c:extLst>
        </c:ser>
        <c:ser>
          <c:idx val="4"/>
          <c:order val="4"/>
          <c:tx>
            <c:strRef>
              <c:f>Sheet1!$F$1</c:f>
              <c:strCache>
                <c:ptCount val="1"/>
                <c:pt idx="0">
                  <c:v>Series 5</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c:v>
                </c:pt>
                <c:pt idx="1">
                  <c:v>4</c:v>
                </c:pt>
                <c:pt idx="2">
                  <c:v>2</c:v>
                </c:pt>
                <c:pt idx="3">
                  <c:v>4</c:v>
                </c:pt>
              </c:numCache>
            </c:numRef>
          </c:val>
          <c:extLst>
            <c:ext xmlns:c16="http://schemas.microsoft.com/office/drawing/2014/chart" uri="{C3380CC4-5D6E-409C-BE32-E72D297353CC}">
              <c16:uniqueId val="{00000004-D481-C440-8454-1CEEB947C899}"/>
            </c:ext>
          </c:extLst>
        </c:ser>
        <c:ser>
          <c:idx val="5"/>
          <c:order val="5"/>
          <c:tx>
            <c:strRef>
              <c:f>Sheet1!$G$1</c:f>
              <c:strCache>
                <c:ptCount val="1"/>
                <c:pt idx="0">
                  <c:v>Series 6</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3</c:v>
                </c:pt>
                <c:pt idx="1">
                  <c:v>3</c:v>
                </c:pt>
                <c:pt idx="2">
                  <c:v>3</c:v>
                </c:pt>
                <c:pt idx="3">
                  <c:v>3</c:v>
                </c:pt>
              </c:numCache>
            </c:numRef>
          </c:val>
          <c:extLst>
            <c:ext xmlns:c16="http://schemas.microsoft.com/office/drawing/2014/chart" uri="{C3380CC4-5D6E-409C-BE32-E72D297353CC}">
              <c16:uniqueId val="{00000005-D481-C440-8454-1CEEB947C899}"/>
            </c:ext>
          </c:extLst>
        </c:ser>
        <c:dLbls>
          <c:showLegendKey val="0"/>
          <c:showVal val="0"/>
          <c:showCatName val="0"/>
          <c:showSerName val="0"/>
          <c:showPercent val="0"/>
          <c:showBubbleSize val="0"/>
        </c:dLbls>
        <c:gapWidth val="219"/>
        <c:overlap val="-27"/>
        <c:axId val="2018667887"/>
        <c:axId val="2018714927"/>
      </c:barChart>
      <c:catAx>
        <c:axId val="2018667887"/>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018714927"/>
        <c:crosses val="autoZero"/>
        <c:auto val="1"/>
        <c:lblAlgn val="ctr"/>
        <c:lblOffset val="100"/>
        <c:noMultiLvlLbl val="0"/>
      </c:catAx>
      <c:valAx>
        <c:axId val="2018714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0186678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38C50C-BDC5-D043-B3B4-B62CE30644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02725CD-9725-8340-A873-BC8AD831FA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A68F3-1945-D04E-8B4C-41BE1D1EDD5A}" type="datetimeFigureOut">
              <a:rPr lang="en-US" smtClean="0"/>
              <a:t>4/19/2021</a:t>
            </a:fld>
            <a:endParaRPr lang="en-US"/>
          </a:p>
        </p:txBody>
      </p:sp>
      <p:sp>
        <p:nvSpPr>
          <p:cNvPr id="4" name="Footer Placeholder 3">
            <a:extLst>
              <a:ext uri="{FF2B5EF4-FFF2-40B4-BE49-F238E27FC236}">
                <a16:creationId xmlns:a16="http://schemas.microsoft.com/office/drawing/2014/main" id="{AF832F1B-E2FD-FC44-A501-3EC6B82C24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3DDA4C-D2D0-E84C-84DB-C85F38E50E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3DE395-7052-6646-9E9D-5134B5B00ED7}" type="slidenum">
              <a:rPr lang="en-US" smtClean="0"/>
              <a:t>‹#›</a:t>
            </a:fld>
            <a:endParaRPr lang="en-US"/>
          </a:p>
        </p:txBody>
      </p:sp>
    </p:spTree>
    <p:extLst>
      <p:ext uri="{BB962C8B-B14F-4D97-AF65-F5344CB8AC3E}">
        <p14:creationId xmlns:p14="http://schemas.microsoft.com/office/powerpoint/2010/main" val="2228930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91DB10C-0BFA-EA44-870C-0E8416B3613E}"/>
              </a:ext>
            </a:extLst>
          </p:cNvPr>
          <p:cNvSpPr>
            <a:spLocks noGrp="1"/>
          </p:cNvSpPr>
          <p:nvPr>
            <p:ph type="dt" sz="half" idx="10"/>
          </p:nvPr>
        </p:nvSpPr>
        <p:spPr/>
        <p:txBody>
          <a:bodyPr/>
          <a:lstStyle>
            <a:lvl1pPr>
              <a:defRPr>
                <a:solidFill>
                  <a:schemeClr val="bg1"/>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6234B5B2-FA61-CA4F-ACE9-4BA473C55137}"/>
              </a:ext>
            </a:extLst>
          </p:cNvPr>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A76EBA66-063E-2E41-B529-E6DC2A2818AD}"/>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BA129F18-6CE6-D845-BECC-2F00362C051B}"/>
              </a:ext>
            </a:extLst>
          </p:cNvPr>
          <p:cNvSpPr txBox="1"/>
          <p:nvPr userDrawn="1"/>
        </p:nvSpPr>
        <p:spPr>
          <a:xfrm>
            <a:off x="342900" y="5381996"/>
            <a:ext cx="6975355" cy="9233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2021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orbit logo, the M orbit logo, Intelligence Accelerated™, and other Micron trademarks are the property of Micron Technology, Inc. All other trademarks are the property of their respective owners.</a:t>
            </a:r>
          </a:p>
        </p:txBody>
      </p:sp>
      <p:sp>
        <p:nvSpPr>
          <p:cNvPr id="7" name="Text Placeholder 6">
            <a:extLst>
              <a:ext uri="{FF2B5EF4-FFF2-40B4-BE49-F238E27FC236}">
                <a16:creationId xmlns:a16="http://schemas.microsoft.com/office/drawing/2014/main" id="{A223CD91-7639-5D42-A1A5-A065F2BC5901}"/>
              </a:ext>
            </a:extLst>
          </p:cNvPr>
          <p:cNvSpPr>
            <a:spLocks noGrp="1"/>
          </p:cNvSpPr>
          <p:nvPr>
            <p:ph type="body" sz="quarter" idx="24" hasCustomPrompt="1"/>
          </p:nvPr>
        </p:nvSpPr>
        <p:spPr>
          <a:xfrm>
            <a:off x="342900" y="3622381"/>
            <a:ext cx="11506200" cy="423863"/>
          </a:xfrm>
          <a:prstGeom prst="rect">
            <a:avLst/>
          </a:prstGeom>
        </p:spPr>
        <p:txBody>
          <a:bodyPr tIns="0" anchor="t">
            <a:noAutofit/>
          </a:bodyPr>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8" name="Text Placeholder 9">
            <a:extLst>
              <a:ext uri="{FF2B5EF4-FFF2-40B4-BE49-F238E27FC236}">
                <a16:creationId xmlns:a16="http://schemas.microsoft.com/office/drawing/2014/main" id="{82FB3200-FC05-314C-817D-26A42C784B08}"/>
              </a:ext>
            </a:extLst>
          </p:cNvPr>
          <p:cNvSpPr>
            <a:spLocks noGrp="1"/>
          </p:cNvSpPr>
          <p:nvPr>
            <p:ph type="body" sz="quarter" idx="25" hasCustomPrompt="1"/>
          </p:nvPr>
        </p:nvSpPr>
        <p:spPr>
          <a:xfrm>
            <a:off x="342900" y="4070647"/>
            <a:ext cx="11506200" cy="898525"/>
          </a:xfrm>
          <a:prstGeom prst="rect">
            <a:avLst/>
          </a:prstGeom>
        </p:spPr>
        <p:txBody>
          <a:bodyPr>
            <a:noAutofit/>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11" name="Title 5">
            <a:extLst>
              <a:ext uri="{FF2B5EF4-FFF2-40B4-BE49-F238E27FC236}">
                <a16:creationId xmlns:a16="http://schemas.microsoft.com/office/drawing/2014/main" id="{69ED4049-B7CA-DA44-9DB9-BBA76C135AE8}"/>
              </a:ext>
            </a:extLst>
          </p:cNvPr>
          <p:cNvSpPr>
            <a:spLocks noGrp="1"/>
          </p:cNvSpPr>
          <p:nvPr>
            <p:ph type="title" hasCustomPrompt="1"/>
          </p:nvPr>
        </p:nvSpPr>
        <p:spPr>
          <a:xfrm>
            <a:off x="342900" y="854777"/>
            <a:ext cx="11506200" cy="2743200"/>
          </a:xfrm>
        </p:spPr>
        <p:txBody>
          <a:bodyPr bIns="0" anchor="b">
            <a:noAutofit/>
          </a:bodyPr>
          <a:lstStyle>
            <a:lvl1pPr>
              <a:defRPr sz="5400" spc="-200" baseline="0">
                <a:solidFill>
                  <a:schemeClr val="bg1"/>
                </a:solidFill>
                <a:effectLst>
                  <a:outerShdw blurRad="38100" dist="12700" dir="5400000" algn="ctr" rotWithShape="0">
                    <a:srgbClr val="000000">
                      <a:alpha val="10000"/>
                    </a:srgbClr>
                  </a:outerShdw>
                </a:effectLst>
              </a:defRPr>
            </a:lvl1pPr>
          </a:lstStyle>
          <a:p>
            <a:r>
              <a:rPr lang="en-US" dirty="0"/>
              <a:t>Title</a:t>
            </a:r>
          </a:p>
        </p:txBody>
      </p:sp>
      <p:grpSp>
        <p:nvGrpSpPr>
          <p:cNvPr id="13" name="Group 12">
            <a:extLst>
              <a:ext uri="{FF2B5EF4-FFF2-40B4-BE49-F238E27FC236}">
                <a16:creationId xmlns:a16="http://schemas.microsoft.com/office/drawing/2014/main" id="{23DD6173-E698-614B-8F17-6AAD18AE435A}"/>
              </a:ext>
            </a:extLst>
          </p:cNvPr>
          <p:cNvGrpSpPr/>
          <p:nvPr userDrawn="1"/>
        </p:nvGrpSpPr>
        <p:grpSpPr>
          <a:xfrm>
            <a:off x="8761444" y="5451834"/>
            <a:ext cx="3023197" cy="824055"/>
            <a:chOff x="1233488" y="677863"/>
            <a:chExt cx="2882900" cy="785813"/>
          </a:xfrm>
          <a:solidFill>
            <a:schemeClr val="bg1"/>
          </a:solidFill>
        </p:grpSpPr>
        <p:sp>
          <p:nvSpPr>
            <p:cNvPr id="14" name="Freeform 35">
              <a:extLst>
                <a:ext uri="{FF2B5EF4-FFF2-40B4-BE49-F238E27FC236}">
                  <a16:creationId xmlns:a16="http://schemas.microsoft.com/office/drawing/2014/main" id="{349EA483-AACD-6D46-AF8B-2891771DF0B1}"/>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36">
              <a:extLst>
                <a:ext uri="{FF2B5EF4-FFF2-40B4-BE49-F238E27FC236}">
                  <a16:creationId xmlns:a16="http://schemas.microsoft.com/office/drawing/2014/main" id="{D6A3C58A-EE4E-BF44-B3A8-0C90CD0449D1}"/>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37">
              <a:extLst>
                <a:ext uri="{FF2B5EF4-FFF2-40B4-BE49-F238E27FC236}">
                  <a16:creationId xmlns:a16="http://schemas.microsoft.com/office/drawing/2014/main" id="{F9AFDAAF-C0EF-BD4B-9012-3147FF9B1D95}"/>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Rectangle 38">
              <a:extLst>
                <a:ext uri="{FF2B5EF4-FFF2-40B4-BE49-F238E27FC236}">
                  <a16:creationId xmlns:a16="http://schemas.microsoft.com/office/drawing/2014/main" id="{D3D395A6-C017-884D-B723-60609E9606B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9">
              <a:extLst>
                <a:ext uri="{FF2B5EF4-FFF2-40B4-BE49-F238E27FC236}">
                  <a16:creationId xmlns:a16="http://schemas.microsoft.com/office/drawing/2014/main" id="{3A7309D9-5BC7-8B48-9CCF-75217E13BE61}"/>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40">
              <a:extLst>
                <a:ext uri="{FF2B5EF4-FFF2-40B4-BE49-F238E27FC236}">
                  <a16:creationId xmlns:a16="http://schemas.microsoft.com/office/drawing/2014/main" id="{EADCE241-9E88-1346-BED1-494C61C04F78}"/>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Freeform 41">
              <a:extLst>
                <a:ext uri="{FF2B5EF4-FFF2-40B4-BE49-F238E27FC236}">
                  <a16:creationId xmlns:a16="http://schemas.microsoft.com/office/drawing/2014/main" id="{CDE9E1A3-5866-AE48-831C-CAF7C5DA6382}"/>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42">
              <a:extLst>
                <a:ext uri="{FF2B5EF4-FFF2-40B4-BE49-F238E27FC236}">
                  <a16:creationId xmlns:a16="http://schemas.microsoft.com/office/drawing/2014/main" id="{671B3B3E-DF7B-9F4D-89BB-6A75B82C225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59671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Photo with Content">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90A1ECB4-0C8F-9443-8B74-270388C8B029}"/>
              </a:ext>
            </a:extLst>
          </p:cNvPr>
          <p:cNvSpPr>
            <a:spLocks noGrp="1"/>
          </p:cNvSpPr>
          <p:nvPr>
            <p:ph type="pic" sz="quarter" idx="26"/>
          </p:nvPr>
        </p:nvSpPr>
        <p:spPr>
          <a:xfrm>
            <a:off x="9110870" y="3429000"/>
            <a:ext cx="3081130" cy="3429000"/>
          </a:xfrm>
          <a:prstGeom prst="rect">
            <a:avLst/>
          </a:prstGeom>
          <a:solidFill>
            <a:schemeClr val="bg1"/>
          </a:solidFill>
          <a:effectLst>
            <a:outerShdw blurRad="38100" dist="12700" dir="5400000" algn="ctr" rotWithShape="0">
              <a:srgbClr val="000000">
                <a:alpha val="10000"/>
              </a:srgbClr>
            </a:outerShdw>
          </a:effectLst>
        </p:spPr>
        <p:txBody>
          <a:bodyPr/>
          <a:lstStyle>
            <a:lvl1pPr marL="0" indent="0">
              <a:buNone/>
              <a:defRPr sz="2800" b="1" spc="-150"/>
            </a:lvl1pPr>
          </a:lstStyle>
          <a:p>
            <a:r>
              <a:rPr lang="en-US"/>
              <a:t>Click icon to add picture</a:t>
            </a:r>
            <a:endParaRPr lang="en-US" dirty="0"/>
          </a:p>
        </p:txBody>
      </p:sp>
      <p:sp>
        <p:nvSpPr>
          <p:cNvPr id="8" name="Picture Placeholder 7">
            <a:extLst>
              <a:ext uri="{FF2B5EF4-FFF2-40B4-BE49-F238E27FC236}">
                <a16:creationId xmlns:a16="http://schemas.microsoft.com/office/drawing/2014/main" id="{7DDD3EE6-9EF8-4B4F-BDE3-611BE9E2879E}"/>
              </a:ext>
            </a:extLst>
          </p:cNvPr>
          <p:cNvSpPr>
            <a:spLocks noGrp="1"/>
          </p:cNvSpPr>
          <p:nvPr>
            <p:ph type="pic" sz="quarter" idx="15"/>
          </p:nvPr>
        </p:nvSpPr>
        <p:spPr>
          <a:xfrm>
            <a:off x="9110870" y="0"/>
            <a:ext cx="3081130" cy="3429000"/>
          </a:xfrm>
          <a:prstGeom prst="rect">
            <a:avLst/>
          </a:prstGeom>
          <a:noFill/>
          <a:effectLst>
            <a:outerShdw blurRad="38100" dist="12700" dir="5400000" algn="ctr" rotWithShape="0">
              <a:srgbClr val="000000">
                <a:alpha val="10000"/>
              </a:srgbClr>
            </a:outerShdw>
          </a:effectLst>
        </p:spPr>
        <p:txBody>
          <a:bodyPr/>
          <a:lstStyle>
            <a:lvl1pPr marL="0" indent="0">
              <a:buNone/>
              <a:defRPr sz="2800" b="1" spc="-150"/>
            </a:lvl1pPr>
          </a:lstStyle>
          <a:p>
            <a:r>
              <a:rPr lang="en-US"/>
              <a:t>Click icon to add picture</a:t>
            </a:r>
            <a:endParaRPr lang="en-US" dirty="0"/>
          </a:p>
        </p:txBody>
      </p:sp>
      <p:sp>
        <p:nvSpPr>
          <p:cNvPr id="2" name="Title 1">
            <a:extLst>
              <a:ext uri="{FF2B5EF4-FFF2-40B4-BE49-F238E27FC236}">
                <a16:creationId xmlns:a16="http://schemas.microsoft.com/office/drawing/2014/main" id="{0A5FD85D-F0F2-8948-899D-109399E2866F}"/>
              </a:ext>
            </a:extLst>
          </p:cNvPr>
          <p:cNvSpPr>
            <a:spLocks noGrp="1"/>
          </p:cNvSpPr>
          <p:nvPr>
            <p:ph type="title"/>
          </p:nvPr>
        </p:nvSpPr>
        <p:spPr>
          <a:xfrm>
            <a:off x="342900" y="461528"/>
            <a:ext cx="8425070" cy="590931"/>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1D76A09-FA54-7B43-B697-E1FE642C7D69}"/>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EF6407C4-F74A-8B46-B0C9-966D7E12805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F61D028-0152-9742-9B4A-118DEB54FC9F}"/>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18" name="Content Placeholder 16">
            <a:extLst>
              <a:ext uri="{FF2B5EF4-FFF2-40B4-BE49-F238E27FC236}">
                <a16:creationId xmlns:a16="http://schemas.microsoft.com/office/drawing/2014/main" id="{04B5CD5C-B402-DF4F-8193-F2455DA8DF9D}"/>
              </a:ext>
            </a:extLst>
          </p:cNvPr>
          <p:cNvSpPr>
            <a:spLocks noGrp="1"/>
          </p:cNvSpPr>
          <p:nvPr>
            <p:ph sz="quarter" idx="16"/>
          </p:nvPr>
        </p:nvSpPr>
        <p:spPr>
          <a:xfrm>
            <a:off x="342900" y="1217537"/>
            <a:ext cx="8425070" cy="4698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2">
            <a:extLst>
              <a:ext uri="{FF2B5EF4-FFF2-40B4-BE49-F238E27FC236}">
                <a16:creationId xmlns:a16="http://schemas.microsoft.com/office/drawing/2014/main" id="{3A561852-4AE0-B843-9121-A504F4CDC03B}"/>
              </a:ext>
            </a:extLst>
          </p:cNvPr>
          <p:cNvSpPr>
            <a:spLocks noGrp="1"/>
          </p:cNvSpPr>
          <p:nvPr>
            <p:ph type="body" sz="quarter" idx="27" hasCustomPrompt="1"/>
          </p:nvPr>
        </p:nvSpPr>
        <p:spPr>
          <a:xfrm>
            <a:off x="344424" y="6091779"/>
            <a:ext cx="8423546"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
        <p:nvSpPr>
          <p:cNvPr id="15" name="Text Placeholder 15">
            <a:extLst>
              <a:ext uri="{FF2B5EF4-FFF2-40B4-BE49-F238E27FC236}">
                <a16:creationId xmlns:a16="http://schemas.microsoft.com/office/drawing/2014/main" id="{F0AF0899-B012-454F-8E9C-3C20BA72BC68}"/>
              </a:ext>
            </a:extLst>
          </p:cNvPr>
          <p:cNvSpPr>
            <a:spLocks noGrp="1"/>
          </p:cNvSpPr>
          <p:nvPr>
            <p:ph type="body" sz="quarter" idx="29" hasCustomPrompt="1"/>
          </p:nvPr>
        </p:nvSpPr>
        <p:spPr>
          <a:xfrm>
            <a:off x="10754834" y="6360333"/>
            <a:ext cx="1041990" cy="309782"/>
          </a:xfrm>
          <a:blipFill dpi="0" rotWithShape="1">
            <a:blip r:embed="rId2"/>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63203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2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F6D-6B1C-8544-A409-3BA71BB47F89}"/>
              </a:ext>
            </a:extLst>
          </p:cNvPr>
          <p:cNvSpPr>
            <a:spLocks noGrp="1"/>
          </p:cNvSpPr>
          <p:nvPr>
            <p:ph type="title"/>
          </p:nvPr>
        </p:nvSpPr>
        <p:spPr>
          <a:xfrm>
            <a:off x="342900" y="461528"/>
            <a:ext cx="11506200" cy="590931"/>
          </a:xfrm>
        </p:spPr>
        <p:txBody>
          <a:bodyPr anchor="t"/>
          <a:lstStyle>
            <a:lvl1pPr>
              <a:defRPr sz="3600" spc="-100"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1677013-9239-2E42-9A21-475D262F8D04}" type="datetime4">
              <a:rPr lang="en-US" smtClean="0"/>
              <a:t>April 19, 2021</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5" name="Content Placeholder 14">
            <a:extLst>
              <a:ext uri="{FF2B5EF4-FFF2-40B4-BE49-F238E27FC236}">
                <a16:creationId xmlns:a16="http://schemas.microsoft.com/office/drawing/2014/main" id="{535B7C05-2AD5-F547-99D3-459AA948DDC2}"/>
              </a:ext>
            </a:extLst>
          </p:cNvPr>
          <p:cNvSpPr>
            <a:spLocks noGrp="1"/>
          </p:cNvSpPr>
          <p:nvPr>
            <p:ph sz="quarter" idx="28"/>
          </p:nvPr>
        </p:nvSpPr>
        <p:spPr>
          <a:xfrm>
            <a:off x="342900" y="1212722"/>
            <a:ext cx="5681726" cy="4703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14">
            <a:extLst>
              <a:ext uri="{FF2B5EF4-FFF2-40B4-BE49-F238E27FC236}">
                <a16:creationId xmlns:a16="http://schemas.microsoft.com/office/drawing/2014/main" id="{B3ED6851-0D12-B443-A108-E6A5DA87F50D}"/>
              </a:ext>
            </a:extLst>
          </p:cNvPr>
          <p:cNvSpPr>
            <a:spLocks noGrp="1"/>
          </p:cNvSpPr>
          <p:nvPr>
            <p:ph sz="quarter" idx="29"/>
          </p:nvPr>
        </p:nvSpPr>
        <p:spPr>
          <a:xfrm>
            <a:off x="6167376" y="1212722"/>
            <a:ext cx="5681726" cy="4703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5FE5484A-89E0-EA4B-A620-5AAF5267600E}"/>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3023641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with 2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F6D-6B1C-8544-A409-3BA71BB47F89}"/>
              </a:ext>
            </a:extLst>
          </p:cNvPr>
          <p:cNvSpPr>
            <a:spLocks noGrp="1"/>
          </p:cNvSpPr>
          <p:nvPr>
            <p:ph type="title"/>
          </p:nvPr>
        </p:nvSpPr>
        <p:spPr>
          <a:xfrm>
            <a:off x="342900" y="461528"/>
            <a:ext cx="11506200" cy="590931"/>
          </a:xfrm>
        </p:spPr>
        <p:txBody>
          <a:bodyPr anchor="t"/>
          <a:lstStyle>
            <a:lvl1pPr>
              <a:defRPr sz="3600" spc="-100"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1677013-9239-2E42-9A21-475D262F8D04}" type="datetime4">
              <a:rPr lang="en-US" smtClean="0"/>
              <a:t>April 19, 2021</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5" name="Content Placeholder 14">
            <a:extLst>
              <a:ext uri="{FF2B5EF4-FFF2-40B4-BE49-F238E27FC236}">
                <a16:creationId xmlns:a16="http://schemas.microsoft.com/office/drawing/2014/main" id="{535B7C05-2AD5-F547-99D3-459AA948DDC2}"/>
              </a:ext>
            </a:extLst>
          </p:cNvPr>
          <p:cNvSpPr>
            <a:spLocks noGrp="1"/>
          </p:cNvSpPr>
          <p:nvPr>
            <p:ph sz="quarter" idx="28"/>
          </p:nvPr>
        </p:nvSpPr>
        <p:spPr>
          <a:xfrm>
            <a:off x="342900" y="1626328"/>
            <a:ext cx="5681726" cy="4289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14">
            <a:extLst>
              <a:ext uri="{FF2B5EF4-FFF2-40B4-BE49-F238E27FC236}">
                <a16:creationId xmlns:a16="http://schemas.microsoft.com/office/drawing/2014/main" id="{B3ED6851-0D12-B443-A108-E6A5DA87F50D}"/>
              </a:ext>
            </a:extLst>
          </p:cNvPr>
          <p:cNvSpPr>
            <a:spLocks noGrp="1"/>
          </p:cNvSpPr>
          <p:nvPr>
            <p:ph sz="quarter" idx="29"/>
          </p:nvPr>
        </p:nvSpPr>
        <p:spPr>
          <a:xfrm>
            <a:off x="6167376" y="1626328"/>
            <a:ext cx="5681726" cy="4289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6">
            <a:extLst>
              <a:ext uri="{FF2B5EF4-FFF2-40B4-BE49-F238E27FC236}">
                <a16:creationId xmlns:a16="http://schemas.microsoft.com/office/drawing/2014/main" id="{00432C51-A503-E147-A56F-4D638C31D5D4}"/>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lvl1pPr>
          </a:lstStyle>
          <a:p>
            <a:pPr lvl="0"/>
            <a:r>
              <a:rPr lang="en-US" dirty="0"/>
              <a:t>Click to add subtitle</a:t>
            </a:r>
          </a:p>
        </p:txBody>
      </p:sp>
      <p:sp>
        <p:nvSpPr>
          <p:cNvPr id="11" name="Text Placeholder 2">
            <a:extLst>
              <a:ext uri="{FF2B5EF4-FFF2-40B4-BE49-F238E27FC236}">
                <a16:creationId xmlns:a16="http://schemas.microsoft.com/office/drawing/2014/main" id="{21E90F56-55EC-9E46-A270-A4B83052EA06}"/>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2711308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DC37E3D-A383-C946-B129-A217E00F30B3}"/>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EAD1D2E8-8A32-F14E-864F-896481D632A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4C517C-E2A3-4349-A092-D18B0C677543}"/>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Chart Placeholder 5">
            <a:extLst>
              <a:ext uri="{FF2B5EF4-FFF2-40B4-BE49-F238E27FC236}">
                <a16:creationId xmlns:a16="http://schemas.microsoft.com/office/drawing/2014/main" id="{F61B3E04-D4A5-8940-BE85-9E8EAF515B14}"/>
              </a:ext>
            </a:extLst>
          </p:cNvPr>
          <p:cNvSpPr>
            <a:spLocks noGrp="1"/>
          </p:cNvSpPr>
          <p:nvPr>
            <p:ph type="chart" sz="quarter" idx="29"/>
          </p:nvPr>
        </p:nvSpPr>
        <p:spPr>
          <a:xfrm>
            <a:off x="342900" y="457200"/>
            <a:ext cx="11499850" cy="5458794"/>
          </a:xfrm>
        </p:spPr>
        <p:txBody>
          <a:bodyPr/>
          <a:lstStyle/>
          <a:p>
            <a:r>
              <a:rPr lang="en-US"/>
              <a:t>Click icon to add chart</a:t>
            </a:r>
            <a:endParaRPr lang="en-US" dirty="0"/>
          </a:p>
        </p:txBody>
      </p:sp>
      <p:sp>
        <p:nvSpPr>
          <p:cNvPr id="7" name="Text Placeholder 2">
            <a:extLst>
              <a:ext uri="{FF2B5EF4-FFF2-40B4-BE49-F238E27FC236}">
                <a16:creationId xmlns:a16="http://schemas.microsoft.com/office/drawing/2014/main" id="{E616D475-8BCE-BB42-9DD2-67047D7BFC14}"/>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40732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DA4B-48C9-B74F-859B-998DF679E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1036DC-2B3D-6646-8F58-B439696BB87B}"/>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6A6D1E84-8AE5-A943-94AF-C6A68C7197A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F64FB25-39FF-8B49-A982-37EB7A333760}"/>
              </a:ext>
            </a:extLst>
          </p:cNvPr>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534246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DA4B-48C9-B74F-859B-998DF679E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1036DC-2B3D-6646-8F58-B439696BB87B}"/>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6A6D1E84-8AE5-A943-94AF-C6A68C7197A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F64FB25-39FF-8B49-A982-37EB7A333760}"/>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7" name="Text Placeholder 6">
            <a:extLst>
              <a:ext uri="{FF2B5EF4-FFF2-40B4-BE49-F238E27FC236}">
                <a16:creationId xmlns:a16="http://schemas.microsoft.com/office/drawing/2014/main" id="{AA01A914-C393-0D42-983A-BAC555BFC9E8}"/>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lvl1pPr>
          </a:lstStyle>
          <a:p>
            <a:pPr lvl="0"/>
            <a:r>
              <a:rPr lang="en-US" dirty="0"/>
              <a:t>Click to add subtitle</a:t>
            </a:r>
          </a:p>
        </p:txBody>
      </p:sp>
    </p:spTree>
    <p:extLst>
      <p:ext uri="{BB962C8B-B14F-4D97-AF65-F5344CB8AC3E}">
        <p14:creationId xmlns:p14="http://schemas.microsoft.com/office/powerpoint/2010/main" val="265779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E2947A2-86E9-C64A-AFC3-42CEC54B0BF6}"/>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DC4939A7-B8C0-284B-B36E-6FEEA4ED84E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04071A-33BF-AE4C-9AD4-644F7BB5DA5F}"/>
              </a:ext>
            </a:extLst>
          </p:cNvPr>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588408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6" name="Picture Placeholder 254">
            <a:extLst>
              <a:ext uri="{FF2B5EF4-FFF2-40B4-BE49-F238E27FC236}">
                <a16:creationId xmlns:a16="http://schemas.microsoft.com/office/drawing/2014/main" id="{B7CC49EB-D965-2D48-BF94-456D002CCD87}"/>
              </a:ext>
            </a:extLst>
          </p:cNvPr>
          <p:cNvSpPr>
            <a:spLocks noGrp="1"/>
          </p:cNvSpPr>
          <p:nvPr>
            <p:ph type="pic" sz="quarter" idx="13"/>
          </p:nvPr>
        </p:nvSpPr>
        <p:spPr>
          <a:xfrm>
            <a:off x="-1" y="0"/>
            <a:ext cx="12192001" cy="6858000"/>
          </a:xfrm>
          <a:prstGeom prst="rect">
            <a:avLst/>
          </a:prstGeom>
          <a:solidFill>
            <a:schemeClr val="bg1"/>
          </a:solidFill>
        </p:spPr>
        <p:txBody>
          <a:bodyPr/>
          <a:lstStyle>
            <a:lvl1pPr marL="0" indent="0">
              <a:buNone/>
              <a:defRPr sz="2800" b="1" spc="-15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882816B7-05C5-FF48-9E5A-774958ED059B}"/>
              </a:ext>
            </a:extLst>
          </p:cNvPr>
          <p:cNvSpPr>
            <a:spLocks noGrp="1"/>
          </p:cNvSpPr>
          <p:nvPr>
            <p:ph type="dt" sz="half" idx="10"/>
          </p:nvPr>
        </p:nvSpPr>
        <p:spPr/>
        <p:txBody>
          <a:bodyPr/>
          <a:lstStyle>
            <a:lvl1pPr>
              <a:defRPr>
                <a:solidFill>
                  <a:schemeClr val="bg1"/>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58E69BFD-949C-2F4E-9BF6-66D6D0E6405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67AE0D72-4DC1-6246-A36B-CC81251FCB90}"/>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8" name="Text Placeholder 15">
            <a:extLst>
              <a:ext uri="{FF2B5EF4-FFF2-40B4-BE49-F238E27FC236}">
                <a16:creationId xmlns:a16="http://schemas.microsoft.com/office/drawing/2014/main" id="{056F7D7B-0168-E74C-B8C6-EAA6C8509563}"/>
              </a:ext>
            </a:extLst>
          </p:cNvPr>
          <p:cNvSpPr>
            <a:spLocks noGrp="1"/>
          </p:cNvSpPr>
          <p:nvPr>
            <p:ph type="body" sz="quarter" idx="29" hasCustomPrompt="1"/>
          </p:nvPr>
        </p:nvSpPr>
        <p:spPr>
          <a:xfrm>
            <a:off x="10754834" y="6360333"/>
            <a:ext cx="1041990" cy="309782"/>
          </a:xfrm>
          <a:blipFill dpi="0" rotWithShape="1">
            <a:blip r:embed="rId2"/>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186279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e Blue">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2"/>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tx2"/>
                </a:solidFill>
              </a:defRPr>
            </a:lvl1pPr>
          </a:lstStyle>
          <a:p>
            <a:fld id="{B7E7695C-FCF1-4AA0-9B93-7941FED13DC4}" type="slidenum">
              <a:rPr lang="en-US" smtClean="0"/>
              <a:pPr/>
              <a:t>‹#›</a:t>
            </a:fld>
            <a:endParaRPr lang="en-US" dirty="0"/>
          </a:p>
        </p:txBody>
      </p:sp>
      <p:grpSp>
        <p:nvGrpSpPr>
          <p:cNvPr id="16" name="Group 15">
            <a:extLst>
              <a:ext uri="{FF2B5EF4-FFF2-40B4-BE49-F238E27FC236}">
                <a16:creationId xmlns:a16="http://schemas.microsoft.com/office/drawing/2014/main" id="{8DC4FCCB-CCBE-7E4B-A589-0FC338EFFA64}"/>
              </a:ext>
            </a:extLst>
          </p:cNvPr>
          <p:cNvGrpSpPr/>
          <p:nvPr userDrawn="1"/>
        </p:nvGrpSpPr>
        <p:grpSpPr>
          <a:xfrm>
            <a:off x="3556774" y="2736865"/>
            <a:ext cx="5078452" cy="1384271"/>
            <a:chOff x="1233488" y="677863"/>
            <a:chExt cx="2882900" cy="785813"/>
          </a:xfrm>
          <a:solidFill>
            <a:schemeClr val="bg1"/>
          </a:solidFill>
        </p:grpSpPr>
        <p:sp>
          <p:nvSpPr>
            <p:cNvPr id="17" name="Freeform 35">
              <a:extLst>
                <a:ext uri="{FF2B5EF4-FFF2-40B4-BE49-F238E27FC236}">
                  <a16:creationId xmlns:a16="http://schemas.microsoft.com/office/drawing/2014/main" id="{433A1FF5-AF6D-124A-ACAF-A3575D9C6CA4}"/>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6">
              <a:extLst>
                <a:ext uri="{FF2B5EF4-FFF2-40B4-BE49-F238E27FC236}">
                  <a16:creationId xmlns:a16="http://schemas.microsoft.com/office/drawing/2014/main" id="{7CB889FE-2D70-0A49-B056-1C7476B8F792}"/>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37">
              <a:extLst>
                <a:ext uri="{FF2B5EF4-FFF2-40B4-BE49-F238E27FC236}">
                  <a16:creationId xmlns:a16="http://schemas.microsoft.com/office/drawing/2014/main" id="{9ACEE2A6-AE3F-F143-9CD3-1095B2E3AB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Rectangle 38">
              <a:extLst>
                <a:ext uri="{FF2B5EF4-FFF2-40B4-BE49-F238E27FC236}">
                  <a16:creationId xmlns:a16="http://schemas.microsoft.com/office/drawing/2014/main" id="{C1C36DB5-919E-E848-851D-2F5763A28D2A}"/>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39">
              <a:extLst>
                <a:ext uri="{FF2B5EF4-FFF2-40B4-BE49-F238E27FC236}">
                  <a16:creationId xmlns:a16="http://schemas.microsoft.com/office/drawing/2014/main" id="{811E474A-E647-AE4A-B519-971C7D685AD6}"/>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40">
              <a:extLst>
                <a:ext uri="{FF2B5EF4-FFF2-40B4-BE49-F238E27FC236}">
                  <a16:creationId xmlns:a16="http://schemas.microsoft.com/office/drawing/2014/main" id="{FABAFA95-CC38-A146-A011-3F8E98911E8B}"/>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1">
              <a:extLst>
                <a:ext uri="{FF2B5EF4-FFF2-40B4-BE49-F238E27FC236}">
                  <a16:creationId xmlns:a16="http://schemas.microsoft.com/office/drawing/2014/main" id="{440278FE-D342-0247-8DFC-E3FD4498C7C1}"/>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42">
              <a:extLst>
                <a:ext uri="{FF2B5EF4-FFF2-40B4-BE49-F238E27FC236}">
                  <a16:creationId xmlns:a16="http://schemas.microsoft.com/office/drawing/2014/main" id="{2BF1A0E8-A187-7C40-B895-3F4FF6B4888B}"/>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971482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e White">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bg1"/>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grpSp>
        <p:nvGrpSpPr>
          <p:cNvPr id="14" name="Group 13">
            <a:extLst>
              <a:ext uri="{FF2B5EF4-FFF2-40B4-BE49-F238E27FC236}">
                <a16:creationId xmlns:a16="http://schemas.microsoft.com/office/drawing/2014/main" id="{4720F530-6ED7-C64C-9700-F4AB1DD1641A}"/>
              </a:ext>
            </a:extLst>
          </p:cNvPr>
          <p:cNvGrpSpPr/>
          <p:nvPr userDrawn="1"/>
        </p:nvGrpSpPr>
        <p:grpSpPr>
          <a:xfrm>
            <a:off x="3556774" y="2736865"/>
            <a:ext cx="5078452" cy="1384271"/>
            <a:chOff x="1233488" y="677863"/>
            <a:chExt cx="2882900" cy="785813"/>
          </a:xfrm>
          <a:solidFill>
            <a:schemeClr val="tx2"/>
          </a:solidFill>
        </p:grpSpPr>
        <p:sp>
          <p:nvSpPr>
            <p:cNvPr id="15" name="Freeform 35">
              <a:extLst>
                <a:ext uri="{FF2B5EF4-FFF2-40B4-BE49-F238E27FC236}">
                  <a16:creationId xmlns:a16="http://schemas.microsoft.com/office/drawing/2014/main" id="{7F9DE9C3-93E9-E341-805F-3A974A674DBB}"/>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6">
              <a:extLst>
                <a:ext uri="{FF2B5EF4-FFF2-40B4-BE49-F238E27FC236}">
                  <a16:creationId xmlns:a16="http://schemas.microsoft.com/office/drawing/2014/main" id="{303C2EE9-A25B-6B4C-A0BA-056FEE1A50D0}"/>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7">
              <a:extLst>
                <a:ext uri="{FF2B5EF4-FFF2-40B4-BE49-F238E27FC236}">
                  <a16:creationId xmlns:a16="http://schemas.microsoft.com/office/drawing/2014/main" id="{AB448CC9-DDCF-1647-B990-128F07220E04}"/>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Rectangle 38">
              <a:extLst>
                <a:ext uri="{FF2B5EF4-FFF2-40B4-BE49-F238E27FC236}">
                  <a16:creationId xmlns:a16="http://schemas.microsoft.com/office/drawing/2014/main" id="{A6AEA21E-A637-5E43-AD93-36B6BCEF465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39">
              <a:extLst>
                <a:ext uri="{FF2B5EF4-FFF2-40B4-BE49-F238E27FC236}">
                  <a16:creationId xmlns:a16="http://schemas.microsoft.com/office/drawing/2014/main" id="{EE10B9EA-6EA0-644F-B6EE-EEE153AFA557}"/>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0">
              <a:extLst>
                <a:ext uri="{FF2B5EF4-FFF2-40B4-BE49-F238E27FC236}">
                  <a16:creationId xmlns:a16="http://schemas.microsoft.com/office/drawing/2014/main" id="{EBDD8C99-F1F7-1845-99F3-FCB5F62F3AD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30" name="Freeform 41">
              <a:extLst>
                <a:ext uri="{FF2B5EF4-FFF2-40B4-BE49-F238E27FC236}">
                  <a16:creationId xmlns:a16="http://schemas.microsoft.com/office/drawing/2014/main" id="{D362B0FA-9D53-0544-95FB-7EC78573E5DF}"/>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31" name="Freeform 42">
              <a:extLst>
                <a:ext uri="{FF2B5EF4-FFF2-40B4-BE49-F238E27FC236}">
                  <a16:creationId xmlns:a16="http://schemas.microsoft.com/office/drawing/2014/main" id="{5E49F73B-AFFC-FB40-B91A-5007B1FD2DE7}"/>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3744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91DB10C-0BFA-EA44-870C-0E8416B3613E}"/>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6234B5B2-FA61-CA4F-ACE9-4BA473C55137}"/>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A76EBA66-063E-2E41-B529-E6DC2A2818AD}"/>
              </a:ext>
            </a:extLst>
          </p:cNvPr>
          <p:cNvSpPr>
            <a:spLocks noGrp="1"/>
          </p:cNvSpPr>
          <p:nvPr>
            <p:ph type="sldNum" sz="quarter" idx="12"/>
          </p:nvPr>
        </p:nvSpPr>
        <p:spPr/>
        <p:txBody>
          <a:bodyPr/>
          <a:lstStyle>
            <a:lvl1pPr>
              <a:defRPr>
                <a:solidFill>
                  <a:schemeClr val="tx1"/>
                </a:solidFill>
              </a:defRPr>
            </a:lvl1p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BA129F18-6CE6-D845-BECC-2F00362C051B}"/>
              </a:ext>
            </a:extLst>
          </p:cNvPr>
          <p:cNvSpPr txBox="1"/>
          <p:nvPr userDrawn="1"/>
        </p:nvSpPr>
        <p:spPr>
          <a:xfrm>
            <a:off x="342900" y="5381996"/>
            <a:ext cx="6975355" cy="923330"/>
          </a:xfrm>
          <a:prstGeom prst="rect">
            <a:avLst/>
          </a:prstGeom>
          <a:noFill/>
        </p:spPr>
        <p:txBody>
          <a:bodyPr wrap="square" rtlCol="0">
            <a:spAutoFit/>
          </a:bodyPr>
          <a:lstStyle/>
          <a:p>
            <a:r>
              <a:rPr lang="en-US" sz="900" b="0" dirty="0">
                <a:solidFill>
                  <a:schemeClr val="tx1"/>
                </a:solidFill>
                <a:latin typeface="Arial" panose="020B0604020202020204" pitchFamily="34" charset="0"/>
                <a:ea typeface="Verdana" panose="020B0604030504040204" pitchFamily="34" charset="0"/>
                <a:cs typeface="Arial" panose="020B0604020202020204" pitchFamily="34" charset="0"/>
              </a:rPr>
              <a:t>© 2021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orbit logo, the M orbit logo, Intelligence Accelerated™, and other Micron trademarks are the property of Micron Technology, Inc. All other trademarks are the property of their respective owners.</a:t>
            </a:r>
          </a:p>
        </p:txBody>
      </p:sp>
      <p:sp>
        <p:nvSpPr>
          <p:cNvPr id="7" name="Text Placeholder 6">
            <a:extLst>
              <a:ext uri="{FF2B5EF4-FFF2-40B4-BE49-F238E27FC236}">
                <a16:creationId xmlns:a16="http://schemas.microsoft.com/office/drawing/2014/main" id="{A223CD91-7639-5D42-A1A5-A065F2BC5901}"/>
              </a:ext>
            </a:extLst>
          </p:cNvPr>
          <p:cNvSpPr>
            <a:spLocks noGrp="1"/>
          </p:cNvSpPr>
          <p:nvPr>
            <p:ph type="body" sz="quarter" idx="24" hasCustomPrompt="1"/>
          </p:nvPr>
        </p:nvSpPr>
        <p:spPr>
          <a:xfrm>
            <a:off x="342900" y="3622381"/>
            <a:ext cx="11506200" cy="423863"/>
          </a:xfrm>
          <a:prstGeom prst="rect">
            <a:avLst/>
          </a:prstGeom>
        </p:spPr>
        <p:txBody>
          <a:bodyPr tIns="0" anchor="t">
            <a:noAutofit/>
          </a:bodyPr>
          <a:lstStyle>
            <a:lvl1pPr>
              <a:lnSpc>
                <a:spcPct val="80000"/>
              </a:lnSpc>
              <a:spcBef>
                <a:spcPts val="0"/>
              </a:spcBef>
              <a:buFontTx/>
              <a:buNone/>
              <a:defRPr sz="2800" b="1" spc="0">
                <a:solidFill>
                  <a:schemeClr val="tx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8" name="Text Placeholder 9">
            <a:extLst>
              <a:ext uri="{FF2B5EF4-FFF2-40B4-BE49-F238E27FC236}">
                <a16:creationId xmlns:a16="http://schemas.microsoft.com/office/drawing/2014/main" id="{82FB3200-FC05-314C-817D-26A42C784B08}"/>
              </a:ext>
            </a:extLst>
          </p:cNvPr>
          <p:cNvSpPr>
            <a:spLocks noGrp="1"/>
          </p:cNvSpPr>
          <p:nvPr>
            <p:ph type="body" sz="quarter" idx="25" hasCustomPrompt="1"/>
          </p:nvPr>
        </p:nvSpPr>
        <p:spPr>
          <a:xfrm>
            <a:off x="342900" y="4070647"/>
            <a:ext cx="11506200" cy="898525"/>
          </a:xfrm>
          <a:prstGeom prst="rect">
            <a:avLst/>
          </a:prstGeom>
        </p:spPr>
        <p:txBody>
          <a:bodyPr>
            <a:noAutofit/>
          </a:bodyPr>
          <a:lstStyle>
            <a:lvl1pPr>
              <a:lnSpc>
                <a:spcPct val="100000"/>
              </a:lnSpc>
              <a:spcBef>
                <a:spcPts val="0"/>
              </a:spcBef>
              <a:buFontTx/>
              <a:buNone/>
              <a:defRPr sz="2400" b="0" spc="0">
                <a:solidFill>
                  <a:schemeClr val="tx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11" name="Title 5">
            <a:extLst>
              <a:ext uri="{FF2B5EF4-FFF2-40B4-BE49-F238E27FC236}">
                <a16:creationId xmlns:a16="http://schemas.microsoft.com/office/drawing/2014/main" id="{69ED4049-B7CA-DA44-9DB9-BBA76C135AE8}"/>
              </a:ext>
            </a:extLst>
          </p:cNvPr>
          <p:cNvSpPr>
            <a:spLocks noGrp="1"/>
          </p:cNvSpPr>
          <p:nvPr>
            <p:ph type="title" hasCustomPrompt="1"/>
          </p:nvPr>
        </p:nvSpPr>
        <p:spPr>
          <a:xfrm>
            <a:off x="342900" y="854777"/>
            <a:ext cx="11506200" cy="2743200"/>
          </a:xfrm>
        </p:spPr>
        <p:txBody>
          <a:bodyPr bIns="0" anchor="b">
            <a:noAutofit/>
          </a:bodyPr>
          <a:lstStyle>
            <a:lvl1pPr>
              <a:defRPr sz="5400" spc="-200" baseline="0">
                <a:solidFill>
                  <a:schemeClr val="tx1"/>
                </a:solidFill>
                <a:effectLst>
                  <a:outerShdw blurRad="38100" dist="12700" dir="5400000" algn="ctr" rotWithShape="0">
                    <a:srgbClr val="000000">
                      <a:alpha val="10000"/>
                    </a:srgbClr>
                  </a:outerShdw>
                </a:effectLst>
              </a:defRPr>
            </a:lvl1pPr>
          </a:lstStyle>
          <a:p>
            <a:r>
              <a:rPr lang="en-US" dirty="0"/>
              <a:t>Title</a:t>
            </a:r>
          </a:p>
        </p:txBody>
      </p:sp>
      <p:grpSp>
        <p:nvGrpSpPr>
          <p:cNvPr id="22" name="Group 21">
            <a:extLst>
              <a:ext uri="{FF2B5EF4-FFF2-40B4-BE49-F238E27FC236}">
                <a16:creationId xmlns:a16="http://schemas.microsoft.com/office/drawing/2014/main" id="{4BC5EB18-CFAA-564E-B0A0-4CB41693C4E3}"/>
              </a:ext>
            </a:extLst>
          </p:cNvPr>
          <p:cNvGrpSpPr/>
          <p:nvPr userDrawn="1"/>
        </p:nvGrpSpPr>
        <p:grpSpPr>
          <a:xfrm>
            <a:off x="8761444" y="5451834"/>
            <a:ext cx="3023197" cy="824055"/>
            <a:chOff x="1233488" y="677863"/>
            <a:chExt cx="2882900" cy="785813"/>
          </a:xfrm>
          <a:solidFill>
            <a:schemeClr val="tx2"/>
          </a:solidFill>
        </p:grpSpPr>
        <p:sp>
          <p:nvSpPr>
            <p:cNvPr id="23" name="Freeform 35">
              <a:extLst>
                <a:ext uri="{FF2B5EF4-FFF2-40B4-BE49-F238E27FC236}">
                  <a16:creationId xmlns:a16="http://schemas.microsoft.com/office/drawing/2014/main" id="{62A513C5-C1D3-324A-B650-240D33E37E88}"/>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6">
              <a:extLst>
                <a:ext uri="{FF2B5EF4-FFF2-40B4-BE49-F238E27FC236}">
                  <a16:creationId xmlns:a16="http://schemas.microsoft.com/office/drawing/2014/main" id="{676D7A07-A67B-1E41-8D47-FC892E9482DB}"/>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Freeform 37">
              <a:extLst>
                <a:ext uri="{FF2B5EF4-FFF2-40B4-BE49-F238E27FC236}">
                  <a16:creationId xmlns:a16="http://schemas.microsoft.com/office/drawing/2014/main" id="{D09EE4EF-56AB-434E-8F80-AD57A8173D2C}"/>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Rectangle 38">
              <a:extLst>
                <a:ext uri="{FF2B5EF4-FFF2-40B4-BE49-F238E27FC236}">
                  <a16:creationId xmlns:a16="http://schemas.microsoft.com/office/drawing/2014/main" id="{7A1E611A-7396-4348-9833-DF2570E30092}"/>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39">
              <a:extLst>
                <a:ext uri="{FF2B5EF4-FFF2-40B4-BE49-F238E27FC236}">
                  <a16:creationId xmlns:a16="http://schemas.microsoft.com/office/drawing/2014/main" id="{C08C88CC-0CC4-9F48-9CF6-FC77117524A1}"/>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0">
              <a:extLst>
                <a:ext uri="{FF2B5EF4-FFF2-40B4-BE49-F238E27FC236}">
                  <a16:creationId xmlns:a16="http://schemas.microsoft.com/office/drawing/2014/main" id="{7861F4F7-E45B-0B49-9A7A-C7DE7965C4FA}"/>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1">
              <a:extLst>
                <a:ext uri="{FF2B5EF4-FFF2-40B4-BE49-F238E27FC236}">
                  <a16:creationId xmlns:a16="http://schemas.microsoft.com/office/drawing/2014/main" id="{EF813C41-655F-0844-8649-6427ECB59943}"/>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30" name="Freeform 42">
              <a:extLst>
                <a:ext uri="{FF2B5EF4-FFF2-40B4-BE49-F238E27FC236}">
                  <a16:creationId xmlns:a16="http://schemas.microsoft.com/office/drawing/2014/main" id="{BB12A395-DE4F-4344-8CDB-87D9E8955E23}"/>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716643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e Black">
    <p:bg>
      <p:bgPr>
        <a:solidFill>
          <a:schemeClr val="tx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tx1"/>
                </a:solidFill>
              </a:defRPr>
            </a:lvl1pPr>
          </a:lstStyle>
          <a:p>
            <a:fld id="{B7E7695C-FCF1-4AA0-9B93-7941FED13DC4}" type="slidenum">
              <a:rPr lang="en-US" smtClean="0"/>
              <a:pPr/>
              <a:t>‹#›</a:t>
            </a:fld>
            <a:endParaRPr lang="en-US" dirty="0"/>
          </a:p>
        </p:txBody>
      </p:sp>
      <p:grpSp>
        <p:nvGrpSpPr>
          <p:cNvPr id="16" name="Group 15">
            <a:extLst>
              <a:ext uri="{FF2B5EF4-FFF2-40B4-BE49-F238E27FC236}">
                <a16:creationId xmlns:a16="http://schemas.microsoft.com/office/drawing/2014/main" id="{8DC4FCCB-CCBE-7E4B-A589-0FC338EFFA64}"/>
              </a:ext>
            </a:extLst>
          </p:cNvPr>
          <p:cNvGrpSpPr/>
          <p:nvPr userDrawn="1"/>
        </p:nvGrpSpPr>
        <p:grpSpPr>
          <a:xfrm>
            <a:off x="3556774" y="2736865"/>
            <a:ext cx="5078452" cy="1384271"/>
            <a:chOff x="1233488" y="677863"/>
            <a:chExt cx="2882900" cy="785813"/>
          </a:xfrm>
          <a:solidFill>
            <a:schemeClr val="bg1"/>
          </a:solidFill>
        </p:grpSpPr>
        <p:sp>
          <p:nvSpPr>
            <p:cNvPr id="17" name="Freeform 35">
              <a:extLst>
                <a:ext uri="{FF2B5EF4-FFF2-40B4-BE49-F238E27FC236}">
                  <a16:creationId xmlns:a16="http://schemas.microsoft.com/office/drawing/2014/main" id="{433A1FF5-AF6D-124A-ACAF-A3575D9C6CA4}"/>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6">
              <a:extLst>
                <a:ext uri="{FF2B5EF4-FFF2-40B4-BE49-F238E27FC236}">
                  <a16:creationId xmlns:a16="http://schemas.microsoft.com/office/drawing/2014/main" id="{7CB889FE-2D70-0A49-B056-1C7476B8F792}"/>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37">
              <a:extLst>
                <a:ext uri="{FF2B5EF4-FFF2-40B4-BE49-F238E27FC236}">
                  <a16:creationId xmlns:a16="http://schemas.microsoft.com/office/drawing/2014/main" id="{9ACEE2A6-AE3F-F143-9CD3-1095B2E3AB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Rectangle 38">
              <a:extLst>
                <a:ext uri="{FF2B5EF4-FFF2-40B4-BE49-F238E27FC236}">
                  <a16:creationId xmlns:a16="http://schemas.microsoft.com/office/drawing/2014/main" id="{C1C36DB5-919E-E848-851D-2F5763A28D2A}"/>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39">
              <a:extLst>
                <a:ext uri="{FF2B5EF4-FFF2-40B4-BE49-F238E27FC236}">
                  <a16:creationId xmlns:a16="http://schemas.microsoft.com/office/drawing/2014/main" id="{811E474A-E647-AE4A-B519-971C7D685AD6}"/>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40">
              <a:extLst>
                <a:ext uri="{FF2B5EF4-FFF2-40B4-BE49-F238E27FC236}">
                  <a16:creationId xmlns:a16="http://schemas.microsoft.com/office/drawing/2014/main" id="{FABAFA95-CC38-A146-A011-3F8E98911E8B}"/>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1">
              <a:extLst>
                <a:ext uri="{FF2B5EF4-FFF2-40B4-BE49-F238E27FC236}">
                  <a16:creationId xmlns:a16="http://schemas.microsoft.com/office/drawing/2014/main" id="{440278FE-D342-0247-8DFC-E3FD4498C7C1}"/>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42">
              <a:extLst>
                <a:ext uri="{FF2B5EF4-FFF2-40B4-BE49-F238E27FC236}">
                  <a16:creationId xmlns:a16="http://schemas.microsoft.com/office/drawing/2014/main" id="{2BF1A0E8-A187-7C40-B895-3F4FF6B4888B}"/>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541074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E80F5F-186E-C342-A492-262AAB8E20C8}"/>
              </a:ext>
            </a:extLst>
          </p:cNvPr>
          <p:cNvSpPr txBox="1"/>
          <p:nvPr userDrawn="1"/>
        </p:nvSpPr>
        <p:spPr>
          <a:xfrm>
            <a:off x="342900" y="633241"/>
            <a:ext cx="5288973" cy="1421928"/>
          </a:xfrm>
          <a:prstGeom prst="rect">
            <a:avLst/>
          </a:prstGeom>
          <a:noFill/>
        </p:spPr>
        <p:txBody>
          <a:bodyPr wrap="square" rtlCol="0">
            <a:spAutoFit/>
          </a:bodyPr>
          <a:lstStyle/>
          <a:p>
            <a:pPr>
              <a:lnSpc>
                <a:spcPct val="90000"/>
              </a:lnSpc>
            </a:pPr>
            <a:r>
              <a:rPr lang="en-US" sz="4800" b="1" spc="-300" dirty="0">
                <a:latin typeface="+mj-lt"/>
              </a:rPr>
              <a:t>Micron Brand </a:t>
            </a:r>
            <a:br>
              <a:rPr lang="en-US" sz="4800" b="1" spc="-300" dirty="0">
                <a:latin typeface="+mj-lt"/>
              </a:rPr>
            </a:br>
            <a:r>
              <a:rPr lang="en-US" sz="4800" b="1" spc="-300" dirty="0">
                <a:latin typeface="+mj-lt"/>
              </a:rPr>
              <a:t>3.1 Colors (RGB)</a:t>
            </a:r>
          </a:p>
        </p:txBody>
      </p:sp>
      <p:sp>
        <p:nvSpPr>
          <p:cNvPr id="8" name="Rectangle 7">
            <a:extLst>
              <a:ext uri="{FF2B5EF4-FFF2-40B4-BE49-F238E27FC236}">
                <a16:creationId xmlns:a16="http://schemas.microsoft.com/office/drawing/2014/main" id="{A327DB11-7E08-DC4E-A5E6-A58949ECBF88}"/>
              </a:ext>
            </a:extLst>
          </p:cNvPr>
          <p:cNvSpPr/>
          <p:nvPr userDrawn="1"/>
        </p:nvSpPr>
        <p:spPr>
          <a:xfrm>
            <a:off x="457200" y="2835387"/>
            <a:ext cx="1612317" cy="32931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0-144-218</a:t>
            </a:r>
          </a:p>
        </p:txBody>
      </p:sp>
      <p:sp>
        <p:nvSpPr>
          <p:cNvPr id="9" name="Rectangle 8">
            <a:extLst>
              <a:ext uri="{FF2B5EF4-FFF2-40B4-BE49-F238E27FC236}">
                <a16:creationId xmlns:a16="http://schemas.microsoft.com/office/drawing/2014/main" id="{FF37BF19-3B79-4243-A59D-0C5EE0883FA7}"/>
              </a:ext>
            </a:extLst>
          </p:cNvPr>
          <p:cNvSpPr/>
          <p:nvPr userDrawn="1"/>
        </p:nvSpPr>
        <p:spPr>
          <a:xfrm>
            <a:off x="2175804" y="2835389"/>
            <a:ext cx="1612317" cy="3293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Rich Black</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0-0-0</a:t>
            </a:r>
          </a:p>
        </p:txBody>
      </p:sp>
      <p:sp>
        <p:nvSpPr>
          <p:cNvPr id="10" name="TextBox 9">
            <a:extLst>
              <a:ext uri="{FF2B5EF4-FFF2-40B4-BE49-F238E27FC236}">
                <a16:creationId xmlns:a16="http://schemas.microsoft.com/office/drawing/2014/main" id="{7A049427-3AFC-1745-94D5-5AE94C0480F9}"/>
              </a:ext>
            </a:extLst>
          </p:cNvPr>
          <p:cNvSpPr txBox="1"/>
          <p:nvPr userDrawn="1"/>
        </p:nvSpPr>
        <p:spPr>
          <a:xfrm>
            <a:off x="342900" y="2234214"/>
            <a:ext cx="5288973" cy="523220"/>
          </a:xfrm>
          <a:prstGeom prst="rect">
            <a:avLst/>
          </a:prstGeom>
          <a:noFill/>
        </p:spPr>
        <p:txBody>
          <a:bodyPr wrap="square" lIns="91440" rtlCol="0">
            <a:spAutoFit/>
          </a:bodyPr>
          <a:lstStyle/>
          <a:p>
            <a:pPr algn="l"/>
            <a:r>
              <a:rPr lang="en-US" sz="2800" b="1" spc="-150" baseline="0" dirty="0">
                <a:latin typeface="+mn-lt"/>
              </a:rPr>
              <a:t>Primary Colors</a:t>
            </a:r>
            <a:endParaRPr lang="en-US" sz="2800" b="1" spc="-150" dirty="0">
              <a:latin typeface="+mn-lt"/>
            </a:endParaRPr>
          </a:p>
        </p:txBody>
      </p:sp>
      <p:sp>
        <p:nvSpPr>
          <p:cNvPr id="11" name="Rectangle 10">
            <a:extLst>
              <a:ext uri="{FF2B5EF4-FFF2-40B4-BE49-F238E27FC236}">
                <a16:creationId xmlns:a16="http://schemas.microsoft.com/office/drawing/2014/main" id="{719383F5-A486-AE4D-91DC-3480624921BC}"/>
              </a:ext>
            </a:extLst>
          </p:cNvPr>
          <p:cNvSpPr/>
          <p:nvPr userDrawn="1"/>
        </p:nvSpPr>
        <p:spPr>
          <a:xfrm>
            <a:off x="3894408" y="2835389"/>
            <a:ext cx="1612317" cy="329318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n-lt"/>
                <a:ea typeface="Segoe UI" panose="020B0502040204020203" pitchFamily="34" charset="0"/>
                <a:cs typeface="Segoe UI" panose="020B0502040204020203" pitchFamily="34" charset="0"/>
              </a:rPr>
              <a:t>White</a:t>
            </a:r>
            <a:br>
              <a:rPr lang="en-US" sz="1400" dirty="0">
                <a:solidFill>
                  <a:schemeClr val="tx1"/>
                </a:solidFill>
                <a:latin typeface="+mn-lt"/>
                <a:ea typeface="Segoe UI" panose="020B0502040204020203" pitchFamily="34" charset="0"/>
                <a:cs typeface="Segoe UI" panose="020B0502040204020203" pitchFamily="34" charset="0"/>
              </a:rPr>
            </a:br>
            <a:r>
              <a:rPr lang="en-US" sz="1400" b="1" dirty="0">
                <a:solidFill>
                  <a:schemeClr val="tx1"/>
                </a:solidFill>
                <a:latin typeface="+mn-lt"/>
                <a:ea typeface="Segoe UI" panose="020B0502040204020203" pitchFamily="34" charset="0"/>
                <a:cs typeface="Segoe UI" panose="020B0502040204020203" pitchFamily="34" charset="0"/>
              </a:rPr>
              <a:t>255-255-255</a:t>
            </a:r>
          </a:p>
        </p:txBody>
      </p:sp>
      <p:sp>
        <p:nvSpPr>
          <p:cNvPr id="12" name="Rectangle 11">
            <a:extLst>
              <a:ext uri="{FF2B5EF4-FFF2-40B4-BE49-F238E27FC236}">
                <a16:creationId xmlns:a16="http://schemas.microsoft.com/office/drawing/2014/main" id="{45A42E86-2BA4-224D-857C-D0A4AC2857B5}"/>
              </a:ext>
            </a:extLst>
          </p:cNvPr>
          <p:cNvSpPr/>
          <p:nvPr userDrawn="1"/>
        </p:nvSpPr>
        <p:spPr>
          <a:xfrm>
            <a:off x="5994276" y="1002940"/>
            <a:ext cx="3859105" cy="276999"/>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only to be used in charts and graphs.</a:t>
            </a:r>
          </a:p>
        </p:txBody>
      </p:sp>
      <p:sp>
        <p:nvSpPr>
          <p:cNvPr id="13" name="TextBox 12">
            <a:extLst>
              <a:ext uri="{FF2B5EF4-FFF2-40B4-BE49-F238E27FC236}">
                <a16:creationId xmlns:a16="http://schemas.microsoft.com/office/drawing/2014/main" id="{19AD1EC9-D556-3841-8302-63D48DECDC3A}"/>
              </a:ext>
            </a:extLst>
          </p:cNvPr>
          <p:cNvSpPr txBox="1"/>
          <p:nvPr userDrawn="1"/>
        </p:nvSpPr>
        <p:spPr>
          <a:xfrm>
            <a:off x="5994276" y="633241"/>
            <a:ext cx="3859105" cy="461664"/>
          </a:xfrm>
          <a:prstGeom prst="rect">
            <a:avLst/>
          </a:prstGeom>
          <a:noFill/>
        </p:spPr>
        <p:txBody>
          <a:bodyPr wrap="square" rtlCol="0">
            <a:spAutoFit/>
          </a:bodyPr>
          <a:lstStyle/>
          <a:p>
            <a:pPr algn="l"/>
            <a:r>
              <a:rPr lang="en-US" sz="2400" b="1" spc="-150" baseline="0" dirty="0">
                <a:latin typeface="+mn-lt"/>
              </a:rPr>
              <a:t>Charts &amp; Graphs Colors</a:t>
            </a:r>
            <a:endParaRPr lang="en-US" sz="2400" b="1" spc="-150" dirty="0">
              <a:latin typeface="+mn-lt"/>
            </a:endParaRPr>
          </a:p>
        </p:txBody>
      </p:sp>
      <p:sp>
        <p:nvSpPr>
          <p:cNvPr id="15" name="Rectangle 14">
            <a:extLst>
              <a:ext uri="{FF2B5EF4-FFF2-40B4-BE49-F238E27FC236}">
                <a16:creationId xmlns:a16="http://schemas.microsoft.com/office/drawing/2014/main" id="{3A862750-839C-E347-A88F-97EE969A4107}"/>
              </a:ext>
            </a:extLst>
          </p:cNvPr>
          <p:cNvSpPr/>
          <p:nvPr userDrawn="1"/>
        </p:nvSpPr>
        <p:spPr>
          <a:xfrm>
            <a:off x="6100385" y="5397058"/>
            <a:ext cx="1801368" cy="731520"/>
          </a:xfrm>
          <a:prstGeom prst="rect">
            <a:avLst/>
          </a:prstGeom>
          <a:solidFill>
            <a:srgbClr val="64A7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SI</a:t>
            </a:r>
          </a:p>
          <a:p>
            <a:pPr algn="ctr"/>
            <a:r>
              <a:rPr lang="en-US" sz="1400" b="1" dirty="0">
                <a:latin typeface="+mn-lt"/>
                <a:ea typeface="Segoe UI" panose="020B0502040204020203" pitchFamily="34" charset="0"/>
                <a:cs typeface="Segoe UI" panose="020B0502040204020203" pitchFamily="34" charset="0"/>
              </a:rPr>
              <a:t>100-167-11</a:t>
            </a:r>
          </a:p>
        </p:txBody>
      </p:sp>
      <p:sp>
        <p:nvSpPr>
          <p:cNvPr id="16" name="Rectangle 15">
            <a:extLst>
              <a:ext uri="{FF2B5EF4-FFF2-40B4-BE49-F238E27FC236}">
                <a16:creationId xmlns:a16="http://schemas.microsoft.com/office/drawing/2014/main" id="{3221230B-3722-374E-AFCC-9295FCFBF233}"/>
              </a:ext>
            </a:extLst>
          </p:cNvPr>
          <p:cNvSpPr/>
          <p:nvPr userDrawn="1"/>
        </p:nvSpPr>
        <p:spPr>
          <a:xfrm>
            <a:off x="8015837" y="5397058"/>
            <a:ext cx="1801368" cy="731520"/>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Yellow SI</a:t>
            </a:r>
          </a:p>
          <a:p>
            <a:pPr algn="ctr"/>
            <a:r>
              <a:rPr lang="en-US" sz="1400" b="1" dirty="0">
                <a:latin typeface="+mn-lt"/>
                <a:ea typeface="Segoe UI" panose="020B0502040204020203" pitchFamily="34" charset="0"/>
                <a:cs typeface="Segoe UI" panose="020B0502040204020203" pitchFamily="34" charset="0"/>
              </a:rPr>
              <a:t>255-209-0</a:t>
            </a:r>
          </a:p>
        </p:txBody>
      </p:sp>
      <p:sp>
        <p:nvSpPr>
          <p:cNvPr id="17" name="Rectangle 16">
            <a:extLst>
              <a:ext uri="{FF2B5EF4-FFF2-40B4-BE49-F238E27FC236}">
                <a16:creationId xmlns:a16="http://schemas.microsoft.com/office/drawing/2014/main" id="{AD640990-C40E-8A4E-BF38-6F8A7F117F62}"/>
              </a:ext>
            </a:extLst>
          </p:cNvPr>
          <p:cNvSpPr/>
          <p:nvPr userDrawn="1"/>
        </p:nvSpPr>
        <p:spPr>
          <a:xfrm>
            <a:off x="9931289" y="5397058"/>
            <a:ext cx="1801368" cy="731520"/>
          </a:xfrm>
          <a:prstGeom prst="rect">
            <a:avLst/>
          </a:prstGeom>
          <a:solidFill>
            <a:srgbClr val="C0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Red SI</a:t>
            </a:r>
          </a:p>
          <a:p>
            <a:pPr algn="ctr"/>
            <a:r>
              <a:rPr lang="en-US" sz="1400" b="1" dirty="0">
                <a:latin typeface="+mn-lt"/>
                <a:ea typeface="Segoe UI" panose="020B0502040204020203" pitchFamily="34" charset="0"/>
                <a:cs typeface="Segoe UI" panose="020B0502040204020203" pitchFamily="34" charset="0"/>
              </a:rPr>
              <a:t>192-13-30</a:t>
            </a:r>
          </a:p>
        </p:txBody>
      </p:sp>
      <p:sp>
        <p:nvSpPr>
          <p:cNvPr id="18" name="TextBox 17">
            <a:extLst>
              <a:ext uri="{FF2B5EF4-FFF2-40B4-BE49-F238E27FC236}">
                <a16:creationId xmlns:a16="http://schemas.microsoft.com/office/drawing/2014/main" id="{05A56250-F616-5C40-BA39-50BA3ABCF557}"/>
              </a:ext>
            </a:extLst>
          </p:cNvPr>
          <p:cNvSpPr txBox="1"/>
          <p:nvPr userDrawn="1"/>
        </p:nvSpPr>
        <p:spPr>
          <a:xfrm>
            <a:off x="5994276" y="4695791"/>
            <a:ext cx="3830531" cy="461665"/>
          </a:xfrm>
          <a:prstGeom prst="rect">
            <a:avLst/>
          </a:prstGeom>
          <a:noFill/>
        </p:spPr>
        <p:txBody>
          <a:bodyPr wrap="square" rtlCol="0">
            <a:spAutoFit/>
          </a:bodyPr>
          <a:lstStyle/>
          <a:p>
            <a:pPr algn="l"/>
            <a:r>
              <a:rPr lang="en-US" sz="2400" b="1" spc="-150" baseline="0" dirty="0">
                <a:latin typeface="+mn-lt"/>
              </a:rPr>
              <a:t>Status Colors</a:t>
            </a:r>
            <a:endParaRPr lang="en-US" sz="2400" b="1" spc="-150" dirty="0">
              <a:latin typeface="+mn-lt"/>
            </a:endParaRPr>
          </a:p>
        </p:txBody>
      </p:sp>
      <p:sp>
        <p:nvSpPr>
          <p:cNvPr id="19" name="Rectangle 18">
            <a:extLst>
              <a:ext uri="{FF2B5EF4-FFF2-40B4-BE49-F238E27FC236}">
                <a16:creationId xmlns:a16="http://schemas.microsoft.com/office/drawing/2014/main" id="{A601D4E9-F15D-B844-BADA-3277DF0DB203}"/>
              </a:ext>
            </a:extLst>
          </p:cNvPr>
          <p:cNvSpPr/>
          <p:nvPr userDrawn="1"/>
        </p:nvSpPr>
        <p:spPr>
          <a:xfrm>
            <a:off x="5994276" y="5055162"/>
            <a:ext cx="3830530" cy="276999"/>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21" name="Rectangle 20">
            <a:extLst>
              <a:ext uri="{FF2B5EF4-FFF2-40B4-BE49-F238E27FC236}">
                <a16:creationId xmlns:a16="http://schemas.microsoft.com/office/drawing/2014/main" id="{3E963FA0-9C76-D24C-ACE5-A2EC1321100A}"/>
              </a:ext>
            </a:extLst>
          </p:cNvPr>
          <p:cNvSpPr/>
          <p:nvPr userDrawn="1"/>
        </p:nvSpPr>
        <p:spPr>
          <a:xfrm>
            <a:off x="6100385" y="1354898"/>
            <a:ext cx="1801530" cy="1497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0-157-133</a:t>
            </a:r>
          </a:p>
        </p:txBody>
      </p:sp>
      <p:sp>
        <p:nvSpPr>
          <p:cNvPr id="22" name="Rectangle 21">
            <a:extLst>
              <a:ext uri="{FF2B5EF4-FFF2-40B4-BE49-F238E27FC236}">
                <a16:creationId xmlns:a16="http://schemas.microsoft.com/office/drawing/2014/main" id="{50212067-9B44-5C44-AADE-9BB3A386A2A7}"/>
              </a:ext>
            </a:extLst>
          </p:cNvPr>
          <p:cNvSpPr/>
          <p:nvPr userDrawn="1"/>
        </p:nvSpPr>
        <p:spPr>
          <a:xfrm>
            <a:off x="8015796" y="1354903"/>
            <a:ext cx="1801530" cy="14974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95-37-159</a:t>
            </a:r>
          </a:p>
        </p:txBody>
      </p:sp>
      <p:sp>
        <p:nvSpPr>
          <p:cNvPr id="23" name="Rectangle 22">
            <a:extLst>
              <a:ext uri="{FF2B5EF4-FFF2-40B4-BE49-F238E27FC236}">
                <a16:creationId xmlns:a16="http://schemas.microsoft.com/office/drawing/2014/main" id="{886B9642-9846-0B47-AE50-6EBC0D6EBB67}"/>
              </a:ext>
            </a:extLst>
          </p:cNvPr>
          <p:cNvSpPr/>
          <p:nvPr userDrawn="1"/>
        </p:nvSpPr>
        <p:spPr>
          <a:xfrm>
            <a:off x="9931208" y="1354897"/>
            <a:ext cx="1801530" cy="14974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A3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24" name="Rectangle 23">
            <a:extLst>
              <a:ext uri="{FF2B5EF4-FFF2-40B4-BE49-F238E27FC236}">
                <a16:creationId xmlns:a16="http://schemas.microsoft.com/office/drawing/2014/main" id="{A22B26A9-ACCD-BE4B-A9E5-6DD1BC3E544D}"/>
              </a:ext>
            </a:extLst>
          </p:cNvPr>
          <p:cNvSpPr/>
          <p:nvPr userDrawn="1"/>
        </p:nvSpPr>
        <p:spPr>
          <a:xfrm>
            <a:off x="6100385" y="2967338"/>
            <a:ext cx="1801530" cy="14974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Orange A4</a:t>
            </a:r>
          </a:p>
          <a:p>
            <a:pPr algn="ctr"/>
            <a:r>
              <a:rPr lang="en-US" sz="1400" b="1" dirty="0">
                <a:latin typeface="+mn-lt"/>
                <a:ea typeface="Segoe UI" panose="020B0502040204020203" pitchFamily="34" charset="0"/>
                <a:cs typeface="Segoe UI" panose="020B0502040204020203" pitchFamily="34" charset="0"/>
              </a:rPr>
              <a:t>255-143-28</a:t>
            </a:r>
          </a:p>
        </p:txBody>
      </p:sp>
      <p:sp>
        <p:nvSpPr>
          <p:cNvPr id="25" name="Rectangle 24">
            <a:extLst>
              <a:ext uri="{FF2B5EF4-FFF2-40B4-BE49-F238E27FC236}">
                <a16:creationId xmlns:a16="http://schemas.microsoft.com/office/drawing/2014/main" id="{7FDD356E-6C0F-F64A-AE77-E9D33C93DAEF}"/>
              </a:ext>
            </a:extLst>
          </p:cNvPr>
          <p:cNvSpPr/>
          <p:nvPr userDrawn="1"/>
        </p:nvSpPr>
        <p:spPr>
          <a:xfrm>
            <a:off x="8015796" y="2962906"/>
            <a:ext cx="1801530" cy="149742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A5</a:t>
            </a:r>
          </a:p>
          <a:p>
            <a:pPr algn="ctr"/>
            <a:r>
              <a:rPr lang="en-US" sz="1400" b="1" dirty="0">
                <a:latin typeface="+mn-lt"/>
                <a:ea typeface="Segoe UI" panose="020B0502040204020203" pitchFamily="34" charset="0"/>
                <a:cs typeface="Segoe UI" panose="020B0502040204020203" pitchFamily="34" charset="0"/>
              </a:rPr>
              <a:t>187-41-187</a:t>
            </a:r>
          </a:p>
        </p:txBody>
      </p:sp>
      <p:sp>
        <p:nvSpPr>
          <p:cNvPr id="26" name="Rectangle 25">
            <a:extLst>
              <a:ext uri="{FF2B5EF4-FFF2-40B4-BE49-F238E27FC236}">
                <a16:creationId xmlns:a16="http://schemas.microsoft.com/office/drawing/2014/main" id="{FE60C1DC-37CC-8341-8FFE-11E230C8593C}"/>
              </a:ext>
            </a:extLst>
          </p:cNvPr>
          <p:cNvSpPr/>
          <p:nvPr userDrawn="1"/>
        </p:nvSpPr>
        <p:spPr>
          <a:xfrm>
            <a:off x="9931208" y="2962906"/>
            <a:ext cx="1801530" cy="14974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A6</a:t>
            </a:r>
          </a:p>
          <a:p>
            <a:pPr algn="ctr"/>
            <a:r>
              <a:rPr lang="en-US" sz="1400" b="1" dirty="0">
                <a:latin typeface="+mn-lt"/>
                <a:ea typeface="Segoe UI" panose="020B0502040204020203" pitchFamily="34" charset="0"/>
                <a:cs typeface="Segoe UI" panose="020B0502040204020203" pitchFamily="34" charset="0"/>
              </a:rPr>
              <a:t>127-127-127</a:t>
            </a:r>
          </a:p>
        </p:txBody>
      </p:sp>
      <p:sp>
        <p:nvSpPr>
          <p:cNvPr id="28" name="Slide Number Placeholder 4">
            <a:extLst>
              <a:ext uri="{FF2B5EF4-FFF2-40B4-BE49-F238E27FC236}">
                <a16:creationId xmlns:a16="http://schemas.microsoft.com/office/drawing/2014/main" id="{8B8CBA5A-A22E-1B4D-A097-6836568C000E}"/>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a:t>
            </a:fld>
            <a:endParaRPr lang="en-US" dirty="0"/>
          </a:p>
        </p:txBody>
      </p:sp>
      <p:sp>
        <p:nvSpPr>
          <p:cNvPr id="27" name="Date Placeholder 2">
            <a:extLst>
              <a:ext uri="{FF2B5EF4-FFF2-40B4-BE49-F238E27FC236}">
                <a16:creationId xmlns:a16="http://schemas.microsoft.com/office/drawing/2014/main" id="{C76EC60E-F928-EF48-A3B5-753D859A70F0}"/>
              </a:ext>
            </a:extLst>
          </p:cNvPr>
          <p:cNvSpPr>
            <a:spLocks noGrp="1"/>
          </p:cNvSpPr>
          <p:nvPr>
            <p:ph type="dt" sz="half" idx="10"/>
          </p:nvPr>
        </p:nvSpPr>
        <p:spPr>
          <a:xfrm>
            <a:off x="342900" y="6404030"/>
            <a:ext cx="1710155" cy="230832"/>
          </a:xfrm>
        </p:spPr>
        <p:txBody>
          <a:bodyPr/>
          <a:lstStyle/>
          <a:p>
            <a:fld id="{B8FDEC20-994C-6747-9500-226CB0C467E7}" type="datetime4">
              <a:rPr lang="en-US" smtClean="0"/>
              <a:t>April 19, 2021</a:t>
            </a:fld>
            <a:endParaRPr lang="en-US" dirty="0"/>
          </a:p>
        </p:txBody>
      </p:sp>
      <p:sp>
        <p:nvSpPr>
          <p:cNvPr id="29" name="Footer Placeholder 3">
            <a:extLst>
              <a:ext uri="{FF2B5EF4-FFF2-40B4-BE49-F238E27FC236}">
                <a16:creationId xmlns:a16="http://schemas.microsoft.com/office/drawing/2014/main" id="{E51DD0BF-1185-8F42-9983-3F4F34D47DF6}"/>
              </a:ext>
            </a:extLst>
          </p:cNvPr>
          <p:cNvSpPr>
            <a:spLocks noGrp="1"/>
          </p:cNvSpPr>
          <p:nvPr>
            <p:ph type="ftr" sz="quarter" idx="11"/>
          </p:nvPr>
        </p:nvSpPr>
        <p:spPr>
          <a:xfrm>
            <a:off x="3326675" y="6404030"/>
            <a:ext cx="5538650" cy="230832"/>
          </a:xfrm>
        </p:spPr>
        <p:txBody>
          <a:bodyPr/>
          <a:lstStyle/>
          <a:p>
            <a:r>
              <a:rPr lang="en-US"/>
              <a:t>Presentation Title</a:t>
            </a:r>
            <a:endParaRPr lang="en-US" dirty="0"/>
          </a:p>
        </p:txBody>
      </p:sp>
    </p:spTree>
    <p:extLst>
      <p:ext uri="{BB962C8B-B14F-4D97-AF65-F5344CB8AC3E}">
        <p14:creationId xmlns:p14="http://schemas.microsoft.com/office/powerpoint/2010/main" val="159340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s and Graphs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94ED323-23F3-C347-A954-40D2F68ED0BE}"/>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2B67D7D0-5308-F44E-9A40-7C751BF26C7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BEE8D7B-0265-EC42-B3BA-48B7E6626152}"/>
              </a:ext>
            </a:extLst>
          </p:cNvPr>
          <p:cNvSpPr>
            <a:spLocks noGrp="1"/>
          </p:cNvSpPr>
          <p:nvPr>
            <p:ph type="sldNum" sz="quarter" idx="12"/>
          </p:nvPr>
        </p:nvSpPr>
        <p:spPr/>
        <p:txBody>
          <a:bodyPr/>
          <a:lstStyle/>
          <a:p>
            <a:fld id="{B7E7695C-FCF1-4AA0-9B93-7941FED13DC4}" type="slidenum">
              <a:rPr lang="en-US" smtClean="0"/>
              <a:pPr/>
              <a:t>‹#›</a:t>
            </a:fld>
            <a:endParaRPr lang="en-US" dirty="0"/>
          </a:p>
        </p:txBody>
      </p:sp>
      <p:graphicFrame>
        <p:nvGraphicFramePr>
          <p:cNvPr id="6" name="Chart 5">
            <a:extLst>
              <a:ext uri="{FF2B5EF4-FFF2-40B4-BE49-F238E27FC236}">
                <a16:creationId xmlns:a16="http://schemas.microsoft.com/office/drawing/2014/main" id="{41F7B4CE-64FD-FF42-8E92-0655F28D71CF}"/>
              </a:ext>
            </a:extLst>
          </p:cNvPr>
          <p:cNvGraphicFramePr/>
          <p:nvPr userDrawn="1">
            <p:extLst>
              <p:ext uri="{D42A27DB-BD31-4B8C-83A1-F6EECF244321}">
                <p14:modId xmlns:p14="http://schemas.microsoft.com/office/powerpoint/2010/main" val="146818602"/>
              </p:ext>
            </p:extLst>
          </p:nvPr>
        </p:nvGraphicFramePr>
        <p:xfrm>
          <a:off x="6200430" y="2471219"/>
          <a:ext cx="2627654" cy="27695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BC5CC92-2E50-2644-9565-4A7886198D40}"/>
              </a:ext>
            </a:extLst>
          </p:cNvPr>
          <p:cNvGraphicFramePr/>
          <p:nvPr userDrawn="1">
            <p:extLst>
              <p:ext uri="{D42A27DB-BD31-4B8C-83A1-F6EECF244321}">
                <p14:modId xmlns:p14="http://schemas.microsoft.com/office/powerpoint/2010/main" val="1215010865"/>
              </p:ext>
            </p:extLst>
          </p:nvPr>
        </p:nvGraphicFramePr>
        <p:xfrm>
          <a:off x="9113074" y="1462215"/>
          <a:ext cx="2621726" cy="379499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551DE137-FD5D-F344-BC6C-5F5BB7942722}"/>
              </a:ext>
            </a:extLst>
          </p:cNvPr>
          <p:cNvSpPr/>
          <p:nvPr userDrawn="1"/>
        </p:nvSpPr>
        <p:spPr>
          <a:xfrm>
            <a:off x="457200" y="5613437"/>
            <a:ext cx="1763980" cy="53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Green A1</a:t>
            </a:r>
          </a:p>
          <a:p>
            <a:pPr algn="ctr"/>
            <a:r>
              <a:rPr lang="en-US" sz="1100" b="1" dirty="0">
                <a:latin typeface="+mn-lt"/>
                <a:ea typeface="Segoe UI" panose="020B0502040204020203" pitchFamily="34" charset="0"/>
                <a:cs typeface="Segoe UI" panose="020B0502040204020203" pitchFamily="34" charset="0"/>
              </a:rPr>
              <a:t>0-157-133</a:t>
            </a:r>
          </a:p>
        </p:txBody>
      </p:sp>
      <p:sp>
        <p:nvSpPr>
          <p:cNvPr id="10" name="Rectangle 9">
            <a:extLst>
              <a:ext uri="{FF2B5EF4-FFF2-40B4-BE49-F238E27FC236}">
                <a16:creationId xmlns:a16="http://schemas.microsoft.com/office/drawing/2014/main" id="{D6E746A0-11FA-F346-A793-312899D6DE4C}"/>
              </a:ext>
            </a:extLst>
          </p:cNvPr>
          <p:cNvSpPr/>
          <p:nvPr userDrawn="1"/>
        </p:nvSpPr>
        <p:spPr>
          <a:xfrm>
            <a:off x="2358906" y="5613437"/>
            <a:ext cx="1763980" cy="539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Purple A2</a:t>
            </a:r>
          </a:p>
          <a:p>
            <a:pPr algn="ctr"/>
            <a:r>
              <a:rPr lang="en-US" sz="1100" b="1" dirty="0">
                <a:latin typeface="+mn-lt"/>
                <a:ea typeface="Segoe UI" panose="020B0502040204020203" pitchFamily="34" charset="0"/>
                <a:cs typeface="Segoe UI" panose="020B0502040204020203" pitchFamily="34" charset="0"/>
              </a:rPr>
              <a:t>95-37-159</a:t>
            </a:r>
          </a:p>
        </p:txBody>
      </p:sp>
      <p:sp>
        <p:nvSpPr>
          <p:cNvPr id="11" name="Rectangle 10">
            <a:extLst>
              <a:ext uri="{FF2B5EF4-FFF2-40B4-BE49-F238E27FC236}">
                <a16:creationId xmlns:a16="http://schemas.microsoft.com/office/drawing/2014/main" id="{AF895D75-D7B4-2B4D-89D5-7E589AE916A1}"/>
              </a:ext>
            </a:extLst>
          </p:cNvPr>
          <p:cNvSpPr/>
          <p:nvPr userDrawn="1"/>
        </p:nvSpPr>
        <p:spPr>
          <a:xfrm>
            <a:off x="4260612" y="5613437"/>
            <a:ext cx="1763980" cy="5399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Blue A3</a:t>
            </a:r>
          </a:p>
          <a:p>
            <a:pPr algn="ctr"/>
            <a:r>
              <a:rPr lang="en-US" sz="1100" b="1" dirty="0">
                <a:latin typeface="+mn-lt"/>
                <a:ea typeface="Segoe UI" panose="020B0502040204020203" pitchFamily="34" charset="0"/>
                <a:cs typeface="Segoe UI" panose="020B0502040204020203" pitchFamily="34" charset="0"/>
              </a:rPr>
              <a:t>113-197-232</a:t>
            </a:r>
          </a:p>
        </p:txBody>
      </p:sp>
      <p:sp>
        <p:nvSpPr>
          <p:cNvPr id="12" name="Rectangle 11">
            <a:extLst>
              <a:ext uri="{FF2B5EF4-FFF2-40B4-BE49-F238E27FC236}">
                <a16:creationId xmlns:a16="http://schemas.microsoft.com/office/drawing/2014/main" id="{FB4DCCDD-E3CB-6E45-BFCF-48856D01594B}"/>
              </a:ext>
            </a:extLst>
          </p:cNvPr>
          <p:cNvSpPr/>
          <p:nvPr userDrawn="1"/>
        </p:nvSpPr>
        <p:spPr>
          <a:xfrm>
            <a:off x="6162318" y="5613437"/>
            <a:ext cx="1763980" cy="5399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Orange A4</a:t>
            </a:r>
          </a:p>
          <a:p>
            <a:pPr algn="ctr"/>
            <a:r>
              <a:rPr lang="en-US" sz="1100" b="1" dirty="0">
                <a:latin typeface="+mn-lt"/>
                <a:ea typeface="Segoe UI" panose="020B0502040204020203" pitchFamily="34" charset="0"/>
                <a:cs typeface="Segoe UI" panose="020B0502040204020203" pitchFamily="34" charset="0"/>
              </a:rPr>
              <a:t>255-143-28</a:t>
            </a:r>
          </a:p>
        </p:txBody>
      </p:sp>
      <p:sp>
        <p:nvSpPr>
          <p:cNvPr id="13" name="Rectangle 12">
            <a:extLst>
              <a:ext uri="{FF2B5EF4-FFF2-40B4-BE49-F238E27FC236}">
                <a16:creationId xmlns:a16="http://schemas.microsoft.com/office/drawing/2014/main" id="{9C5C7968-C36A-344E-A8EF-8831AC8BFC99}"/>
              </a:ext>
            </a:extLst>
          </p:cNvPr>
          <p:cNvSpPr/>
          <p:nvPr userDrawn="1"/>
        </p:nvSpPr>
        <p:spPr>
          <a:xfrm>
            <a:off x="8064024" y="5613437"/>
            <a:ext cx="1763980" cy="5399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Purple A5</a:t>
            </a:r>
          </a:p>
          <a:p>
            <a:pPr algn="ctr"/>
            <a:r>
              <a:rPr lang="en-US" sz="1100" b="1" dirty="0">
                <a:latin typeface="+mn-lt"/>
                <a:ea typeface="Segoe UI" panose="020B0502040204020203" pitchFamily="34" charset="0"/>
                <a:cs typeface="Segoe UI" panose="020B0502040204020203" pitchFamily="34" charset="0"/>
              </a:rPr>
              <a:t>187-41-187</a:t>
            </a:r>
          </a:p>
        </p:txBody>
      </p:sp>
      <p:sp>
        <p:nvSpPr>
          <p:cNvPr id="14" name="Rectangle 13">
            <a:extLst>
              <a:ext uri="{FF2B5EF4-FFF2-40B4-BE49-F238E27FC236}">
                <a16:creationId xmlns:a16="http://schemas.microsoft.com/office/drawing/2014/main" id="{1EF8CD26-935E-A448-940E-68155E22CD27}"/>
              </a:ext>
            </a:extLst>
          </p:cNvPr>
          <p:cNvSpPr/>
          <p:nvPr userDrawn="1"/>
        </p:nvSpPr>
        <p:spPr>
          <a:xfrm>
            <a:off x="9965732" y="5613437"/>
            <a:ext cx="1763980" cy="539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n-lt"/>
                <a:ea typeface="Segoe UI" panose="020B0502040204020203" pitchFamily="34" charset="0"/>
                <a:cs typeface="Segoe UI" panose="020B0502040204020203" pitchFamily="34" charset="0"/>
              </a:rPr>
              <a:t>Gray A6</a:t>
            </a:r>
          </a:p>
          <a:p>
            <a:pPr algn="ctr"/>
            <a:r>
              <a:rPr lang="en-US" sz="1100" b="1" dirty="0">
                <a:latin typeface="+mn-lt"/>
                <a:ea typeface="Segoe UI" panose="020B0502040204020203" pitchFamily="34" charset="0"/>
                <a:cs typeface="Segoe UI" panose="020B0502040204020203" pitchFamily="34" charset="0"/>
              </a:rPr>
              <a:t>127-127-127</a:t>
            </a:r>
          </a:p>
        </p:txBody>
      </p:sp>
      <p:sp>
        <p:nvSpPr>
          <p:cNvPr id="19" name="TextBox 18">
            <a:extLst>
              <a:ext uri="{FF2B5EF4-FFF2-40B4-BE49-F238E27FC236}">
                <a16:creationId xmlns:a16="http://schemas.microsoft.com/office/drawing/2014/main" id="{FE9A44FA-7D60-B647-AAD8-E73AC6D4B681}"/>
              </a:ext>
            </a:extLst>
          </p:cNvPr>
          <p:cNvSpPr txBox="1"/>
          <p:nvPr userDrawn="1"/>
        </p:nvSpPr>
        <p:spPr>
          <a:xfrm>
            <a:off x="342901" y="1410437"/>
            <a:ext cx="5456538" cy="3529171"/>
          </a:xfrm>
          <a:prstGeom prst="rect">
            <a:avLst/>
          </a:prstGeom>
          <a:noFill/>
        </p:spPr>
        <p:txBody>
          <a:bodyPr wrap="square" rtlCol="0">
            <a:spAutoFit/>
          </a:bodyPr>
          <a:lstStyle/>
          <a:p>
            <a:pPr marL="182880" indent="-182880">
              <a:spcAft>
                <a:spcPts val="800"/>
              </a:spcAft>
              <a:buSzPct val="75000"/>
              <a:buFont typeface="Wingdings" pitchFamily="2" charset="2"/>
              <a:buChar char="§"/>
            </a:pPr>
            <a:r>
              <a:rPr lang="en-US" sz="1600" dirty="0"/>
              <a:t>All charts and graphs will be filled with the brand approved charts and graphs colors</a:t>
            </a:r>
          </a:p>
          <a:p>
            <a:pPr marL="182880" indent="-182880">
              <a:spcAft>
                <a:spcPts val="800"/>
              </a:spcAft>
              <a:buSzPct val="75000"/>
              <a:buFont typeface="Wingdings" pitchFamily="2" charset="2"/>
              <a:buChar char="§"/>
            </a:pPr>
            <a:r>
              <a:rPr lang="en-US" sz="1600" dirty="0"/>
              <a:t>Select “Use Destination Theme” when copying charts from Excel into PowerPoint</a:t>
            </a:r>
          </a:p>
          <a:p>
            <a:pPr marL="182880" indent="-182880">
              <a:spcAft>
                <a:spcPts val="0"/>
              </a:spcAft>
              <a:buSzPct val="75000"/>
              <a:buFont typeface="Wingdings" pitchFamily="2" charset="2"/>
              <a:buChar char="§"/>
            </a:pPr>
            <a:r>
              <a:rPr lang="en-US" sz="1600" dirty="0"/>
              <a:t>Importing the Micron Theme into Excel:</a:t>
            </a:r>
          </a:p>
          <a:p>
            <a:pPr marL="365760" marR="0" lvl="1" indent="-182880" algn="l" defTabSz="914400" rtl="0" eaLnBrk="1" fontAlgn="auto" latinLnBrk="0" hangingPunct="1">
              <a:lnSpc>
                <a:spcPct val="100000"/>
              </a:lnSpc>
              <a:spcBef>
                <a:spcPts val="0"/>
              </a:spcBef>
              <a:spcAft>
                <a:spcPts val="0"/>
              </a:spcAft>
              <a:buClrTx/>
              <a:buSzPct val="100000"/>
              <a:buFont typeface="System Font Regular"/>
              <a:buChar char="‒"/>
              <a:tabLst/>
              <a:defRPr/>
            </a:pPr>
            <a:r>
              <a:rPr lang="en-US" sz="1400" dirty="0"/>
              <a:t>Choose File | Save as and select "Office Theme (*.THMX)" from the save as type dropdown.</a:t>
            </a:r>
          </a:p>
          <a:p>
            <a:pPr marL="365760" marR="0" lvl="1" indent="-182880" algn="l" defTabSz="914400" rtl="0" eaLnBrk="1" fontAlgn="auto" latinLnBrk="0" hangingPunct="1">
              <a:lnSpc>
                <a:spcPct val="100000"/>
              </a:lnSpc>
              <a:spcBef>
                <a:spcPts val="0"/>
              </a:spcBef>
              <a:spcAft>
                <a:spcPts val="0"/>
              </a:spcAft>
              <a:buClrTx/>
              <a:buSzPct val="100000"/>
              <a:buFont typeface="System Font Regular"/>
              <a:buChar char="‒"/>
              <a:tabLst/>
              <a:defRPr/>
            </a:pPr>
            <a:r>
              <a:rPr lang="en-US" sz="1400" dirty="0"/>
              <a:t>PPT should take you to the appropriate folder. If it doesn't, then save the file here: C:\Documents and Settings\</a:t>
            </a:r>
            <a:r>
              <a:rPr lang="en-US" sz="1400" dirty="0" err="1"/>
              <a:t>UserName</a:t>
            </a:r>
            <a:r>
              <a:rPr lang="en-US" sz="1400" dirty="0"/>
              <a:t>\</a:t>
            </a:r>
            <a:r>
              <a:rPr lang="en-US" sz="1400" dirty="0" err="1"/>
              <a:t>ApplicationData</a:t>
            </a:r>
            <a:r>
              <a:rPr lang="en-US" sz="1400" dirty="0"/>
              <a:t>\Microsoft\Templates\Document Themes</a:t>
            </a:r>
          </a:p>
          <a:p>
            <a:pPr marL="365760" marR="0" lvl="1" indent="-182880" algn="l" defTabSz="914400" rtl="0" eaLnBrk="1" fontAlgn="auto" latinLnBrk="0" hangingPunct="1">
              <a:lnSpc>
                <a:spcPct val="100000"/>
              </a:lnSpc>
              <a:spcBef>
                <a:spcPts val="0"/>
              </a:spcBef>
              <a:spcAft>
                <a:spcPts val="0"/>
              </a:spcAft>
              <a:buClrTx/>
              <a:buSzPct val="100000"/>
              <a:buFont typeface="System Font Regular"/>
              <a:buChar char="‒"/>
              <a:tabLst/>
              <a:defRPr/>
            </a:pPr>
            <a:r>
              <a:rPr lang="en-US" sz="1400" dirty="0"/>
              <a:t>In Excel, go to Page Layout and click the Themes button. Your theme will show up there.</a:t>
            </a:r>
          </a:p>
          <a:p>
            <a:pPr marL="182880" indent="-182880">
              <a:spcAft>
                <a:spcPts val="1200"/>
              </a:spcAft>
              <a:buSzPct val="75000"/>
              <a:buFont typeface="Wingdings" pitchFamily="2" charset="2"/>
              <a:buChar char="§"/>
            </a:pPr>
            <a:endParaRPr lang="en-US" dirty="0"/>
          </a:p>
        </p:txBody>
      </p:sp>
      <p:sp>
        <p:nvSpPr>
          <p:cNvPr id="20" name="TextBox 19">
            <a:extLst>
              <a:ext uri="{FF2B5EF4-FFF2-40B4-BE49-F238E27FC236}">
                <a16:creationId xmlns:a16="http://schemas.microsoft.com/office/drawing/2014/main" id="{94F42A57-723C-B44E-9834-4E6F448509BF}"/>
              </a:ext>
            </a:extLst>
          </p:cNvPr>
          <p:cNvSpPr txBox="1"/>
          <p:nvPr userDrawn="1"/>
        </p:nvSpPr>
        <p:spPr>
          <a:xfrm>
            <a:off x="6189414" y="1468007"/>
            <a:ext cx="2627654" cy="353943"/>
          </a:xfrm>
          <a:prstGeom prst="rect">
            <a:avLst/>
          </a:prstGeom>
          <a:solidFill>
            <a:schemeClr val="accent6">
              <a:lumMod val="20000"/>
              <a:lumOff val="80000"/>
            </a:schemeClr>
          </a:solidFill>
        </p:spPr>
        <p:txBody>
          <a:bodyPr wrap="square" lIns="91440" tIns="91440" rIns="91440" bIns="91440" rtlCol="0">
            <a:spAutoFit/>
          </a:bodyPr>
          <a:lstStyle/>
          <a:p>
            <a:r>
              <a:rPr lang="en-US" sz="1100" b="1" dirty="0"/>
              <a:t>Sample 1</a:t>
            </a:r>
          </a:p>
        </p:txBody>
      </p:sp>
      <p:sp>
        <p:nvSpPr>
          <p:cNvPr id="22" name="Title 1">
            <a:extLst>
              <a:ext uri="{FF2B5EF4-FFF2-40B4-BE49-F238E27FC236}">
                <a16:creationId xmlns:a16="http://schemas.microsoft.com/office/drawing/2014/main" id="{B7F2ADE7-3CB9-D948-8553-96BF73DD4503}"/>
              </a:ext>
            </a:extLst>
          </p:cNvPr>
          <p:cNvSpPr txBox="1">
            <a:spLocks/>
          </p:cNvSpPr>
          <p:nvPr userDrawn="1"/>
        </p:nvSpPr>
        <p:spPr>
          <a:xfrm>
            <a:off x="342900" y="457200"/>
            <a:ext cx="11506200" cy="590931"/>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dirty="0"/>
              <a:t>Using Charts &amp; Graphs Colors</a:t>
            </a:r>
          </a:p>
        </p:txBody>
      </p:sp>
      <p:sp>
        <p:nvSpPr>
          <p:cNvPr id="18" name="TextBox 17">
            <a:extLst>
              <a:ext uri="{FF2B5EF4-FFF2-40B4-BE49-F238E27FC236}">
                <a16:creationId xmlns:a16="http://schemas.microsoft.com/office/drawing/2014/main" id="{9FCC44C4-47E6-3D45-BC04-58541724DB5B}"/>
              </a:ext>
            </a:extLst>
          </p:cNvPr>
          <p:cNvSpPr txBox="1"/>
          <p:nvPr userDrawn="1"/>
        </p:nvSpPr>
        <p:spPr>
          <a:xfrm>
            <a:off x="9102058" y="1468007"/>
            <a:ext cx="2627654" cy="353943"/>
          </a:xfrm>
          <a:prstGeom prst="rect">
            <a:avLst/>
          </a:prstGeom>
          <a:solidFill>
            <a:schemeClr val="accent6">
              <a:lumMod val="20000"/>
              <a:lumOff val="80000"/>
            </a:schemeClr>
          </a:solidFill>
        </p:spPr>
        <p:txBody>
          <a:bodyPr wrap="square" lIns="91440" tIns="91440" rIns="91440" bIns="91440" rtlCol="0">
            <a:spAutoFit/>
          </a:bodyPr>
          <a:lstStyle/>
          <a:p>
            <a:r>
              <a:rPr lang="en-US" sz="1100" b="1" dirty="0"/>
              <a:t>Sample 2</a:t>
            </a:r>
          </a:p>
        </p:txBody>
      </p:sp>
    </p:spTree>
    <p:extLst>
      <p:ext uri="{BB962C8B-B14F-4D97-AF65-F5344CB8AC3E}">
        <p14:creationId xmlns:p14="http://schemas.microsoft.com/office/powerpoint/2010/main" val="3407682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Blue Bar with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513A1A-4369-F343-B99B-DF97DCD6FDCD}"/>
              </a:ext>
            </a:extLst>
          </p:cNvPr>
          <p:cNvSpPr/>
          <p:nvPr userDrawn="1"/>
        </p:nvSpPr>
        <p:spPr>
          <a:xfrm>
            <a:off x="0" y="0"/>
            <a:ext cx="12192000" cy="1729563"/>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E4D16C-2748-A948-B110-E0CDA971C089}"/>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BCD73EAD-0668-0F4C-9B46-AF2D1C89376F}"/>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6E78CC5C-F9EB-0C45-82B1-1F7E2177171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8F63BDC-C4F9-CD42-919B-A578B576E2A6}"/>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 Placeholder 6">
            <a:extLst>
              <a:ext uri="{FF2B5EF4-FFF2-40B4-BE49-F238E27FC236}">
                <a16:creationId xmlns:a16="http://schemas.microsoft.com/office/drawing/2014/main" id="{2E24E6A9-31BE-DE41-9030-1FDC7222F6B1}"/>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solidFill>
                  <a:schemeClr val="bg1"/>
                </a:solidFill>
              </a:defRPr>
            </a:lvl1pPr>
          </a:lstStyle>
          <a:p>
            <a:pPr lvl="0"/>
            <a:r>
              <a:rPr lang="en-US" dirty="0"/>
              <a:t>Click to add subtitle</a:t>
            </a:r>
          </a:p>
        </p:txBody>
      </p:sp>
      <p:sp>
        <p:nvSpPr>
          <p:cNvPr id="8" name="Content Placeholder 14">
            <a:extLst>
              <a:ext uri="{FF2B5EF4-FFF2-40B4-BE49-F238E27FC236}">
                <a16:creationId xmlns:a16="http://schemas.microsoft.com/office/drawing/2014/main" id="{46F7DDA2-3D83-3941-8ED7-50083666B1C6}"/>
              </a:ext>
            </a:extLst>
          </p:cNvPr>
          <p:cNvSpPr>
            <a:spLocks noGrp="1"/>
          </p:cNvSpPr>
          <p:nvPr>
            <p:ph sz="quarter" idx="29"/>
          </p:nvPr>
        </p:nvSpPr>
        <p:spPr>
          <a:xfrm>
            <a:off x="342900" y="1884969"/>
            <a:ext cx="11506200"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DC5DEE7D-0C2D-E944-9FDE-14C13E92B949}"/>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287859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rizontal Blue Bar with 2 Column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513A1A-4369-F343-B99B-DF97DCD6FDCD}"/>
              </a:ext>
            </a:extLst>
          </p:cNvPr>
          <p:cNvSpPr/>
          <p:nvPr userDrawn="1"/>
        </p:nvSpPr>
        <p:spPr>
          <a:xfrm>
            <a:off x="0" y="0"/>
            <a:ext cx="12192000" cy="1729563"/>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E4D16C-2748-A948-B110-E0CDA971C089}"/>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BCD73EAD-0668-0F4C-9B46-AF2D1C89376F}"/>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6E78CC5C-F9EB-0C45-82B1-1F7E2177171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8F63BDC-C4F9-CD42-919B-A578B576E2A6}"/>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 Placeholder 6">
            <a:extLst>
              <a:ext uri="{FF2B5EF4-FFF2-40B4-BE49-F238E27FC236}">
                <a16:creationId xmlns:a16="http://schemas.microsoft.com/office/drawing/2014/main" id="{2E24E6A9-31BE-DE41-9030-1FDC7222F6B1}"/>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solidFill>
                  <a:schemeClr val="bg1"/>
                </a:solidFill>
              </a:defRPr>
            </a:lvl1pPr>
          </a:lstStyle>
          <a:p>
            <a:pPr lvl="0"/>
            <a:r>
              <a:rPr lang="en-US" dirty="0"/>
              <a:t>Click to add subtitle</a:t>
            </a:r>
          </a:p>
        </p:txBody>
      </p:sp>
      <p:sp>
        <p:nvSpPr>
          <p:cNvPr id="11" name="Content Placeholder 14">
            <a:extLst>
              <a:ext uri="{FF2B5EF4-FFF2-40B4-BE49-F238E27FC236}">
                <a16:creationId xmlns:a16="http://schemas.microsoft.com/office/drawing/2014/main" id="{E446D9BF-1A95-E345-80B0-56400F463FD2}"/>
              </a:ext>
            </a:extLst>
          </p:cNvPr>
          <p:cNvSpPr>
            <a:spLocks noGrp="1"/>
          </p:cNvSpPr>
          <p:nvPr>
            <p:ph sz="quarter" idx="29"/>
          </p:nvPr>
        </p:nvSpPr>
        <p:spPr>
          <a:xfrm>
            <a:off x="342900" y="1884969"/>
            <a:ext cx="5681726"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4">
            <a:extLst>
              <a:ext uri="{FF2B5EF4-FFF2-40B4-BE49-F238E27FC236}">
                <a16:creationId xmlns:a16="http://schemas.microsoft.com/office/drawing/2014/main" id="{EB94839D-7A84-0943-99A0-766CCE48B89F}"/>
              </a:ext>
            </a:extLst>
          </p:cNvPr>
          <p:cNvSpPr>
            <a:spLocks noGrp="1"/>
          </p:cNvSpPr>
          <p:nvPr>
            <p:ph sz="quarter" idx="30"/>
          </p:nvPr>
        </p:nvSpPr>
        <p:spPr>
          <a:xfrm>
            <a:off x="6167376" y="1884969"/>
            <a:ext cx="5681726"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EADC15C4-E1A0-894F-BBFC-BA939F703096}"/>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22696104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Bar with 3 Column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513A1A-4369-F343-B99B-DF97DCD6FDCD}"/>
              </a:ext>
            </a:extLst>
          </p:cNvPr>
          <p:cNvSpPr/>
          <p:nvPr userDrawn="1"/>
        </p:nvSpPr>
        <p:spPr>
          <a:xfrm>
            <a:off x="0" y="0"/>
            <a:ext cx="12192000" cy="1729563"/>
          </a:xfrm>
          <a:prstGeom prst="rect">
            <a:avLst/>
          </a:prstGeom>
          <a:solidFill>
            <a:schemeClr val="tx2"/>
          </a:solidFill>
          <a:ln>
            <a:noFill/>
          </a:ln>
          <a:effectLst>
            <a:outerShdw blurRad="38100" dist="127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E4D16C-2748-A948-B110-E0CDA971C089}"/>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BCD73EAD-0668-0F4C-9B46-AF2D1C89376F}"/>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6E78CC5C-F9EB-0C45-82B1-1F7E2177171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8F63BDC-C4F9-CD42-919B-A578B576E2A6}"/>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 Placeholder 6">
            <a:extLst>
              <a:ext uri="{FF2B5EF4-FFF2-40B4-BE49-F238E27FC236}">
                <a16:creationId xmlns:a16="http://schemas.microsoft.com/office/drawing/2014/main" id="{2E24E6A9-31BE-DE41-9030-1FDC7222F6B1}"/>
              </a:ext>
            </a:extLst>
          </p:cNvPr>
          <p:cNvSpPr>
            <a:spLocks noGrp="1"/>
          </p:cNvSpPr>
          <p:nvPr>
            <p:ph type="body" sz="quarter" idx="13" hasCustomPrompt="1"/>
          </p:nvPr>
        </p:nvSpPr>
        <p:spPr>
          <a:xfrm>
            <a:off x="344424" y="1061615"/>
            <a:ext cx="11503152" cy="400110"/>
          </a:xfrm>
          <a:prstGeom prst="rect">
            <a:avLst/>
          </a:prstGeom>
        </p:spPr>
        <p:txBody>
          <a:bodyPr>
            <a:spAutoFit/>
          </a:bodyPr>
          <a:lstStyle>
            <a:lvl1pPr marL="0" indent="0">
              <a:buNone/>
              <a:defRPr sz="2000" b="0" spc="0" baseline="0">
                <a:solidFill>
                  <a:schemeClr val="bg1"/>
                </a:solidFill>
              </a:defRPr>
            </a:lvl1pPr>
          </a:lstStyle>
          <a:p>
            <a:pPr lvl="0"/>
            <a:r>
              <a:rPr lang="en-US" dirty="0"/>
              <a:t>Click to add subtitle</a:t>
            </a:r>
          </a:p>
        </p:txBody>
      </p:sp>
      <p:sp>
        <p:nvSpPr>
          <p:cNvPr id="13" name="Content Placeholder 3">
            <a:extLst>
              <a:ext uri="{FF2B5EF4-FFF2-40B4-BE49-F238E27FC236}">
                <a16:creationId xmlns:a16="http://schemas.microsoft.com/office/drawing/2014/main" id="{C6B78DE0-3D27-534E-8945-9E8F66F3672F}"/>
              </a:ext>
            </a:extLst>
          </p:cNvPr>
          <p:cNvSpPr>
            <a:spLocks noGrp="1"/>
          </p:cNvSpPr>
          <p:nvPr>
            <p:ph sz="quarter" idx="33"/>
          </p:nvPr>
        </p:nvSpPr>
        <p:spPr>
          <a:xfrm>
            <a:off x="342899" y="1884969"/>
            <a:ext cx="3712464"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7C265DF6-4533-E844-BE8D-9714FA8BC454}"/>
              </a:ext>
            </a:extLst>
          </p:cNvPr>
          <p:cNvSpPr>
            <a:spLocks noGrp="1"/>
          </p:cNvSpPr>
          <p:nvPr>
            <p:ph sz="quarter" idx="34"/>
          </p:nvPr>
        </p:nvSpPr>
        <p:spPr>
          <a:xfrm>
            <a:off x="4238376" y="1884969"/>
            <a:ext cx="3715247"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3">
            <a:extLst>
              <a:ext uri="{FF2B5EF4-FFF2-40B4-BE49-F238E27FC236}">
                <a16:creationId xmlns:a16="http://schemas.microsoft.com/office/drawing/2014/main" id="{5B4E003E-7AC8-3947-A08C-DB78D7E0D955}"/>
              </a:ext>
            </a:extLst>
          </p:cNvPr>
          <p:cNvSpPr>
            <a:spLocks noGrp="1"/>
          </p:cNvSpPr>
          <p:nvPr>
            <p:ph sz="quarter" idx="35"/>
          </p:nvPr>
        </p:nvSpPr>
        <p:spPr>
          <a:xfrm>
            <a:off x="8133853" y="1884969"/>
            <a:ext cx="3715247" cy="40514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1CA5D5FA-5A3F-8C4E-A310-221DBCBF9E2F}"/>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3719809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Photo with Content">
    <p:spTree>
      <p:nvGrpSpPr>
        <p:cNvPr id="1" name=""/>
        <p:cNvGrpSpPr/>
        <p:nvPr/>
      </p:nvGrpSpPr>
      <p:grpSpPr>
        <a:xfrm>
          <a:off x="0" y="0"/>
          <a:ext cx="0" cy="0"/>
          <a:chOff x="0" y="0"/>
          <a:chExt cx="0" cy="0"/>
        </a:xfrm>
      </p:grpSpPr>
      <p:sp>
        <p:nvSpPr>
          <p:cNvPr id="12" name="Picture Placeholder 7">
            <a:extLst>
              <a:ext uri="{FF2B5EF4-FFF2-40B4-BE49-F238E27FC236}">
                <a16:creationId xmlns:a16="http://schemas.microsoft.com/office/drawing/2014/main" id="{858B3986-0F52-964A-A3CD-AAFA09FAE971}"/>
              </a:ext>
            </a:extLst>
          </p:cNvPr>
          <p:cNvSpPr>
            <a:spLocks noGrp="1"/>
          </p:cNvSpPr>
          <p:nvPr>
            <p:ph type="pic" sz="quarter" idx="15" hasCustomPrompt="1"/>
          </p:nvPr>
        </p:nvSpPr>
        <p:spPr>
          <a:xfrm>
            <a:off x="7620001" y="0"/>
            <a:ext cx="4571999" cy="6858000"/>
          </a:xfrm>
          <a:prstGeom prst="rect">
            <a:avLst/>
          </a:prstGeom>
          <a:solidFill>
            <a:schemeClr val="bg1"/>
          </a:solidFill>
          <a:effectLst>
            <a:outerShdw blurRad="38100" dist="12700" dir="5400000" algn="ctr" rotWithShape="0">
              <a:srgbClr val="000000">
                <a:alpha val="10000"/>
              </a:srgbClr>
            </a:outerShdw>
          </a:effectLst>
        </p:spPr>
        <p:txBody>
          <a:bodyPr>
            <a:normAutofit/>
          </a:bodyPr>
          <a:lstStyle>
            <a:lvl1pPr marL="0" indent="0">
              <a:buNone/>
              <a:defRPr sz="2800" b="1" spc="-150"/>
            </a:lvl1pPr>
          </a:lstStyle>
          <a:p>
            <a:r>
              <a:rPr lang="en-US" dirty="0"/>
              <a:t>Click icon to add picture, then send to back</a:t>
            </a:r>
          </a:p>
        </p:txBody>
      </p:sp>
      <p:sp>
        <p:nvSpPr>
          <p:cNvPr id="2" name="Title 1">
            <a:extLst>
              <a:ext uri="{FF2B5EF4-FFF2-40B4-BE49-F238E27FC236}">
                <a16:creationId xmlns:a16="http://schemas.microsoft.com/office/drawing/2014/main" id="{201B7393-B8C5-EB47-A4BA-DB9D5A44C229}"/>
              </a:ext>
            </a:extLst>
          </p:cNvPr>
          <p:cNvSpPr>
            <a:spLocks noGrp="1"/>
          </p:cNvSpPr>
          <p:nvPr>
            <p:ph type="title"/>
          </p:nvPr>
        </p:nvSpPr>
        <p:spPr>
          <a:xfrm>
            <a:off x="342900" y="461528"/>
            <a:ext cx="6993636" cy="590931"/>
          </a:xfrm>
        </p:spPr>
        <p:txBody>
          <a:bodyPr/>
          <a:lstStyle/>
          <a:p>
            <a:r>
              <a:rPr lang="en-US"/>
              <a:t>Click to edit Master title style</a:t>
            </a:r>
          </a:p>
        </p:txBody>
      </p:sp>
      <p:sp>
        <p:nvSpPr>
          <p:cNvPr id="3" name="Date Placeholder 2">
            <a:extLst>
              <a:ext uri="{FF2B5EF4-FFF2-40B4-BE49-F238E27FC236}">
                <a16:creationId xmlns:a16="http://schemas.microsoft.com/office/drawing/2014/main" id="{64DC94AC-9941-C141-B16C-9851F8F416B1}"/>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5" name="Slide Number Placeholder 4">
            <a:extLst>
              <a:ext uri="{FF2B5EF4-FFF2-40B4-BE49-F238E27FC236}">
                <a16:creationId xmlns:a16="http://schemas.microsoft.com/office/drawing/2014/main" id="{BBEEA1CB-F316-4948-BA9A-F21539EA43E7}"/>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10" name="Content Placeholder 2">
            <a:extLst>
              <a:ext uri="{FF2B5EF4-FFF2-40B4-BE49-F238E27FC236}">
                <a16:creationId xmlns:a16="http://schemas.microsoft.com/office/drawing/2014/main" id="{02C90460-46FD-D549-BF6D-4E46CB3BF8F6}"/>
              </a:ext>
            </a:extLst>
          </p:cNvPr>
          <p:cNvSpPr>
            <a:spLocks noGrp="1"/>
          </p:cNvSpPr>
          <p:nvPr>
            <p:ph sz="quarter" idx="25"/>
          </p:nvPr>
        </p:nvSpPr>
        <p:spPr>
          <a:xfrm>
            <a:off x="342900" y="1220613"/>
            <a:ext cx="6995160" cy="4715759"/>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3B42142A-808E-4442-A554-339C73FE29F2}"/>
              </a:ext>
            </a:extLst>
          </p:cNvPr>
          <p:cNvSpPr>
            <a:spLocks noGrp="1"/>
          </p:cNvSpPr>
          <p:nvPr>
            <p:ph type="body" sz="quarter" idx="27" hasCustomPrompt="1"/>
          </p:nvPr>
        </p:nvSpPr>
        <p:spPr>
          <a:xfrm>
            <a:off x="344424" y="6091779"/>
            <a:ext cx="6993636"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
        <p:nvSpPr>
          <p:cNvPr id="13" name="Text Placeholder 15">
            <a:extLst>
              <a:ext uri="{FF2B5EF4-FFF2-40B4-BE49-F238E27FC236}">
                <a16:creationId xmlns:a16="http://schemas.microsoft.com/office/drawing/2014/main" id="{6BAFDDF3-70ED-AE4F-A098-D443A0C4594A}"/>
              </a:ext>
            </a:extLst>
          </p:cNvPr>
          <p:cNvSpPr>
            <a:spLocks noGrp="1"/>
          </p:cNvSpPr>
          <p:nvPr>
            <p:ph type="body" sz="quarter" idx="29" hasCustomPrompt="1"/>
          </p:nvPr>
        </p:nvSpPr>
        <p:spPr>
          <a:xfrm>
            <a:off x="10754834" y="6360333"/>
            <a:ext cx="1041990" cy="309782"/>
          </a:xfrm>
          <a:blipFill dpi="0" rotWithShape="1">
            <a:blip r:embed="rId2"/>
            <a:srcRect/>
            <a:stretch>
              <a:fillRect/>
            </a:stretch>
          </a:blipFill>
        </p:spPr>
        <p:txBody>
          <a:bodyPr/>
          <a:lstStyle>
            <a:lvl1pPr marL="0" indent="0">
              <a:buNone/>
              <a:defRPr/>
            </a:lvl1pPr>
          </a:lstStyle>
          <a:p>
            <a:pPr lvl="0"/>
            <a:r>
              <a:rPr lang="en-US" dirty="0"/>
              <a:t>  </a:t>
            </a:r>
          </a:p>
        </p:txBody>
      </p:sp>
      <p:sp>
        <p:nvSpPr>
          <p:cNvPr id="4" name="Footer Placeholder 3">
            <a:extLst>
              <a:ext uri="{FF2B5EF4-FFF2-40B4-BE49-F238E27FC236}">
                <a16:creationId xmlns:a16="http://schemas.microsoft.com/office/drawing/2014/main" id="{0C28820E-A2D4-A64E-A0E9-CA9783234159}"/>
              </a:ext>
            </a:extLst>
          </p:cNvPr>
          <p:cNvSpPr>
            <a:spLocks noGrp="1"/>
          </p:cNvSpPr>
          <p:nvPr>
            <p:ph type="ftr" sz="quarter" idx="11"/>
          </p:nvPr>
        </p:nvSpPr>
        <p:spPr/>
        <p:txBody>
          <a:bodyPr/>
          <a:lstStyle/>
          <a:p>
            <a:r>
              <a:rPr lang="en-US"/>
              <a:t>Presentation Title</a:t>
            </a:r>
            <a:endParaRPr lang="en-US" dirty="0"/>
          </a:p>
        </p:txBody>
      </p:sp>
    </p:spTree>
    <p:extLst>
      <p:ext uri="{BB962C8B-B14F-4D97-AF65-F5344CB8AC3E}">
        <p14:creationId xmlns:p14="http://schemas.microsoft.com/office/powerpoint/2010/main" val="238701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Left with Stacked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20A4-4726-E141-87C9-20CD1E9F81C9}"/>
              </a:ext>
            </a:extLst>
          </p:cNvPr>
          <p:cNvSpPr>
            <a:spLocks noGrp="1"/>
          </p:cNvSpPr>
          <p:nvPr>
            <p:ph type="title"/>
          </p:nvPr>
        </p:nvSpPr>
        <p:spPr>
          <a:xfrm>
            <a:off x="342900" y="457200"/>
            <a:ext cx="4241293" cy="5783324"/>
          </a:xfrm>
        </p:spPr>
        <p:txBody>
          <a:bodyPr anchor="ct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5F671D15-6CDF-1B40-B92B-0BF42BD1EBA7}"/>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B1A51A9E-0FFE-1F43-B7D2-E0095297D26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AD7278B-69D6-554A-BA9D-C9BA4CEA5F7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8" name="Text Placeholder 3">
            <a:extLst>
              <a:ext uri="{FF2B5EF4-FFF2-40B4-BE49-F238E27FC236}">
                <a16:creationId xmlns:a16="http://schemas.microsoft.com/office/drawing/2014/main" id="{C7A7F717-A72F-5E4C-8A70-D28C47B985A8}"/>
              </a:ext>
            </a:extLst>
          </p:cNvPr>
          <p:cNvSpPr>
            <a:spLocks noGrp="1"/>
          </p:cNvSpPr>
          <p:nvPr>
            <p:ph type="body" sz="quarter" idx="33"/>
          </p:nvPr>
        </p:nvSpPr>
        <p:spPr>
          <a:xfrm>
            <a:off x="4739640" y="457200"/>
            <a:ext cx="7109459" cy="1847088"/>
          </a:xfrm>
          <a:solidFill>
            <a:schemeClr val="tx2"/>
          </a:solidFill>
        </p:spPr>
        <p:txBody>
          <a:bodyPr lIns="182880" tIns="182880" rIns="182880" bIns="182880" anchor="ctr"/>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25E05AAC-3FB1-134B-BF83-183E7A865D9C}"/>
              </a:ext>
            </a:extLst>
          </p:cNvPr>
          <p:cNvSpPr>
            <a:spLocks noGrp="1"/>
          </p:cNvSpPr>
          <p:nvPr>
            <p:ph type="body" sz="quarter" idx="34"/>
          </p:nvPr>
        </p:nvSpPr>
        <p:spPr>
          <a:xfrm>
            <a:off x="4739640" y="2425318"/>
            <a:ext cx="7109459" cy="1847088"/>
          </a:xfrm>
          <a:solidFill>
            <a:schemeClr val="tx2"/>
          </a:solidFill>
        </p:spPr>
        <p:txBody>
          <a:bodyPr lIns="182880" tIns="182880" rIns="182880" bIns="182880" anchor="ctr"/>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FF2B5EF4-FFF2-40B4-BE49-F238E27FC236}">
                <a16:creationId xmlns:a16="http://schemas.microsoft.com/office/drawing/2014/main" id="{E2724E14-62F8-8B4C-8106-830DD17A108C}"/>
              </a:ext>
            </a:extLst>
          </p:cNvPr>
          <p:cNvSpPr>
            <a:spLocks noGrp="1"/>
          </p:cNvSpPr>
          <p:nvPr>
            <p:ph type="body" sz="quarter" idx="35"/>
          </p:nvPr>
        </p:nvSpPr>
        <p:spPr>
          <a:xfrm>
            <a:off x="4739640" y="4393436"/>
            <a:ext cx="7109459" cy="1847088"/>
          </a:xfrm>
          <a:solidFill>
            <a:schemeClr val="tx2"/>
          </a:solidFill>
        </p:spPr>
        <p:txBody>
          <a:bodyPr lIns="182880" tIns="182880" rIns="182880" bIns="182880" anchor="ctr"/>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0817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ith 3 Blue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F1F1-947D-5B40-83A0-7419C6D8F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3F6C9E-F9EC-104A-9220-B38456ECE940}"/>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C49CE672-30E4-5C46-8C47-A901BF9C8BC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4E8D342-FA01-C14B-AEDC-8DC2761AAEA8}"/>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11" name="Text Placeholder 3">
            <a:extLst>
              <a:ext uri="{FF2B5EF4-FFF2-40B4-BE49-F238E27FC236}">
                <a16:creationId xmlns:a16="http://schemas.microsoft.com/office/drawing/2014/main" id="{ECAB8F4D-5769-6646-ACF7-EFBDB6D0C32E}"/>
              </a:ext>
            </a:extLst>
          </p:cNvPr>
          <p:cNvSpPr>
            <a:spLocks noGrp="1"/>
          </p:cNvSpPr>
          <p:nvPr>
            <p:ph type="body" sz="quarter" idx="25"/>
          </p:nvPr>
        </p:nvSpPr>
        <p:spPr>
          <a:xfrm>
            <a:off x="457200" y="1214259"/>
            <a:ext cx="3649218" cy="4722113"/>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a:extLst>
              <a:ext uri="{FF2B5EF4-FFF2-40B4-BE49-F238E27FC236}">
                <a16:creationId xmlns:a16="http://schemas.microsoft.com/office/drawing/2014/main" id="{AA1BAC56-BBDC-AC48-A52D-ED2BA151C4C4}"/>
              </a:ext>
            </a:extLst>
          </p:cNvPr>
          <p:cNvSpPr>
            <a:spLocks noGrp="1"/>
          </p:cNvSpPr>
          <p:nvPr>
            <p:ph type="body" sz="quarter" idx="26"/>
          </p:nvPr>
        </p:nvSpPr>
        <p:spPr>
          <a:xfrm>
            <a:off x="4271772" y="1214259"/>
            <a:ext cx="3648456" cy="4722113"/>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a:extLst>
              <a:ext uri="{FF2B5EF4-FFF2-40B4-BE49-F238E27FC236}">
                <a16:creationId xmlns:a16="http://schemas.microsoft.com/office/drawing/2014/main" id="{59D37046-0572-0449-B705-3EED467B4B82}"/>
              </a:ext>
            </a:extLst>
          </p:cNvPr>
          <p:cNvSpPr>
            <a:spLocks noGrp="1"/>
          </p:cNvSpPr>
          <p:nvPr>
            <p:ph type="body" sz="quarter" idx="27"/>
          </p:nvPr>
        </p:nvSpPr>
        <p:spPr>
          <a:xfrm>
            <a:off x="8085582" y="1214259"/>
            <a:ext cx="3649218" cy="4722113"/>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7118C5A0-B8E4-794D-8C6C-AE2AE712372A}"/>
              </a:ext>
            </a:extLst>
          </p:cNvPr>
          <p:cNvSpPr>
            <a:spLocks noGrp="1"/>
          </p:cNvSpPr>
          <p:nvPr>
            <p:ph type="body" sz="quarter" idx="28"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3305710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4 Blue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3E6B-E3ED-5D43-A86A-AC4AFF52C9F8}"/>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89FD4F94-6B03-9241-8B78-13DD7F378230}"/>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860464A4-7B2A-2541-8383-CE99C8B9C9A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1AF1170-CFA6-6546-B755-621F7D02B1E5}"/>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6" name="Text Placeholder 3">
            <a:extLst>
              <a:ext uri="{FF2B5EF4-FFF2-40B4-BE49-F238E27FC236}">
                <a16:creationId xmlns:a16="http://schemas.microsoft.com/office/drawing/2014/main" id="{A5CD54CB-756C-7E4E-8D62-726E9DEE685B}"/>
              </a:ext>
            </a:extLst>
          </p:cNvPr>
          <p:cNvSpPr>
            <a:spLocks noGrp="1"/>
          </p:cNvSpPr>
          <p:nvPr>
            <p:ph type="body" sz="quarter" idx="25"/>
          </p:nvPr>
        </p:nvSpPr>
        <p:spPr>
          <a:xfrm>
            <a:off x="457200" y="1214229"/>
            <a:ext cx="2679192" cy="4726524"/>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a:extLst>
              <a:ext uri="{FF2B5EF4-FFF2-40B4-BE49-F238E27FC236}">
                <a16:creationId xmlns:a16="http://schemas.microsoft.com/office/drawing/2014/main" id="{BBE40617-E663-EE43-8C1E-49FE522FC172}"/>
              </a:ext>
            </a:extLst>
          </p:cNvPr>
          <p:cNvSpPr>
            <a:spLocks noGrp="1"/>
          </p:cNvSpPr>
          <p:nvPr>
            <p:ph type="body" sz="quarter" idx="26"/>
          </p:nvPr>
        </p:nvSpPr>
        <p:spPr>
          <a:xfrm>
            <a:off x="3323336" y="1209849"/>
            <a:ext cx="2679192" cy="4726524"/>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a:extLst>
              <a:ext uri="{FF2B5EF4-FFF2-40B4-BE49-F238E27FC236}">
                <a16:creationId xmlns:a16="http://schemas.microsoft.com/office/drawing/2014/main" id="{CCDAA079-A56A-9C4C-96DC-6CDBB949BE36}"/>
              </a:ext>
            </a:extLst>
          </p:cNvPr>
          <p:cNvSpPr>
            <a:spLocks noGrp="1"/>
          </p:cNvSpPr>
          <p:nvPr>
            <p:ph type="body" sz="quarter" idx="27"/>
          </p:nvPr>
        </p:nvSpPr>
        <p:spPr>
          <a:xfrm>
            <a:off x="6189472" y="1209849"/>
            <a:ext cx="2679192" cy="4726524"/>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FD81C31C-53AA-E14C-9FE3-DB8E25D33D5E}"/>
              </a:ext>
            </a:extLst>
          </p:cNvPr>
          <p:cNvSpPr>
            <a:spLocks noGrp="1"/>
          </p:cNvSpPr>
          <p:nvPr>
            <p:ph type="body" sz="quarter" idx="28"/>
          </p:nvPr>
        </p:nvSpPr>
        <p:spPr>
          <a:xfrm>
            <a:off x="9055608" y="1209849"/>
            <a:ext cx="2679192" cy="4726524"/>
          </a:xfrm>
          <a:solidFill>
            <a:schemeClr val="tx2"/>
          </a:solidFill>
        </p:spPr>
        <p:txBody>
          <a:bodyPr lIns="182880" tIns="182880" rIns="182880" bIns="182880"/>
          <a:lstStyle>
            <a:lvl1pPr>
              <a:defRPr>
                <a:solidFill>
                  <a:schemeClr val="bg1"/>
                </a:solidFill>
                <a:effectLst>
                  <a:outerShdw blurRad="38100" dist="12700" dir="2700000" algn="tl" rotWithShape="0">
                    <a:prstClr val="black">
                      <a:alpha val="10000"/>
                    </a:prstClr>
                  </a:outerShdw>
                </a:effectLst>
              </a:defRPr>
            </a:lvl1pPr>
            <a:lvl2pPr>
              <a:defRPr>
                <a:solidFill>
                  <a:schemeClr val="bg1"/>
                </a:solidFill>
                <a:effectLst>
                  <a:outerShdw blurRad="38100" dist="12700" dir="2700000" algn="tl" rotWithShape="0">
                    <a:prstClr val="black">
                      <a:alpha val="10000"/>
                    </a:prstClr>
                  </a:outerShdw>
                </a:effectLst>
              </a:defRPr>
            </a:lvl2pPr>
            <a:lvl3pPr>
              <a:defRPr>
                <a:solidFill>
                  <a:schemeClr val="bg1"/>
                </a:solidFill>
                <a:effectLst>
                  <a:outerShdw blurRad="38100" dist="12700" dir="2700000" algn="tl" rotWithShape="0">
                    <a:prstClr val="black">
                      <a:alpha val="10000"/>
                    </a:prstClr>
                  </a:outerShdw>
                </a:effectLst>
              </a:defRPr>
            </a:lvl3pPr>
            <a:lvl4pPr>
              <a:defRPr>
                <a:solidFill>
                  <a:schemeClr val="bg1"/>
                </a:solidFill>
                <a:effectLst>
                  <a:outerShdw blurRad="38100" dist="12700" dir="2700000" algn="tl" rotWithShape="0">
                    <a:prstClr val="black">
                      <a:alpha val="10000"/>
                    </a:prstClr>
                  </a:outerShdw>
                </a:effectLst>
              </a:defRPr>
            </a:lvl4pPr>
            <a:lvl5pPr>
              <a:defRPr>
                <a:solidFill>
                  <a:schemeClr val="bg1"/>
                </a:solidFill>
                <a:effectLst>
                  <a:outerShdw blurRad="38100" dist="12700" dir="2700000" algn="tl" rotWithShape="0">
                    <a:prstClr val="black">
                      <a:alpha val="10000"/>
                    </a:prst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a:extLst>
              <a:ext uri="{FF2B5EF4-FFF2-40B4-BE49-F238E27FC236}">
                <a16:creationId xmlns:a16="http://schemas.microsoft.com/office/drawing/2014/main" id="{4BC55B37-10A2-2241-96B3-CA848D5A0670}"/>
              </a:ext>
            </a:extLst>
          </p:cNvPr>
          <p:cNvSpPr>
            <a:spLocks noGrp="1"/>
          </p:cNvSpPr>
          <p:nvPr>
            <p:ph type="body" sz="quarter" idx="29"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242348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hot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D57781F-318C-504B-B4FE-4D4F722BE1F8}"/>
              </a:ext>
            </a:extLst>
          </p:cNvPr>
          <p:cNvSpPr/>
          <p:nvPr userDrawn="1"/>
        </p:nvSpPr>
        <p:spPr>
          <a:xfrm>
            <a:off x="0" y="0"/>
            <a:ext cx="8710613" cy="6858000"/>
          </a:xfrm>
          <a:prstGeom prst="rect">
            <a:avLst/>
          </a:prstGeom>
          <a:gradFill flip="none" rotWithShape="1">
            <a:gsLst>
              <a:gs pos="0">
                <a:schemeClr val="tx1">
                  <a:alpha val="60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791DB10C-0BFA-EA44-870C-0E8416B3613E}"/>
              </a:ext>
            </a:extLst>
          </p:cNvPr>
          <p:cNvSpPr>
            <a:spLocks noGrp="1"/>
          </p:cNvSpPr>
          <p:nvPr>
            <p:ph type="dt" sz="half" idx="10"/>
          </p:nvPr>
        </p:nvSpPr>
        <p:spPr/>
        <p:txBody>
          <a:bodyPr/>
          <a:lstStyle>
            <a:lvl1pPr>
              <a:defRPr>
                <a:solidFill>
                  <a:schemeClr val="bg1"/>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6234B5B2-FA61-CA4F-ACE9-4BA473C55137}"/>
              </a:ext>
            </a:extLst>
          </p:cNvPr>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A76EBA66-063E-2E41-B529-E6DC2A2818AD}"/>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6" name="TextBox 5">
            <a:extLst>
              <a:ext uri="{FF2B5EF4-FFF2-40B4-BE49-F238E27FC236}">
                <a16:creationId xmlns:a16="http://schemas.microsoft.com/office/drawing/2014/main" id="{BA129F18-6CE6-D845-BECC-2F00362C051B}"/>
              </a:ext>
            </a:extLst>
          </p:cNvPr>
          <p:cNvSpPr txBox="1"/>
          <p:nvPr userDrawn="1"/>
        </p:nvSpPr>
        <p:spPr>
          <a:xfrm>
            <a:off x="342900" y="5381996"/>
            <a:ext cx="6975355" cy="923330"/>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 2021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orbit logo, the M orbit logo, Intelligence Accelerated™, and other Micron trademarks are the property of Micron Technology, Inc. All other trademarks are the property of their respective owners.</a:t>
            </a:r>
          </a:p>
        </p:txBody>
      </p:sp>
      <p:sp>
        <p:nvSpPr>
          <p:cNvPr id="7" name="Text Placeholder 6">
            <a:extLst>
              <a:ext uri="{FF2B5EF4-FFF2-40B4-BE49-F238E27FC236}">
                <a16:creationId xmlns:a16="http://schemas.microsoft.com/office/drawing/2014/main" id="{A223CD91-7639-5D42-A1A5-A065F2BC5901}"/>
              </a:ext>
            </a:extLst>
          </p:cNvPr>
          <p:cNvSpPr>
            <a:spLocks noGrp="1"/>
          </p:cNvSpPr>
          <p:nvPr>
            <p:ph type="body" sz="quarter" idx="24" hasCustomPrompt="1"/>
          </p:nvPr>
        </p:nvSpPr>
        <p:spPr>
          <a:xfrm>
            <a:off x="342900" y="3622381"/>
            <a:ext cx="11506200" cy="423863"/>
          </a:xfrm>
          <a:prstGeom prst="rect">
            <a:avLst/>
          </a:prstGeom>
        </p:spPr>
        <p:txBody>
          <a:bodyPr tIns="0" anchor="t">
            <a:noAutofit/>
          </a:bodyPr>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8" name="Text Placeholder 9">
            <a:extLst>
              <a:ext uri="{FF2B5EF4-FFF2-40B4-BE49-F238E27FC236}">
                <a16:creationId xmlns:a16="http://schemas.microsoft.com/office/drawing/2014/main" id="{82FB3200-FC05-314C-817D-26A42C784B08}"/>
              </a:ext>
            </a:extLst>
          </p:cNvPr>
          <p:cNvSpPr>
            <a:spLocks noGrp="1"/>
          </p:cNvSpPr>
          <p:nvPr>
            <p:ph type="body" sz="quarter" idx="25" hasCustomPrompt="1"/>
          </p:nvPr>
        </p:nvSpPr>
        <p:spPr>
          <a:xfrm>
            <a:off x="342900" y="4070647"/>
            <a:ext cx="11506200" cy="898525"/>
          </a:xfrm>
          <a:prstGeom prst="rect">
            <a:avLst/>
          </a:prstGeom>
        </p:spPr>
        <p:txBody>
          <a:bodyPr>
            <a:noAutofit/>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11" name="Title 5">
            <a:extLst>
              <a:ext uri="{FF2B5EF4-FFF2-40B4-BE49-F238E27FC236}">
                <a16:creationId xmlns:a16="http://schemas.microsoft.com/office/drawing/2014/main" id="{69ED4049-B7CA-DA44-9DB9-BBA76C135AE8}"/>
              </a:ext>
            </a:extLst>
          </p:cNvPr>
          <p:cNvSpPr>
            <a:spLocks noGrp="1"/>
          </p:cNvSpPr>
          <p:nvPr>
            <p:ph type="title" hasCustomPrompt="1"/>
          </p:nvPr>
        </p:nvSpPr>
        <p:spPr>
          <a:xfrm>
            <a:off x="342900" y="854777"/>
            <a:ext cx="11506200" cy="2743200"/>
          </a:xfrm>
        </p:spPr>
        <p:txBody>
          <a:bodyPr bIns="0" anchor="b">
            <a:noAutofit/>
          </a:bodyPr>
          <a:lstStyle>
            <a:lvl1pPr>
              <a:defRPr sz="5400" spc="-200" baseline="0">
                <a:solidFill>
                  <a:schemeClr val="bg1"/>
                </a:solidFill>
                <a:effectLst>
                  <a:outerShdw blurRad="38100" dist="12700" dir="5400000" algn="ctr" rotWithShape="0">
                    <a:srgbClr val="000000">
                      <a:alpha val="10000"/>
                    </a:srgbClr>
                  </a:outerShdw>
                </a:effectLst>
              </a:defRPr>
            </a:lvl1pPr>
          </a:lstStyle>
          <a:p>
            <a:r>
              <a:rPr lang="en-US" dirty="0"/>
              <a:t>Title</a:t>
            </a:r>
          </a:p>
        </p:txBody>
      </p:sp>
      <p:grpSp>
        <p:nvGrpSpPr>
          <p:cNvPr id="13" name="Group 12">
            <a:extLst>
              <a:ext uri="{FF2B5EF4-FFF2-40B4-BE49-F238E27FC236}">
                <a16:creationId xmlns:a16="http://schemas.microsoft.com/office/drawing/2014/main" id="{23DD6173-E698-614B-8F17-6AAD18AE435A}"/>
              </a:ext>
            </a:extLst>
          </p:cNvPr>
          <p:cNvGrpSpPr/>
          <p:nvPr userDrawn="1"/>
        </p:nvGrpSpPr>
        <p:grpSpPr>
          <a:xfrm>
            <a:off x="8761444" y="5451834"/>
            <a:ext cx="3023197" cy="824055"/>
            <a:chOff x="1233488" y="677863"/>
            <a:chExt cx="2882900" cy="785813"/>
          </a:xfrm>
          <a:solidFill>
            <a:schemeClr val="bg1"/>
          </a:solidFill>
        </p:grpSpPr>
        <p:sp>
          <p:nvSpPr>
            <p:cNvPr id="14" name="Freeform 35">
              <a:extLst>
                <a:ext uri="{FF2B5EF4-FFF2-40B4-BE49-F238E27FC236}">
                  <a16:creationId xmlns:a16="http://schemas.microsoft.com/office/drawing/2014/main" id="{349EA483-AACD-6D46-AF8B-2891771DF0B1}"/>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36">
              <a:extLst>
                <a:ext uri="{FF2B5EF4-FFF2-40B4-BE49-F238E27FC236}">
                  <a16:creationId xmlns:a16="http://schemas.microsoft.com/office/drawing/2014/main" id="{D6A3C58A-EE4E-BF44-B3A8-0C90CD0449D1}"/>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37">
              <a:extLst>
                <a:ext uri="{FF2B5EF4-FFF2-40B4-BE49-F238E27FC236}">
                  <a16:creationId xmlns:a16="http://schemas.microsoft.com/office/drawing/2014/main" id="{F9AFDAAF-C0EF-BD4B-9012-3147FF9B1D95}"/>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Rectangle 38">
              <a:extLst>
                <a:ext uri="{FF2B5EF4-FFF2-40B4-BE49-F238E27FC236}">
                  <a16:creationId xmlns:a16="http://schemas.microsoft.com/office/drawing/2014/main" id="{D3D395A6-C017-884D-B723-60609E9606B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9">
              <a:extLst>
                <a:ext uri="{FF2B5EF4-FFF2-40B4-BE49-F238E27FC236}">
                  <a16:creationId xmlns:a16="http://schemas.microsoft.com/office/drawing/2014/main" id="{3A7309D9-5BC7-8B48-9CCF-75217E13BE61}"/>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40">
              <a:extLst>
                <a:ext uri="{FF2B5EF4-FFF2-40B4-BE49-F238E27FC236}">
                  <a16:creationId xmlns:a16="http://schemas.microsoft.com/office/drawing/2014/main" id="{EADCE241-9E88-1346-BED1-494C61C04F78}"/>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Freeform 41">
              <a:extLst>
                <a:ext uri="{FF2B5EF4-FFF2-40B4-BE49-F238E27FC236}">
                  <a16:creationId xmlns:a16="http://schemas.microsoft.com/office/drawing/2014/main" id="{CDE9E1A3-5866-AE48-831C-CAF7C5DA6382}"/>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42">
              <a:extLst>
                <a:ext uri="{FF2B5EF4-FFF2-40B4-BE49-F238E27FC236}">
                  <a16:creationId xmlns:a16="http://schemas.microsoft.com/office/drawing/2014/main" id="{671B3B3E-DF7B-9F4D-89BB-6A75B82C225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4193035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eck Brand Portal for more Layouts">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750243C-9817-AF44-B94F-D54532DC23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95953" y="4922293"/>
            <a:ext cx="213355" cy="45719"/>
          </a:xfrm>
          <a:prstGeom prst="rect">
            <a:avLst/>
          </a:prstGeom>
          <a:effectLst>
            <a:outerShdw blurRad="38100" dist="12700" dir="5400000" algn="t" rotWithShape="0">
              <a:prstClr val="black">
                <a:alpha val="10000"/>
              </a:prstClr>
            </a:outerShdw>
          </a:effectLst>
        </p:spPr>
      </p:pic>
      <p:sp>
        <p:nvSpPr>
          <p:cNvPr id="19" name="Title 1">
            <a:extLst>
              <a:ext uri="{FF2B5EF4-FFF2-40B4-BE49-F238E27FC236}">
                <a16:creationId xmlns:a16="http://schemas.microsoft.com/office/drawing/2014/main" id="{CB368E05-BBF5-6C4E-87B9-8A9A339DF90A}"/>
              </a:ext>
            </a:extLst>
          </p:cNvPr>
          <p:cNvSpPr txBox="1">
            <a:spLocks/>
          </p:cNvSpPr>
          <p:nvPr userDrawn="1"/>
        </p:nvSpPr>
        <p:spPr>
          <a:xfrm>
            <a:off x="342900" y="461528"/>
            <a:ext cx="11506200" cy="590931"/>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dirty="0"/>
              <a:t>Extra Layouts Available</a:t>
            </a:r>
          </a:p>
        </p:txBody>
      </p:sp>
      <p:sp>
        <p:nvSpPr>
          <p:cNvPr id="24" name="Master Date">
            <a:extLst>
              <a:ext uri="{FF2B5EF4-FFF2-40B4-BE49-F238E27FC236}">
                <a16:creationId xmlns:a16="http://schemas.microsoft.com/office/drawing/2014/main" id="{48E352A0-69FA-0843-BABC-4A71AFA51D31}"/>
              </a:ext>
            </a:extLst>
          </p:cNvPr>
          <p:cNvSpPr>
            <a:spLocks noGrp="1"/>
          </p:cNvSpPr>
          <p:nvPr>
            <p:ph type="dt" sz="half" idx="2"/>
          </p:nvPr>
        </p:nvSpPr>
        <p:spPr>
          <a:xfrm>
            <a:off x="342900" y="6404030"/>
            <a:ext cx="1710155" cy="230832"/>
          </a:xfrm>
          <a:prstGeom prst="rect">
            <a:avLst/>
          </a:prstGeom>
        </p:spPr>
        <p:txBody>
          <a:bodyPr vert="horz" lIns="91440" tIns="45720" rIns="91440" bIns="45720" rtlCol="0" anchor="ctr">
            <a:spAutoFit/>
          </a:bodyPr>
          <a:lstStyle>
            <a:lvl1pPr algn="l">
              <a:defRPr sz="900" b="1" i="0">
                <a:solidFill>
                  <a:srgbClr val="000000"/>
                </a:solidFill>
                <a:latin typeface="Arial" panose="020B0604020202020204" pitchFamily="34" charset="0"/>
                <a:cs typeface="Arial" panose="020B0604020202020204" pitchFamily="34" charset="0"/>
              </a:defRPr>
            </a:lvl1pPr>
          </a:lstStyle>
          <a:p>
            <a:fld id="{B8FDEC20-994C-6747-9500-226CB0C467E7}" type="datetime4">
              <a:rPr lang="en-US" smtClean="0"/>
              <a:t>April 19, 2021</a:t>
            </a:fld>
            <a:endParaRPr lang="en-US" dirty="0"/>
          </a:p>
        </p:txBody>
      </p:sp>
      <p:sp>
        <p:nvSpPr>
          <p:cNvPr id="25" name="Master Footer">
            <a:extLst>
              <a:ext uri="{FF2B5EF4-FFF2-40B4-BE49-F238E27FC236}">
                <a16:creationId xmlns:a16="http://schemas.microsoft.com/office/drawing/2014/main" id="{98CBD28E-030C-934A-8FFF-BEE447805F9E}"/>
              </a:ext>
            </a:extLst>
          </p:cNvPr>
          <p:cNvSpPr>
            <a:spLocks noGrp="1"/>
          </p:cNvSpPr>
          <p:nvPr>
            <p:ph type="ftr" sz="quarter" idx="3"/>
          </p:nvPr>
        </p:nvSpPr>
        <p:spPr>
          <a:xfrm>
            <a:off x="3326675" y="6404030"/>
            <a:ext cx="5538650" cy="230832"/>
          </a:xfrm>
          <a:prstGeom prst="rect">
            <a:avLst/>
          </a:prstGeom>
        </p:spPr>
        <p:txBody>
          <a:bodyPr vert="horz" wrap="square" lIns="91440" tIns="45720" rIns="91440" bIns="45720" rtlCol="0" anchor="ctr">
            <a:spAutoFit/>
          </a:bodyPr>
          <a:lstStyle>
            <a:lvl1pPr algn="ctr">
              <a:defRPr sz="900">
                <a:solidFill>
                  <a:srgbClr val="000000"/>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26" name="Master Slide Number">
            <a:extLst>
              <a:ext uri="{FF2B5EF4-FFF2-40B4-BE49-F238E27FC236}">
                <a16:creationId xmlns:a16="http://schemas.microsoft.com/office/drawing/2014/main" id="{6505D335-2E0A-7642-A641-0A511E8996E2}"/>
              </a:ext>
            </a:extLst>
          </p:cNvPr>
          <p:cNvSpPr>
            <a:spLocks noGrp="1"/>
          </p:cNvSpPr>
          <p:nvPr>
            <p:ph type="sldNum" sz="quarter" idx="4"/>
          </p:nvPr>
        </p:nvSpPr>
        <p:spPr>
          <a:xfrm>
            <a:off x="11255731" y="221540"/>
            <a:ext cx="587019" cy="230832"/>
          </a:xfrm>
          <a:prstGeom prst="rect">
            <a:avLst/>
          </a:prstGeom>
        </p:spPr>
        <p:txBody>
          <a:bodyPr/>
          <a:lstStyle>
            <a:lvl1pPr algn="r">
              <a:defRPr sz="900" b="1"/>
            </a:lvl1pPr>
          </a:lstStyle>
          <a:p>
            <a:fld id="{B7E7695C-FCF1-4AA0-9B93-7941FED13DC4}" type="slidenum">
              <a:rPr lang="en-US" smtClean="0"/>
              <a:pPr/>
              <a:t>‹#›</a:t>
            </a:fld>
            <a:endParaRPr lang="en-US" dirty="0"/>
          </a:p>
        </p:txBody>
      </p:sp>
      <p:sp>
        <p:nvSpPr>
          <p:cNvPr id="21" name="Title 1">
            <a:extLst>
              <a:ext uri="{FF2B5EF4-FFF2-40B4-BE49-F238E27FC236}">
                <a16:creationId xmlns:a16="http://schemas.microsoft.com/office/drawing/2014/main" id="{E64C6AA6-F4F8-2D4E-985F-F216A4CA4AD8}"/>
              </a:ext>
            </a:extLst>
          </p:cNvPr>
          <p:cNvSpPr txBox="1">
            <a:spLocks/>
          </p:cNvSpPr>
          <p:nvPr userDrawn="1"/>
        </p:nvSpPr>
        <p:spPr>
          <a:xfrm>
            <a:off x="342900" y="1075109"/>
            <a:ext cx="11506200" cy="369332"/>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sz="2000" b="0" kern="0" spc="0" baseline="0" dirty="0"/>
              <a:t>Download the Keynote template on the Brand Portal (alias: </a:t>
            </a:r>
            <a:r>
              <a:rPr lang="en-US" sz="2000" b="0" kern="0" spc="0" baseline="0" dirty="0" err="1"/>
              <a:t>brandportal</a:t>
            </a:r>
            <a:r>
              <a:rPr lang="en-US" sz="2000" b="0" kern="0" spc="0" baseline="0" dirty="0"/>
              <a:t>/)</a:t>
            </a:r>
          </a:p>
        </p:txBody>
      </p:sp>
      <p:grpSp>
        <p:nvGrpSpPr>
          <p:cNvPr id="17" name="Group 16">
            <a:extLst>
              <a:ext uri="{FF2B5EF4-FFF2-40B4-BE49-F238E27FC236}">
                <a16:creationId xmlns:a16="http://schemas.microsoft.com/office/drawing/2014/main" id="{D41586D5-285C-854A-819C-7262FA8385ED}"/>
              </a:ext>
            </a:extLst>
          </p:cNvPr>
          <p:cNvGrpSpPr/>
          <p:nvPr userDrawn="1"/>
        </p:nvGrpSpPr>
        <p:grpSpPr>
          <a:xfrm>
            <a:off x="586110" y="1970429"/>
            <a:ext cx="11019780" cy="3198482"/>
            <a:chOff x="1465106" y="1395460"/>
            <a:chExt cx="10383992" cy="3013945"/>
          </a:xfrm>
        </p:grpSpPr>
        <p:pic>
          <p:nvPicPr>
            <p:cNvPr id="27" name="Picture 26" descr="A screenshot of a cell phone&#10;&#10;Description automatically generated">
              <a:extLst>
                <a:ext uri="{FF2B5EF4-FFF2-40B4-BE49-F238E27FC236}">
                  <a16:creationId xmlns:a16="http://schemas.microsoft.com/office/drawing/2014/main" id="{1A30F504-AE70-7842-B47E-161CC5D120B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39974" y="2999214"/>
              <a:ext cx="2509123" cy="1410191"/>
            </a:xfrm>
            <a:prstGeom prst="rect">
              <a:avLst/>
            </a:prstGeom>
            <a:effectLst>
              <a:outerShdw blurRad="38100" dist="12700" dir="5400000" algn="t" rotWithShape="0">
                <a:prstClr val="black">
                  <a:alpha val="30000"/>
                </a:prstClr>
              </a:outerShdw>
            </a:effectLst>
          </p:spPr>
        </p:pic>
        <p:pic>
          <p:nvPicPr>
            <p:cNvPr id="28" name="Picture 27" descr="A picture containing bird&#10;&#10;Description automatically generated">
              <a:extLst>
                <a:ext uri="{FF2B5EF4-FFF2-40B4-BE49-F238E27FC236}">
                  <a16:creationId xmlns:a16="http://schemas.microsoft.com/office/drawing/2014/main" id="{7C036649-6ABF-5340-AB5E-1223C0EC1A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715018" y="2999214"/>
              <a:ext cx="2509123" cy="1409262"/>
            </a:xfrm>
            <a:prstGeom prst="rect">
              <a:avLst/>
            </a:prstGeom>
            <a:effectLst>
              <a:outerShdw blurRad="38100" dist="12700" dir="5400000" algn="t" rotWithShape="0">
                <a:prstClr val="black">
                  <a:alpha val="30000"/>
                </a:prstClr>
              </a:outerShdw>
            </a:effectLst>
          </p:spPr>
        </p:pic>
        <p:pic>
          <p:nvPicPr>
            <p:cNvPr id="29" name="Picture 28" descr="A screenshot of a cell phone&#10;&#10;Description automatically generated">
              <a:extLst>
                <a:ext uri="{FF2B5EF4-FFF2-40B4-BE49-F238E27FC236}">
                  <a16:creationId xmlns:a16="http://schemas.microsoft.com/office/drawing/2014/main" id="{5B4D8478-A7DA-9E47-BC0E-AB165A8FD88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090062" y="2999214"/>
              <a:ext cx="2509123" cy="1405701"/>
            </a:xfrm>
            <a:prstGeom prst="rect">
              <a:avLst/>
            </a:prstGeom>
            <a:effectLst>
              <a:outerShdw blurRad="38100" dist="12700" dir="5400000" algn="t" rotWithShape="0">
                <a:prstClr val="black">
                  <a:alpha val="30000"/>
                </a:prstClr>
              </a:outerShdw>
            </a:effectLst>
          </p:spPr>
        </p:pic>
        <p:pic>
          <p:nvPicPr>
            <p:cNvPr id="30" name="Picture 29" descr="A picture containing text, map&#10;&#10;Description automatically generated">
              <a:extLst>
                <a:ext uri="{FF2B5EF4-FFF2-40B4-BE49-F238E27FC236}">
                  <a16:creationId xmlns:a16="http://schemas.microsoft.com/office/drawing/2014/main" id="{53C8CF52-6C03-E14D-8BD1-8A21B0FA1D04}"/>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465106" y="2999214"/>
              <a:ext cx="2509123" cy="1410191"/>
            </a:xfrm>
            <a:prstGeom prst="rect">
              <a:avLst/>
            </a:prstGeom>
            <a:effectLst>
              <a:outerShdw blurRad="38100" dist="12700" dir="5400000" algn="t" rotWithShape="0">
                <a:prstClr val="black">
                  <a:alpha val="30000"/>
                </a:prstClr>
              </a:outerShdw>
            </a:effectLst>
          </p:spPr>
        </p:pic>
        <p:pic>
          <p:nvPicPr>
            <p:cNvPr id="31" name="Picture 30" descr="A screenshot of a cell phone&#10;&#10;Description automatically generated">
              <a:extLst>
                <a:ext uri="{FF2B5EF4-FFF2-40B4-BE49-F238E27FC236}">
                  <a16:creationId xmlns:a16="http://schemas.microsoft.com/office/drawing/2014/main" id="{DF0D8513-1497-7341-9151-72CFCDC91C45}"/>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339975" y="1396037"/>
              <a:ext cx="2509123" cy="1411117"/>
            </a:xfrm>
            <a:prstGeom prst="rect">
              <a:avLst/>
            </a:prstGeom>
            <a:effectLst>
              <a:outerShdw blurRad="38100" dist="12700" dir="5400000" algn="t" rotWithShape="0">
                <a:prstClr val="black">
                  <a:alpha val="30000"/>
                </a:prstClr>
              </a:outerShdw>
            </a:effectLst>
          </p:spPr>
        </p:pic>
        <p:pic>
          <p:nvPicPr>
            <p:cNvPr id="32" name="Picture 31" descr="A screenshot of a social media post&#10;&#10;Description automatically generated">
              <a:extLst>
                <a:ext uri="{FF2B5EF4-FFF2-40B4-BE49-F238E27FC236}">
                  <a16:creationId xmlns:a16="http://schemas.microsoft.com/office/drawing/2014/main" id="{05DDBD82-B781-374F-AAB8-D5B002ACA04E}"/>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6715019" y="1396037"/>
              <a:ext cx="2509123" cy="1411117"/>
            </a:xfrm>
            <a:prstGeom prst="rect">
              <a:avLst/>
            </a:prstGeom>
            <a:effectLst>
              <a:outerShdw blurRad="38100" dist="12700" dir="5400000" algn="t" rotWithShape="0">
                <a:prstClr val="black">
                  <a:alpha val="30000"/>
                </a:prstClr>
              </a:outerShdw>
            </a:effectLst>
          </p:spPr>
        </p:pic>
        <p:pic>
          <p:nvPicPr>
            <p:cNvPr id="33" name="Picture 32" descr="A screenshot of a person&#10;&#10;Description automatically generated">
              <a:extLst>
                <a:ext uri="{FF2B5EF4-FFF2-40B4-BE49-F238E27FC236}">
                  <a16:creationId xmlns:a16="http://schemas.microsoft.com/office/drawing/2014/main" id="{AE18C6A1-A2DC-E445-86BE-7281403A2A5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090064" y="1398063"/>
              <a:ext cx="2509123" cy="1410191"/>
            </a:xfrm>
            <a:prstGeom prst="rect">
              <a:avLst/>
            </a:prstGeom>
            <a:effectLst>
              <a:outerShdw blurRad="38100" dist="12700" dir="5400000" algn="t" rotWithShape="0">
                <a:prstClr val="black">
                  <a:alpha val="30000"/>
                </a:prstClr>
              </a:outerShdw>
            </a:effectLst>
          </p:spPr>
        </p:pic>
        <p:pic>
          <p:nvPicPr>
            <p:cNvPr id="34" name="Picture 33" descr="A screenshot of a computer&#10;&#10;Description automatically generated">
              <a:extLst>
                <a:ext uri="{FF2B5EF4-FFF2-40B4-BE49-F238E27FC236}">
                  <a16:creationId xmlns:a16="http://schemas.microsoft.com/office/drawing/2014/main" id="{B426E43F-074B-1546-909A-0606692BFD03}"/>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470509" y="1395460"/>
              <a:ext cx="2503723" cy="1411382"/>
            </a:xfrm>
            <a:prstGeom prst="rect">
              <a:avLst/>
            </a:prstGeom>
            <a:effectLst>
              <a:outerShdw blurRad="38100" dist="12700" dir="5400000" algn="t" rotWithShape="0">
                <a:prstClr val="black">
                  <a:alpha val="30000"/>
                </a:prstClr>
              </a:outerShdw>
            </a:effectLst>
          </p:spPr>
        </p:pic>
      </p:grpSp>
    </p:spTree>
    <p:extLst>
      <p:ext uri="{BB962C8B-B14F-4D97-AF65-F5344CB8AC3E}">
        <p14:creationId xmlns:p14="http://schemas.microsoft.com/office/powerpoint/2010/main" val="421584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F6D-6B1C-8544-A409-3BA71BB47F89}"/>
              </a:ext>
            </a:extLst>
          </p:cNvPr>
          <p:cNvSpPr>
            <a:spLocks noGrp="1"/>
          </p:cNvSpPr>
          <p:nvPr>
            <p:ph type="title"/>
          </p:nvPr>
        </p:nvSpPr>
        <p:spPr>
          <a:xfrm>
            <a:off x="342900" y="461528"/>
            <a:ext cx="11506200" cy="590931"/>
          </a:xfrm>
        </p:spPr>
        <p:txBody>
          <a:bodyPr anchor="t"/>
          <a:lstStyle>
            <a:lvl1pPr>
              <a:defRPr sz="3600" spc="-100"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1677013-9239-2E42-9A21-475D262F8D04}" type="datetime4">
              <a:rPr lang="en-US" smtClean="0"/>
              <a:t>April 19, 2021</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9" name="Text Placeholder 2">
            <a:extLst>
              <a:ext uri="{FF2B5EF4-FFF2-40B4-BE49-F238E27FC236}">
                <a16:creationId xmlns:a16="http://schemas.microsoft.com/office/drawing/2014/main" id="{8A47592A-70EE-6B46-AD62-EBAE13AAE4C6}"/>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
        <p:nvSpPr>
          <p:cNvPr id="18" name="Content Placeholder 14">
            <a:extLst>
              <a:ext uri="{FF2B5EF4-FFF2-40B4-BE49-F238E27FC236}">
                <a16:creationId xmlns:a16="http://schemas.microsoft.com/office/drawing/2014/main" id="{1AF1D174-53ED-A244-B836-03FA419D3354}"/>
              </a:ext>
            </a:extLst>
          </p:cNvPr>
          <p:cNvSpPr>
            <a:spLocks noGrp="1"/>
          </p:cNvSpPr>
          <p:nvPr>
            <p:ph sz="quarter" idx="29"/>
          </p:nvPr>
        </p:nvSpPr>
        <p:spPr>
          <a:xfrm>
            <a:off x="342900" y="1213631"/>
            <a:ext cx="11506200" cy="4700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20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F6D-6B1C-8544-A409-3BA71BB47F89}"/>
              </a:ext>
            </a:extLst>
          </p:cNvPr>
          <p:cNvSpPr>
            <a:spLocks noGrp="1"/>
          </p:cNvSpPr>
          <p:nvPr>
            <p:ph type="title"/>
          </p:nvPr>
        </p:nvSpPr>
        <p:spPr>
          <a:xfrm>
            <a:off x="342900" y="461528"/>
            <a:ext cx="11506200" cy="590931"/>
          </a:xfrm>
        </p:spPr>
        <p:txBody>
          <a:bodyPr anchor="t"/>
          <a:lstStyle>
            <a:lvl1pPr>
              <a:defRPr sz="3600" spc="-100" baseline="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1677013-9239-2E42-9A21-475D262F8D04}" type="datetime4">
              <a:rPr lang="en-US" smtClean="0"/>
              <a:t>April 19, 2021</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8" name="Text Placeholder 6">
            <a:extLst>
              <a:ext uri="{FF2B5EF4-FFF2-40B4-BE49-F238E27FC236}">
                <a16:creationId xmlns:a16="http://schemas.microsoft.com/office/drawing/2014/main" id="{B0153468-31C3-D84B-83EA-0F354263CC5B}"/>
              </a:ext>
            </a:extLst>
          </p:cNvPr>
          <p:cNvSpPr>
            <a:spLocks noGrp="1"/>
          </p:cNvSpPr>
          <p:nvPr>
            <p:ph type="body" sz="quarter" idx="13" hasCustomPrompt="1"/>
          </p:nvPr>
        </p:nvSpPr>
        <p:spPr>
          <a:xfrm>
            <a:off x="344424" y="1062972"/>
            <a:ext cx="11503152" cy="400110"/>
          </a:xfrm>
          <a:prstGeom prst="rect">
            <a:avLst/>
          </a:prstGeom>
        </p:spPr>
        <p:txBody>
          <a:bodyPr>
            <a:spAutoFit/>
          </a:bodyPr>
          <a:lstStyle>
            <a:lvl1pPr marL="0" indent="0">
              <a:buNone/>
              <a:defRPr sz="2000" b="0" spc="0" baseline="0"/>
            </a:lvl1pPr>
          </a:lstStyle>
          <a:p>
            <a:pPr lvl="0"/>
            <a:r>
              <a:rPr lang="en-US" dirty="0"/>
              <a:t>Click to add subtitle</a:t>
            </a:r>
          </a:p>
        </p:txBody>
      </p:sp>
      <p:sp>
        <p:nvSpPr>
          <p:cNvPr id="18" name="Content Placeholder 14">
            <a:extLst>
              <a:ext uri="{FF2B5EF4-FFF2-40B4-BE49-F238E27FC236}">
                <a16:creationId xmlns:a16="http://schemas.microsoft.com/office/drawing/2014/main" id="{1AF1D174-53ED-A244-B836-03FA419D3354}"/>
              </a:ext>
            </a:extLst>
          </p:cNvPr>
          <p:cNvSpPr>
            <a:spLocks noGrp="1"/>
          </p:cNvSpPr>
          <p:nvPr>
            <p:ph sz="quarter" idx="29"/>
          </p:nvPr>
        </p:nvSpPr>
        <p:spPr>
          <a:xfrm>
            <a:off x="342900" y="1639089"/>
            <a:ext cx="11506200" cy="4275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9BF6909E-430C-6041-AE32-369D85060149}"/>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174678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Blue">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40B2F18-BAFF-1F4A-BB9A-6578231AD6F5}"/>
              </a:ext>
            </a:extLst>
          </p:cNvPr>
          <p:cNvSpPr/>
          <p:nvPr userDrawn="1"/>
        </p:nvSpPr>
        <p:spPr>
          <a:xfrm>
            <a:off x="0" y="0"/>
            <a:ext cx="12192000" cy="45522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8AA2C-E391-3B48-B1E4-41E5C59580D4}"/>
              </a:ext>
            </a:extLst>
          </p:cNvPr>
          <p:cNvSpPr>
            <a:spLocks noGrp="1"/>
          </p:cNvSpPr>
          <p:nvPr>
            <p:ph type="title"/>
          </p:nvPr>
        </p:nvSpPr>
        <p:spPr>
          <a:xfrm>
            <a:off x="342900" y="4713098"/>
            <a:ext cx="11506200" cy="1530048"/>
          </a:xfrm>
          <a:noFill/>
          <a:ln w="25400">
            <a:noFill/>
          </a:ln>
        </p:spPr>
        <p:txBody>
          <a:bodyPr anchor="t">
            <a:normAutofit/>
          </a:bodyPr>
          <a:lstStyle>
            <a:lvl1pPr algn="l">
              <a:defRPr sz="5400" spc="-200" baseline="0">
                <a:solidFill>
                  <a:schemeClr val="tx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07981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tx1"/>
                </a:solidFill>
              </a:defRPr>
            </a:lvl1pPr>
          </a:lstStyle>
          <a:p>
            <a:fld id="{B7E7695C-FCF1-4AA0-9B93-7941FED13DC4}" type="slidenum">
              <a:rPr lang="en-US" smtClean="0"/>
              <a:pPr/>
              <a:t>‹#›</a:t>
            </a:fld>
            <a:endParaRPr lang="en-US" dirty="0"/>
          </a:p>
        </p:txBody>
      </p:sp>
      <p:sp>
        <p:nvSpPr>
          <p:cNvPr id="7" name="Title 1">
            <a:extLst>
              <a:ext uri="{FF2B5EF4-FFF2-40B4-BE49-F238E27FC236}">
                <a16:creationId xmlns:a16="http://schemas.microsoft.com/office/drawing/2014/main" id="{6BE0CEAE-8BF5-5F4E-B4E3-51BB76276DD5}"/>
              </a:ext>
            </a:extLst>
          </p:cNvPr>
          <p:cNvSpPr>
            <a:spLocks noGrp="1"/>
          </p:cNvSpPr>
          <p:nvPr>
            <p:ph type="title"/>
          </p:nvPr>
        </p:nvSpPr>
        <p:spPr>
          <a:xfrm>
            <a:off x="342900" y="4713098"/>
            <a:ext cx="11506200" cy="1530048"/>
          </a:xfrm>
          <a:noFill/>
          <a:ln w="25400">
            <a:noFill/>
          </a:ln>
        </p:spPr>
        <p:txBody>
          <a:bodyPr anchor="t">
            <a:normAutofit/>
          </a:bodyPr>
          <a:lstStyle>
            <a:lvl1pPr algn="l">
              <a:defRPr sz="5400" spc="-200"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972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Photo">
    <p:bg>
      <p:bgPr>
        <a:solidFill>
          <a:schemeClr val="bg1"/>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44420536-40CD-0B40-93DE-B36BED3C4A9E}"/>
              </a:ext>
            </a:extLst>
          </p:cNvPr>
          <p:cNvSpPr>
            <a:spLocks noGrp="1"/>
          </p:cNvSpPr>
          <p:nvPr>
            <p:ph type="pic" sz="quarter" idx="13" hasCustomPrompt="1"/>
          </p:nvPr>
        </p:nvSpPr>
        <p:spPr>
          <a:xfrm>
            <a:off x="0" y="4026"/>
            <a:ext cx="12192000" cy="4548188"/>
          </a:xfrm>
          <a:noFill/>
        </p:spPr>
        <p:txBody>
          <a:bodyPr lIns="365760" tIns="365760">
            <a:normAutofit/>
          </a:bodyPr>
          <a:lstStyle>
            <a:lvl1pPr marL="0" indent="0">
              <a:buNone/>
              <a:defRPr sz="2800" b="1"/>
            </a:lvl1pPr>
          </a:lstStyle>
          <a:p>
            <a:r>
              <a:rPr lang="en-US" dirty="0"/>
              <a:t>Insert image here</a:t>
            </a:r>
          </a:p>
        </p:txBody>
      </p:sp>
      <p:sp>
        <p:nvSpPr>
          <p:cNvPr id="2" name="Title 1">
            <a:extLst>
              <a:ext uri="{FF2B5EF4-FFF2-40B4-BE49-F238E27FC236}">
                <a16:creationId xmlns:a16="http://schemas.microsoft.com/office/drawing/2014/main" id="{9F58AA2C-E391-3B48-B1E4-41E5C59580D4}"/>
              </a:ext>
            </a:extLst>
          </p:cNvPr>
          <p:cNvSpPr>
            <a:spLocks noGrp="1"/>
          </p:cNvSpPr>
          <p:nvPr>
            <p:ph type="title"/>
          </p:nvPr>
        </p:nvSpPr>
        <p:spPr>
          <a:xfrm>
            <a:off x="342900" y="4713098"/>
            <a:ext cx="11506200" cy="1530048"/>
          </a:xfrm>
          <a:noFill/>
          <a:ln w="25400">
            <a:noFill/>
          </a:ln>
        </p:spPr>
        <p:txBody>
          <a:bodyPr anchor="t">
            <a:normAutofit/>
          </a:bodyPr>
          <a:lstStyle>
            <a:lvl1pPr algn="l">
              <a:defRPr sz="5400" spc="-200" baseline="0">
                <a:solidFill>
                  <a:schemeClr val="tx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April 19, 2021</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72854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Photo with Content">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291BB6CE-5AFC-5744-815E-06A14EAF2BD7}"/>
              </a:ext>
            </a:extLst>
          </p:cNvPr>
          <p:cNvSpPr>
            <a:spLocks noGrp="1"/>
          </p:cNvSpPr>
          <p:nvPr>
            <p:ph type="pic" sz="quarter" idx="15"/>
          </p:nvPr>
        </p:nvSpPr>
        <p:spPr>
          <a:xfrm>
            <a:off x="9110870" y="0"/>
            <a:ext cx="3081130" cy="6858000"/>
          </a:xfrm>
          <a:prstGeom prst="rect">
            <a:avLst/>
          </a:prstGeom>
          <a:noFill/>
          <a:effectLst>
            <a:outerShdw blurRad="38100" dist="12700" dir="5400000" algn="ctr" rotWithShape="0">
              <a:srgbClr val="000000">
                <a:alpha val="10000"/>
              </a:srgbClr>
            </a:outerShdw>
          </a:effectLst>
        </p:spPr>
        <p:txBody>
          <a:bodyPr/>
          <a:lstStyle>
            <a:lvl1pPr marL="0" indent="0">
              <a:buNone/>
              <a:defRPr sz="2800" b="1" spc="-150"/>
            </a:lvl1pPr>
          </a:lstStyle>
          <a:p>
            <a:r>
              <a:rPr lang="en-US"/>
              <a:t>Click icon to add picture</a:t>
            </a:r>
            <a:endParaRPr lang="en-US" dirty="0"/>
          </a:p>
        </p:txBody>
      </p:sp>
      <p:sp>
        <p:nvSpPr>
          <p:cNvPr id="2" name="Title 1">
            <a:extLst>
              <a:ext uri="{FF2B5EF4-FFF2-40B4-BE49-F238E27FC236}">
                <a16:creationId xmlns:a16="http://schemas.microsoft.com/office/drawing/2014/main" id="{3BD8B7D2-09EB-B547-A411-34A87B73CC35}"/>
              </a:ext>
            </a:extLst>
          </p:cNvPr>
          <p:cNvSpPr>
            <a:spLocks noGrp="1"/>
          </p:cNvSpPr>
          <p:nvPr>
            <p:ph type="title"/>
          </p:nvPr>
        </p:nvSpPr>
        <p:spPr>
          <a:xfrm>
            <a:off x="342900" y="461528"/>
            <a:ext cx="8425070" cy="590931"/>
          </a:xfrm>
        </p:spPr>
        <p:txBody>
          <a:bodyPr/>
          <a:lstStyle/>
          <a:p>
            <a:r>
              <a:rPr lang="en-US"/>
              <a:t>Click to edit Master title style</a:t>
            </a:r>
          </a:p>
        </p:txBody>
      </p:sp>
      <p:sp>
        <p:nvSpPr>
          <p:cNvPr id="3" name="Date Placeholder 2">
            <a:extLst>
              <a:ext uri="{FF2B5EF4-FFF2-40B4-BE49-F238E27FC236}">
                <a16:creationId xmlns:a16="http://schemas.microsoft.com/office/drawing/2014/main" id="{8BB96292-EB4C-8D48-844D-90971E9CDE47}"/>
              </a:ext>
            </a:extLst>
          </p:cNvPr>
          <p:cNvSpPr>
            <a:spLocks noGrp="1"/>
          </p:cNvSpPr>
          <p:nvPr>
            <p:ph type="dt" sz="half" idx="10"/>
          </p:nvPr>
        </p:nvSpPr>
        <p:spPr/>
        <p:txBody>
          <a:bodyPr/>
          <a:lstStyle/>
          <a:p>
            <a:fld id="{B8FDEC20-994C-6747-9500-226CB0C467E7}" type="datetime4">
              <a:rPr lang="en-US" smtClean="0"/>
              <a:t>April 19, 2021</a:t>
            </a:fld>
            <a:endParaRPr lang="en-US" dirty="0"/>
          </a:p>
        </p:txBody>
      </p:sp>
      <p:sp>
        <p:nvSpPr>
          <p:cNvPr id="4" name="Footer Placeholder 3">
            <a:extLst>
              <a:ext uri="{FF2B5EF4-FFF2-40B4-BE49-F238E27FC236}">
                <a16:creationId xmlns:a16="http://schemas.microsoft.com/office/drawing/2014/main" id="{AFCD4D95-DB6D-EA4F-8E71-BEDF7B3F948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1A426C4-3606-6E45-A6DC-13895110BC4C}"/>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17" name="Content Placeholder 16">
            <a:extLst>
              <a:ext uri="{FF2B5EF4-FFF2-40B4-BE49-F238E27FC236}">
                <a16:creationId xmlns:a16="http://schemas.microsoft.com/office/drawing/2014/main" id="{6995042B-6ED4-9043-8E21-F8528C74E085}"/>
              </a:ext>
            </a:extLst>
          </p:cNvPr>
          <p:cNvSpPr>
            <a:spLocks noGrp="1"/>
          </p:cNvSpPr>
          <p:nvPr>
            <p:ph sz="quarter" idx="16"/>
          </p:nvPr>
        </p:nvSpPr>
        <p:spPr>
          <a:xfrm>
            <a:off x="342900" y="1217538"/>
            <a:ext cx="8425070" cy="4698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5">
            <a:extLst>
              <a:ext uri="{FF2B5EF4-FFF2-40B4-BE49-F238E27FC236}">
                <a16:creationId xmlns:a16="http://schemas.microsoft.com/office/drawing/2014/main" id="{2B4F3B64-CB93-674A-8596-FC0A77814773}"/>
              </a:ext>
            </a:extLst>
          </p:cNvPr>
          <p:cNvSpPr>
            <a:spLocks noGrp="1"/>
          </p:cNvSpPr>
          <p:nvPr>
            <p:ph type="body" sz="quarter" idx="29" hasCustomPrompt="1"/>
          </p:nvPr>
        </p:nvSpPr>
        <p:spPr>
          <a:xfrm>
            <a:off x="10754834" y="6360333"/>
            <a:ext cx="1041990" cy="309782"/>
          </a:xfrm>
          <a:blipFill dpi="0" rotWithShape="1">
            <a:blip r:embed="rId2"/>
            <a:srcRect/>
            <a:stretch>
              <a:fillRect/>
            </a:stretch>
          </a:blipFill>
        </p:spPr>
        <p:txBody>
          <a:bodyPr/>
          <a:lstStyle>
            <a:lvl1pPr marL="0" indent="0">
              <a:buNone/>
              <a:defRPr/>
            </a:lvl1pPr>
          </a:lstStyle>
          <a:p>
            <a:pPr lvl="0"/>
            <a:r>
              <a:rPr lang="en-US" dirty="0"/>
              <a:t>  </a:t>
            </a:r>
          </a:p>
        </p:txBody>
      </p:sp>
      <p:sp>
        <p:nvSpPr>
          <p:cNvPr id="12" name="Text Placeholder 2">
            <a:extLst>
              <a:ext uri="{FF2B5EF4-FFF2-40B4-BE49-F238E27FC236}">
                <a16:creationId xmlns:a16="http://schemas.microsoft.com/office/drawing/2014/main" id="{CCB53AD2-AA3B-374A-BE29-88091865745A}"/>
              </a:ext>
            </a:extLst>
          </p:cNvPr>
          <p:cNvSpPr>
            <a:spLocks noGrp="1"/>
          </p:cNvSpPr>
          <p:nvPr>
            <p:ph type="body" sz="quarter" idx="27" hasCustomPrompt="1"/>
          </p:nvPr>
        </p:nvSpPr>
        <p:spPr>
          <a:xfrm>
            <a:off x="344424" y="6091779"/>
            <a:ext cx="8423546"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Tree>
    <p:extLst>
      <p:ext uri="{BB962C8B-B14F-4D97-AF65-F5344CB8AC3E}">
        <p14:creationId xmlns:p14="http://schemas.microsoft.com/office/powerpoint/2010/main" val="51883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ster Title Style"/>
          <p:cNvSpPr>
            <a:spLocks noGrp="1"/>
          </p:cNvSpPr>
          <p:nvPr>
            <p:ph type="title"/>
          </p:nvPr>
        </p:nvSpPr>
        <p:spPr>
          <a:xfrm>
            <a:off x="342900" y="461528"/>
            <a:ext cx="11506200" cy="590931"/>
          </a:xfrm>
          <a:prstGeom prst="rect">
            <a:avLst/>
          </a:prstGeom>
        </p:spPr>
        <p:txBody>
          <a:bodyPr vert="horz" lIns="91440" tIns="45720" rIns="91440" bIns="45720" rtlCol="0" anchor="t">
            <a:spAutoFit/>
          </a:bodyPr>
          <a:lstStyle/>
          <a:p>
            <a:r>
              <a:rPr lang="en-US"/>
              <a:t>Click to edit Master title style</a:t>
            </a:r>
            <a:endParaRPr lang="en-US" dirty="0"/>
          </a:p>
        </p:txBody>
      </p:sp>
      <p:sp>
        <p:nvSpPr>
          <p:cNvPr id="18" name="Master Date">
            <a:extLst>
              <a:ext uri="{FF2B5EF4-FFF2-40B4-BE49-F238E27FC236}">
                <a16:creationId xmlns:a16="http://schemas.microsoft.com/office/drawing/2014/main" id="{A76C45AB-F56A-4B1F-AD3A-DA3800E4E5A7}"/>
              </a:ext>
            </a:extLst>
          </p:cNvPr>
          <p:cNvSpPr>
            <a:spLocks noGrp="1"/>
          </p:cNvSpPr>
          <p:nvPr>
            <p:ph type="dt" sz="half" idx="2"/>
          </p:nvPr>
        </p:nvSpPr>
        <p:spPr>
          <a:xfrm>
            <a:off x="342900" y="6404030"/>
            <a:ext cx="1710155" cy="230832"/>
          </a:xfrm>
          <a:prstGeom prst="rect">
            <a:avLst/>
          </a:prstGeom>
        </p:spPr>
        <p:txBody>
          <a:bodyPr vert="horz" lIns="91440" tIns="45720" rIns="91440" bIns="45720" rtlCol="0" anchor="ctr">
            <a:spAutoFit/>
          </a:bodyPr>
          <a:lstStyle>
            <a:lvl1pPr algn="l">
              <a:defRPr sz="900" b="1" i="0">
                <a:solidFill>
                  <a:srgbClr val="000000"/>
                </a:solidFill>
                <a:latin typeface="Arial" panose="020B0604020202020204" pitchFamily="34" charset="0"/>
                <a:cs typeface="Arial" panose="020B0604020202020204" pitchFamily="34" charset="0"/>
              </a:defRPr>
            </a:lvl1pPr>
          </a:lstStyle>
          <a:p>
            <a:fld id="{B8FDEC20-994C-6747-9500-226CB0C467E7}" type="datetime4">
              <a:rPr lang="en-US" smtClean="0"/>
              <a:t>April 19, 2021</a:t>
            </a:fld>
            <a:endParaRPr lang="en-US" dirty="0"/>
          </a:p>
        </p:txBody>
      </p:sp>
      <p:sp>
        <p:nvSpPr>
          <p:cNvPr id="19" name="Master Footer">
            <a:extLst>
              <a:ext uri="{FF2B5EF4-FFF2-40B4-BE49-F238E27FC236}">
                <a16:creationId xmlns:a16="http://schemas.microsoft.com/office/drawing/2014/main" id="{38AC271B-3920-4F49-A88C-092CEEECCDBD}"/>
              </a:ext>
            </a:extLst>
          </p:cNvPr>
          <p:cNvSpPr>
            <a:spLocks noGrp="1"/>
          </p:cNvSpPr>
          <p:nvPr>
            <p:ph type="ftr" sz="quarter" idx="3"/>
          </p:nvPr>
        </p:nvSpPr>
        <p:spPr>
          <a:xfrm>
            <a:off x="3326675" y="6404030"/>
            <a:ext cx="5538650" cy="230832"/>
          </a:xfrm>
          <a:prstGeom prst="rect">
            <a:avLst/>
          </a:prstGeom>
        </p:spPr>
        <p:txBody>
          <a:bodyPr vert="horz" wrap="square" lIns="91440" tIns="45720" rIns="91440" bIns="45720" rtlCol="0" anchor="ctr">
            <a:spAutoFit/>
          </a:bodyPr>
          <a:lstStyle>
            <a:lvl1pPr algn="ctr">
              <a:defRPr sz="900">
                <a:solidFill>
                  <a:srgbClr val="000000"/>
                </a:solidFill>
                <a:latin typeface="Arial" panose="020B0604020202020204" pitchFamily="34" charset="0"/>
                <a:cs typeface="Arial" panose="020B0604020202020204" pitchFamily="34" charset="0"/>
              </a:defRPr>
            </a:lvl1pPr>
          </a:lstStyle>
          <a:p>
            <a:r>
              <a:rPr lang="en-US"/>
              <a:t>Presentation Title</a:t>
            </a:r>
            <a:endParaRPr lang="en-US" dirty="0"/>
          </a:p>
        </p:txBody>
      </p:sp>
      <p:grpSp>
        <p:nvGrpSpPr>
          <p:cNvPr id="21" name="Micron Logo">
            <a:extLst>
              <a:ext uri="{FF2B5EF4-FFF2-40B4-BE49-F238E27FC236}">
                <a16:creationId xmlns:a16="http://schemas.microsoft.com/office/drawing/2014/main" id="{481C5C9B-6CA7-403F-BE9B-FB36EA54C818}"/>
              </a:ext>
            </a:extLst>
          </p:cNvPr>
          <p:cNvGrpSpPr/>
          <p:nvPr userDrawn="1"/>
        </p:nvGrpSpPr>
        <p:grpSpPr>
          <a:xfrm>
            <a:off x="10762690" y="6377049"/>
            <a:ext cx="1021952" cy="278561"/>
            <a:chOff x="1233488" y="677863"/>
            <a:chExt cx="2882900" cy="785813"/>
          </a:xfrm>
          <a:solidFill>
            <a:srgbClr val="0090DA"/>
          </a:solidFill>
        </p:grpSpPr>
        <p:sp>
          <p:nvSpPr>
            <p:cNvPr id="22" name="Freeform 35">
              <a:extLst>
                <a:ext uri="{FF2B5EF4-FFF2-40B4-BE49-F238E27FC236}">
                  <a16:creationId xmlns:a16="http://schemas.microsoft.com/office/drawing/2014/main" id="{9D7935E0-E3F3-45CE-AE66-E6414B1B701E}"/>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74C07C8D-9A10-49B0-BEF9-C7DB3B3E4533}"/>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16DC68CB-303A-4F2F-8B45-892DBBA952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14D01C02-09E8-45E4-A768-7D1CAF85806E}"/>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B3889485-AAE4-44B4-A000-4F05BA21A4AE}"/>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AD8FF950-1BF2-4930-B1D8-0BBEAEDB4D61}"/>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7AB2BF0D-4CC6-4852-B3C9-DBA71CDB2D7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56C7A310-29E8-4B60-8472-5698069530B2}"/>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34" name="Master Slide Number">
            <a:extLst>
              <a:ext uri="{FF2B5EF4-FFF2-40B4-BE49-F238E27FC236}">
                <a16:creationId xmlns:a16="http://schemas.microsoft.com/office/drawing/2014/main" id="{B054D46E-B6DC-5F49-8EDE-4B7AD93A85CF}"/>
              </a:ext>
            </a:extLst>
          </p:cNvPr>
          <p:cNvSpPr>
            <a:spLocks noGrp="1"/>
          </p:cNvSpPr>
          <p:nvPr>
            <p:ph type="sldNum" sz="quarter" idx="4"/>
          </p:nvPr>
        </p:nvSpPr>
        <p:spPr>
          <a:xfrm>
            <a:off x="11255731" y="221540"/>
            <a:ext cx="587019" cy="230832"/>
          </a:xfrm>
          <a:prstGeom prst="rect">
            <a:avLst/>
          </a:prstGeom>
        </p:spPr>
        <p:txBody>
          <a:bodyPr/>
          <a:lstStyle>
            <a:lvl1pPr algn="r">
              <a:defRPr sz="900" b="1"/>
            </a:lvl1pPr>
          </a:lstStyle>
          <a:p>
            <a:fld id="{B7E7695C-FCF1-4AA0-9B93-7941FED13DC4}" type="slidenum">
              <a:rPr lang="en-US" smtClean="0"/>
              <a:pPr/>
              <a:t>‹#›</a:t>
            </a:fld>
            <a:endParaRPr lang="en-US" dirty="0"/>
          </a:p>
        </p:txBody>
      </p:sp>
      <p:sp>
        <p:nvSpPr>
          <p:cNvPr id="3" name="Text Placeholder 2">
            <a:extLst>
              <a:ext uri="{FF2B5EF4-FFF2-40B4-BE49-F238E27FC236}">
                <a16:creationId xmlns:a16="http://schemas.microsoft.com/office/drawing/2014/main" id="{CA7FE24E-B8F5-1F45-9252-6731E9BF08CF}"/>
              </a:ext>
            </a:extLst>
          </p:cNvPr>
          <p:cNvSpPr>
            <a:spLocks noGrp="1"/>
          </p:cNvSpPr>
          <p:nvPr>
            <p:ph type="body" idx="1"/>
          </p:nvPr>
        </p:nvSpPr>
        <p:spPr>
          <a:xfrm>
            <a:off x="342900" y="1207906"/>
            <a:ext cx="11506200" cy="49612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SIPCMContentMarking" descr="{&quot;HashCode&quot;:258068599,&quot;Placement&quot;:&quot;Header&quot;,&quot;Top&quot;:0.0,&quot;Left&quot;:0.0,&quot;SlideWidth&quot;:960,&quot;SlideHeight&quot;:540}">
            <a:extLst>
              <a:ext uri="{FF2B5EF4-FFF2-40B4-BE49-F238E27FC236}">
                <a16:creationId xmlns:a16="http://schemas.microsoft.com/office/drawing/2014/main" id="{941AF0CD-A887-49F8-A4CA-E34D3259ED8F}"/>
              </a:ext>
            </a:extLst>
          </p:cNvPr>
          <p:cNvSpPr txBox="1"/>
          <p:nvPr userDrawn="1"/>
        </p:nvSpPr>
        <p:spPr>
          <a:xfrm>
            <a:off x="0" y="0"/>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
        <p:nvSpPr>
          <p:cNvPr id="5" name="MSIPCMContentMarking" descr="{&quot;HashCode&quot;:282206168,&quot;Placement&quot;:&quot;Footer&quot;,&quot;Top&quot;:520.68866,&quot;Left&quot;:0.0,&quot;SlideWidth&quot;:960,&quot;SlideHeight&quot;:540}">
            <a:extLst>
              <a:ext uri="{FF2B5EF4-FFF2-40B4-BE49-F238E27FC236}">
                <a16:creationId xmlns:a16="http://schemas.microsoft.com/office/drawing/2014/main" id="{D589AFA2-30A3-4E65-BC2A-929C1F5647FC}"/>
              </a:ext>
            </a:extLst>
          </p:cNvPr>
          <p:cNvSpPr txBox="1"/>
          <p:nvPr userDrawn="1"/>
        </p:nvSpPr>
        <p:spPr>
          <a:xfrm>
            <a:off x="0" y="6612746"/>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Tree>
    <p:extLst>
      <p:ext uri="{BB962C8B-B14F-4D97-AF65-F5344CB8AC3E}">
        <p14:creationId xmlns:p14="http://schemas.microsoft.com/office/powerpoint/2010/main" val="2361667460"/>
      </p:ext>
    </p:extLst>
  </p:cSld>
  <p:clrMap bg1="lt1" tx1="dk1" bg2="lt2" tx2="dk2" accent1="accent1" accent2="accent2" accent3="accent3" accent4="accent4" accent5="accent5" accent6="accent6" hlink="hlink" folHlink="folHlink"/>
  <p:sldLayoutIdLst>
    <p:sldLayoutId id="2147484171" r:id="rId1"/>
    <p:sldLayoutId id="2147484181" r:id="rId2"/>
    <p:sldLayoutId id="2147484202" r:id="rId3"/>
    <p:sldLayoutId id="2147484168" r:id="rId4"/>
    <p:sldLayoutId id="2147484182" r:id="rId5"/>
    <p:sldLayoutId id="2147484173" r:id="rId6"/>
    <p:sldLayoutId id="2147484180" r:id="rId7"/>
    <p:sldLayoutId id="2147484203" r:id="rId8"/>
    <p:sldLayoutId id="2147484183" r:id="rId9"/>
    <p:sldLayoutId id="2147484184" r:id="rId10"/>
    <p:sldLayoutId id="2147484179" r:id="rId11"/>
    <p:sldLayoutId id="2147484191" r:id="rId12"/>
    <p:sldLayoutId id="2147484174" r:id="rId13"/>
    <p:sldLayoutId id="2147484185" r:id="rId14"/>
    <p:sldLayoutId id="2147484192" r:id="rId15"/>
    <p:sldLayoutId id="2147484186" r:id="rId16"/>
    <p:sldLayoutId id="2147484187" r:id="rId17"/>
    <p:sldLayoutId id="2147484175" r:id="rId18"/>
    <p:sldLayoutId id="2147484189" r:id="rId19"/>
    <p:sldLayoutId id="2147484188" r:id="rId20"/>
    <p:sldLayoutId id="2147484190" r:id="rId21"/>
    <p:sldLayoutId id="2147484176" r:id="rId22"/>
  </p:sldLayoutIdLst>
  <p:hf hdr="0" ftr="0" dt="0"/>
  <p:txStyles>
    <p:title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p:titleStyle>
    <p:body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spc="0" baseline="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spc="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spc="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spc="0">
          <a:solidFill>
            <a:schemeClr val="tx1"/>
          </a:solidFill>
          <a:latin typeface="+mn-lt"/>
          <a:ea typeface="+mn-ea"/>
          <a:cs typeface="+mn-cs"/>
        </a:defRPr>
      </a:lvl5pPr>
      <a:lvl6pPr marL="5486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kern="1200">
          <a:solidFill>
            <a:srgbClr val="000000"/>
          </a:solidFill>
          <a:latin typeface="+mn-lt"/>
          <a:ea typeface="+mn-ea"/>
          <a:cs typeface="+mn-cs"/>
        </a:defRPr>
      </a:lvl6pPr>
      <a:lvl7pPr marL="73152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600" b="0" kern="1200">
          <a:solidFill>
            <a:schemeClr val="tx1"/>
          </a:solidFill>
          <a:latin typeface="+mn-lt"/>
          <a:ea typeface="+mn-ea"/>
          <a:cs typeface="+mn-cs"/>
        </a:defRPr>
      </a:lvl7pPr>
      <a:lvl8pPr marL="9144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400" kern="1200">
          <a:solidFill>
            <a:schemeClr val="tx1"/>
          </a:solidFill>
          <a:latin typeface="+mn-lt"/>
          <a:ea typeface="+mn-ea"/>
          <a:cs typeface="+mn-cs"/>
        </a:defRPr>
      </a:lvl8pPr>
      <a:lvl9pPr marL="109728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p15:clr>
            <a:srgbClr val="F26B43"/>
          </p15:clr>
        </p15:guide>
        <p15:guide id="3" pos="7464" userDrawn="1">
          <p15:clr>
            <a:srgbClr val="F26B43"/>
          </p15:clr>
        </p15:guide>
        <p15:guide id="6" pos="3840">
          <p15:clr>
            <a:srgbClr val="F26B43"/>
          </p15:clr>
        </p15:guide>
        <p15:guide id="7" orient="horz" pos="4032" userDrawn="1">
          <p15:clr>
            <a:srgbClr val="F26B43"/>
          </p15:clr>
        </p15:guide>
        <p15:guide id="8" orient="horz" pos="240" userDrawn="1">
          <p15:clr>
            <a:srgbClr val="F26B43"/>
          </p15:clr>
        </p15:guide>
        <p15:guide id="9" pos="216" userDrawn="1">
          <p15:clr>
            <a:srgbClr val="F26B43"/>
          </p15:clr>
        </p15:guide>
        <p15:guide id="10" pos="7392" userDrawn="1">
          <p15:clr>
            <a:srgbClr val="F26B43"/>
          </p15:clr>
        </p15:guide>
        <p15:guide id="11" orient="horz" pos="4080" userDrawn="1">
          <p15:clr>
            <a:srgbClr val="F26B43"/>
          </p15:clr>
        </p15:guide>
        <p15:guide id="12"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ster Title Style"/>
          <p:cNvSpPr>
            <a:spLocks noGrp="1"/>
          </p:cNvSpPr>
          <p:nvPr>
            <p:ph type="title"/>
          </p:nvPr>
        </p:nvSpPr>
        <p:spPr>
          <a:xfrm>
            <a:off x="342900" y="461528"/>
            <a:ext cx="11506200" cy="590931"/>
          </a:xfrm>
          <a:prstGeom prst="rect">
            <a:avLst/>
          </a:prstGeom>
        </p:spPr>
        <p:txBody>
          <a:bodyPr vert="horz" lIns="91440" tIns="45720" rIns="91440" bIns="45720" rtlCol="0" anchor="t">
            <a:spAutoFit/>
          </a:bodyPr>
          <a:lstStyle/>
          <a:p>
            <a:r>
              <a:rPr lang="en-US" dirty="0"/>
              <a:t>Click to edit Master title style</a:t>
            </a:r>
          </a:p>
        </p:txBody>
      </p:sp>
      <p:sp>
        <p:nvSpPr>
          <p:cNvPr id="18" name="Master Date">
            <a:extLst>
              <a:ext uri="{FF2B5EF4-FFF2-40B4-BE49-F238E27FC236}">
                <a16:creationId xmlns:a16="http://schemas.microsoft.com/office/drawing/2014/main" id="{A76C45AB-F56A-4B1F-AD3A-DA3800E4E5A7}"/>
              </a:ext>
            </a:extLst>
          </p:cNvPr>
          <p:cNvSpPr>
            <a:spLocks noGrp="1"/>
          </p:cNvSpPr>
          <p:nvPr>
            <p:ph type="dt" sz="half" idx="2"/>
          </p:nvPr>
        </p:nvSpPr>
        <p:spPr>
          <a:xfrm>
            <a:off x="342900" y="6404030"/>
            <a:ext cx="1710155" cy="230832"/>
          </a:xfrm>
          <a:prstGeom prst="rect">
            <a:avLst/>
          </a:prstGeom>
        </p:spPr>
        <p:txBody>
          <a:bodyPr vert="horz" lIns="91440" tIns="45720" rIns="91440" bIns="45720" rtlCol="0" anchor="ctr">
            <a:spAutoFit/>
          </a:bodyPr>
          <a:lstStyle>
            <a:lvl1pPr algn="l">
              <a:defRPr sz="900" b="1" i="0">
                <a:solidFill>
                  <a:srgbClr val="000000"/>
                </a:solidFill>
                <a:latin typeface="Arial" panose="020B0604020202020204" pitchFamily="34" charset="0"/>
                <a:cs typeface="Arial" panose="020B0604020202020204" pitchFamily="34" charset="0"/>
              </a:defRPr>
            </a:lvl1pPr>
          </a:lstStyle>
          <a:p>
            <a:fld id="{B8FDEC20-994C-6747-9500-226CB0C467E7}" type="datetime4">
              <a:rPr lang="en-US" smtClean="0"/>
              <a:t>April 19, 2021</a:t>
            </a:fld>
            <a:endParaRPr lang="en-US" dirty="0"/>
          </a:p>
        </p:txBody>
      </p:sp>
      <p:sp>
        <p:nvSpPr>
          <p:cNvPr id="19" name="Master Footer">
            <a:extLst>
              <a:ext uri="{FF2B5EF4-FFF2-40B4-BE49-F238E27FC236}">
                <a16:creationId xmlns:a16="http://schemas.microsoft.com/office/drawing/2014/main" id="{38AC271B-3920-4F49-A88C-092CEEECCDBD}"/>
              </a:ext>
            </a:extLst>
          </p:cNvPr>
          <p:cNvSpPr>
            <a:spLocks noGrp="1"/>
          </p:cNvSpPr>
          <p:nvPr>
            <p:ph type="ftr" sz="quarter" idx="3"/>
          </p:nvPr>
        </p:nvSpPr>
        <p:spPr>
          <a:xfrm>
            <a:off x="3326675" y="6404030"/>
            <a:ext cx="5538650" cy="230832"/>
          </a:xfrm>
          <a:prstGeom prst="rect">
            <a:avLst/>
          </a:prstGeom>
        </p:spPr>
        <p:txBody>
          <a:bodyPr vert="horz" wrap="square" lIns="91440" tIns="45720" rIns="91440" bIns="45720" rtlCol="0" anchor="ctr">
            <a:spAutoFit/>
          </a:bodyPr>
          <a:lstStyle>
            <a:lvl1pPr algn="ctr">
              <a:defRPr sz="900">
                <a:solidFill>
                  <a:srgbClr val="000000"/>
                </a:solidFill>
                <a:latin typeface="Arial" panose="020B0604020202020204" pitchFamily="34" charset="0"/>
                <a:cs typeface="Arial" panose="020B0604020202020204" pitchFamily="34" charset="0"/>
              </a:defRPr>
            </a:lvl1pPr>
          </a:lstStyle>
          <a:p>
            <a:r>
              <a:rPr lang="en-US"/>
              <a:t>Presentation Title</a:t>
            </a:r>
            <a:endParaRPr lang="en-US" dirty="0"/>
          </a:p>
        </p:txBody>
      </p:sp>
      <p:grpSp>
        <p:nvGrpSpPr>
          <p:cNvPr id="21" name="Micron Logo">
            <a:extLst>
              <a:ext uri="{FF2B5EF4-FFF2-40B4-BE49-F238E27FC236}">
                <a16:creationId xmlns:a16="http://schemas.microsoft.com/office/drawing/2014/main" id="{481C5C9B-6CA7-403F-BE9B-FB36EA54C818}"/>
              </a:ext>
            </a:extLst>
          </p:cNvPr>
          <p:cNvGrpSpPr/>
          <p:nvPr userDrawn="1"/>
        </p:nvGrpSpPr>
        <p:grpSpPr>
          <a:xfrm>
            <a:off x="10762690" y="6377049"/>
            <a:ext cx="1021952" cy="278561"/>
            <a:chOff x="1233488" y="677863"/>
            <a:chExt cx="2882900" cy="785813"/>
          </a:xfrm>
          <a:solidFill>
            <a:srgbClr val="0090DA"/>
          </a:solidFill>
        </p:grpSpPr>
        <p:sp>
          <p:nvSpPr>
            <p:cNvPr id="22" name="Freeform 35">
              <a:extLst>
                <a:ext uri="{FF2B5EF4-FFF2-40B4-BE49-F238E27FC236}">
                  <a16:creationId xmlns:a16="http://schemas.microsoft.com/office/drawing/2014/main" id="{9D7935E0-E3F3-45CE-AE66-E6414B1B701E}"/>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74C07C8D-9A10-49B0-BEF9-C7DB3B3E4533}"/>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16DC68CB-303A-4F2F-8B45-892DBBA952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14D01C02-09E8-45E4-A768-7D1CAF85806E}"/>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B3889485-AAE4-44B4-A000-4F05BA21A4AE}"/>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AD8FF950-1BF2-4930-B1D8-0BBEAEDB4D61}"/>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7AB2BF0D-4CC6-4852-B3C9-DBA71CDB2D7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56C7A310-29E8-4B60-8472-5698069530B2}"/>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34" name="Master Slide Number">
            <a:extLst>
              <a:ext uri="{FF2B5EF4-FFF2-40B4-BE49-F238E27FC236}">
                <a16:creationId xmlns:a16="http://schemas.microsoft.com/office/drawing/2014/main" id="{B054D46E-B6DC-5F49-8EDE-4B7AD93A85CF}"/>
              </a:ext>
            </a:extLst>
          </p:cNvPr>
          <p:cNvSpPr>
            <a:spLocks noGrp="1"/>
          </p:cNvSpPr>
          <p:nvPr>
            <p:ph type="sldNum" sz="quarter" idx="4"/>
          </p:nvPr>
        </p:nvSpPr>
        <p:spPr>
          <a:xfrm>
            <a:off x="11255731" y="221540"/>
            <a:ext cx="587019" cy="230832"/>
          </a:xfrm>
          <a:prstGeom prst="rect">
            <a:avLst/>
          </a:prstGeom>
        </p:spPr>
        <p:txBody>
          <a:bodyPr/>
          <a:lstStyle>
            <a:lvl1pPr algn="r">
              <a:defRPr sz="900" b="1"/>
            </a:lvl1pPr>
          </a:lstStyle>
          <a:p>
            <a:fld id="{B7E7695C-FCF1-4AA0-9B93-7941FED13DC4}" type="slidenum">
              <a:rPr lang="en-US" smtClean="0"/>
              <a:pPr/>
              <a:t>‹#›</a:t>
            </a:fld>
            <a:endParaRPr lang="en-US" dirty="0"/>
          </a:p>
        </p:txBody>
      </p:sp>
      <p:sp>
        <p:nvSpPr>
          <p:cNvPr id="3" name="Text Placeholder 2">
            <a:extLst>
              <a:ext uri="{FF2B5EF4-FFF2-40B4-BE49-F238E27FC236}">
                <a16:creationId xmlns:a16="http://schemas.microsoft.com/office/drawing/2014/main" id="{CA7FE24E-B8F5-1F45-9252-6731E9BF08CF}"/>
              </a:ext>
            </a:extLst>
          </p:cNvPr>
          <p:cNvSpPr>
            <a:spLocks noGrp="1"/>
          </p:cNvSpPr>
          <p:nvPr>
            <p:ph type="body" idx="1"/>
          </p:nvPr>
        </p:nvSpPr>
        <p:spPr>
          <a:xfrm>
            <a:off x="342900" y="1207906"/>
            <a:ext cx="11506200" cy="49612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MSIPCMContentMarking" descr="{&quot;HashCode&quot;:258068599,&quot;Placement&quot;:&quot;Header&quot;,&quot;Top&quot;:0.0,&quot;Left&quot;:0.0,&quot;SlideWidth&quot;:960,&quot;SlideHeight&quot;:540}">
            <a:extLst>
              <a:ext uri="{FF2B5EF4-FFF2-40B4-BE49-F238E27FC236}">
                <a16:creationId xmlns:a16="http://schemas.microsoft.com/office/drawing/2014/main" id="{743626E4-0AA4-4E21-9B04-45CBB54E2435}"/>
              </a:ext>
            </a:extLst>
          </p:cNvPr>
          <p:cNvSpPr txBox="1"/>
          <p:nvPr userDrawn="1"/>
        </p:nvSpPr>
        <p:spPr>
          <a:xfrm>
            <a:off x="0" y="0"/>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
        <p:nvSpPr>
          <p:cNvPr id="5" name="MSIPCMContentMarking" descr="{&quot;HashCode&quot;:282206168,&quot;Placement&quot;:&quot;Footer&quot;,&quot;Top&quot;:520.68866,&quot;Left&quot;:0.0,&quot;SlideWidth&quot;:960,&quot;SlideHeight&quot;:540}">
            <a:extLst>
              <a:ext uri="{FF2B5EF4-FFF2-40B4-BE49-F238E27FC236}">
                <a16:creationId xmlns:a16="http://schemas.microsoft.com/office/drawing/2014/main" id="{DC616371-AB73-43DB-97E0-F6F429694570}"/>
              </a:ext>
            </a:extLst>
          </p:cNvPr>
          <p:cNvSpPr txBox="1"/>
          <p:nvPr userDrawn="1"/>
        </p:nvSpPr>
        <p:spPr>
          <a:xfrm>
            <a:off x="0" y="6612746"/>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Tree>
    <p:extLst>
      <p:ext uri="{BB962C8B-B14F-4D97-AF65-F5344CB8AC3E}">
        <p14:creationId xmlns:p14="http://schemas.microsoft.com/office/powerpoint/2010/main" val="802943627"/>
      </p:ext>
    </p:extLst>
  </p:cSld>
  <p:clrMap bg1="lt1" tx1="dk1" bg2="lt2" tx2="dk2" accent1="accent1" accent2="accent2" accent3="accent3" accent4="accent4" accent5="accent5" accent6="accent6" hlink="hlink" folHlink="folHlink"/>
  <p:sldLayoutIdLst>
    <p:sldLayoutId id="2147483648" r:id="rId1"/>
    <p:sldLayoutId id="2147484195" r:id="rId2"/>
    <p:sldLayoutId id="2147484196" r:id="rId3"/>
    <p:sldLayoutId id="2147484197" r:id="rId4"/>
    <p:sldLayoutId id="2147484198" r:id="rId5"/>
    <p:sldLayoutId id="2147484199" r:id="rId6"/>
    <p:sldLayoutId id="2147484200" r:id="rId7"/>
    <p:sldLayoutId id="2147484201" r:id="rId8"/>
  </p:sldLayoutIdLst>
  <p:hf hdr="0" ftr="0" dt="0"/>
  <p:txStyles>
    <p:title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p:titleStyle>
    <p:body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spc="0" baseline="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spc="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spc="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spc="0">
          <a:solidFill>
            <a:schemeClr val="tx1"/>
          </a:solidFill>
          <a:latin typeface="+mn-lt"/>
          <a:ea typeface="+mn-ea"/>
          <a:cs typeface="+mn-cs"/>
        </a:defRPr>
      </a:lvl5pPr>
      <a:lvl6pPr marL="5486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kern="1200">
          <a:solidFill>
            <a:srgbClr val="000000"/>
          </a:solidFill>
          <a:latin typeface="+mn-lt"/>
          <a:ea typeface="+mn-ea"/>
          <a:cs typeface="+mn-cs"/>
        </a:defRPr>
      </a:lvl6pPr>
      <a:lvl7pPr marL="73152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600" b="0" kern="1200">
          <a:solidFill>
            <a:schemeClr val="tx1"/>
          </a:solidFill>
          <a:latin typeface="+mn-lt"/>
          <a:ea typeface="+mn-ea"/>
          <a:cs typeface="+mn-cs"/>
        </a:defRPr>
      </a:lvl7pPr>
      <a:lvl8pPr marL="9144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400" kern="1200">
          <a:solidFill>
            <a:schemeClr val="tx1"/>
          </a:solidFill>
          <a:latin typeface="+mn-lt"/>
          <a:ea typeface="+mn-ea"/>
          <a:cs typeface="+mn-cs"/>
        </a:defRPr>
      </a:lvl8pPr>
      <a:lvl9pPr marL="109728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7464">
          <p15:clr>
            <a:srgbClr val="F26B43"/>
          </p15:clr>
        </p15:guide>
        <p15:guide id="6" pos="3840">
          <p15:clr>
            <a:srgbClr val="F26B43"/>
          </p15:clr>
        </p15:guide>
        <p15:guide id="7" orient="horz" pos="4032">
          <p15:clr>
            <a:srgbClr val="F26B43"/>
          </p15:clr>
        </p15:guide>
        <p15:guide id="8" orient="horz" pos="240">
          <p15:clr>
            <a:srgbClr val="F26B43"/>
          </p15:clr>
        </p15:guide>
        <p15:guide id="9" pos="216">
          <p15:clr>
            <a:srgbClr val="F26B43"/>
          </p15:clr>
        </p15:guide>
        <p15:guide id="10" pos="7392">
          <p15:clr>
            <a:srgbClr val="F26B43"/>
          </p15:clr>
        </p15:guide>
        <p15:guide id="11" orient="horz" pos="4080">
          <p15:clr>
            <a:srgbClr val="F26B43"/>
          </p15:clr>
        </p15:guide>
        <p15:guide id="12"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5.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nalytics/#/site/GlobalProcurement/workbooks/52260/views"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nalytics/#/site/GlobalProcurement/workbooks/52260/views" TargetMode="Externa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8DA0AC-BF76-D74B-9788-E7B1D46E7728}"/>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1</a:t>
            </a:fld>
            <a:endParaRPr lang="en-US" dirty="0"/>
          </a:p>
        </p:txBody>
      </p:sp>
      <p:sp>
        <p:nvSpPr>
          <p:cNvPr id="5" name="Text Placeholder 4">
            <a:extLst>
              <a:ext uri="{FF2B5EF4-FFF2-40B4-BE49-F238E27FC236}">
                <a16:creationId xmlns:a16="http://schemas.microsoft.com/office/drawing/2014/main" id="{E652D02D-D87A-2F42-814A-AF5FFF738A22}"/>
              </a:ext>
            </a:extLst>
          </p:cNvPr>
          <p:cNvSpPr>
            <a:spLocks noGrp="1"/>
          </p:cNvSpPr>
          <p:nvPr>
            <p:ph type="body" sz="quarter" idx="24"/>
          </p:nvPr>
        </p:nvSpPr>
        <p:spPr/>
        <p:txBody>
          <a:bodyPr/>
          <a:lstStyle/>
          <a:p>
            <a:r>
              <a:rPr lang="en-US" dirty="0"/>
              <a:t>ShaoMin Liu</a:t>
            </a:r>
          </a:p>
        </p:txBody>
      </p:sp>
      <p:sp>
        <p:nvSpPr>
          <p:cNvPr id="4" name="Title 3">
            <a:extLst>
              <a:ext uri="{FF2B5EF4-FFF2-40B4-BE49-F238E27FC236}">
                <a16:creationId xmlns:a16="http://schemas.microsoft.com/office/drawing/2014/main" id="{28C81D47-5A5B-534A-A36B-DDA5C4AA4FD4}"/>
              </a:ext>
            </a:extLst>
          </p:cNvPr>
          <p:cNvSpPr>
            <a:spLocks noGrp="1"/>
          </p:cNvSpPr>
          <p:nvPr>
            <p:ph type="title"/>
          </p:nvPr>
        </p:nvSpPr>
        <p:spPr/>
        <p:txBody>
          <a:bodyPr/>
          <a:lstStyle/>
          <a:p>
            <a:r>
              <a:rPr lang="en-US" dirty="0"/>
              <a:t>Internship Journey</a:t>
            </a:r>
          </a:p>
        </p:txBody>
      </p:sp>
    </p:spTree>
    <p:extLst>
      <p:ext uri="{BB962C8B-B14F-4D97-AF65-F5344CB8AC3E}">
        <p14:creationId xmlns:p14="http://schemas.microsoft.com/office/powerpoint/2010/main" val="282034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918195-588E-CE46-AA29-D81EC83207A0}"/>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10</a:t>
            </a:fld>
            <a:endParaRPr lang="en-US" dirty="0"/>
          </a:p>
        </p:txBody>
      </p:sp>
    </p:spTree>
    <p:extLst>
      <p:ext uri="{BB962C8B-B14F-4D97-AF65-F5344CB8AC3E}">
        <p14:creationId xmlns:p14="http://schemas.microsoft.com/office/powerpoint/2010/main" val="93697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D13EDA-2BC3-234B-AB51-748418B37B47}"/>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9CFFB27A-4DB3-8C4F-8E2A-F9E550F54367}"/>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11</a:t>
            </a:fld>
            <a:endParaRPr lang="en-US" dirty="0"/>
          </a:p>
        </p:txBody>
      </p:sp>
    </p:spTree>
    <p:extLst>
      <p:ext uri="{BB962C8B-B14F-4D97-AF65-F5344CB8AC3E}">
        <p14:creationId xmlns:p14="http://schemas.microsoft.com/office/powerpoint/2010/main" val="208408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A6D4E7-E444-294E-BAEF-2B9CD71B82D3}"/>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12</a:t>
            </a:fld>
            <a:endParaRPr lang="en-US" dirty="0"/>
          </a:p>
        </p:txBody>
      </p:sp>
    </p:spTree>
    <p:extLst>
      <p:ext uri="{BB962C8B-B14F-4D97-AF65-F5344CB8AC3E}">
        <p14:creationId xmlns:p14="http://schemas.microsoft.com/office/powerpoint/2010/main" val="26402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5">
            <a:extLst>
              <a:ext uri="{FF2B5EF4-FFF2-40B4-BE49-F238E27FC236}">
                <a16:creationId xmlns:a16="http://schemas.microsoft.com/office/drawing/2014/main" id="{E676BF3C-51C8-8A48-A98C-3C7CE25B0258}"/>
              </a:ext>
            </a:extLst>
          </p:cNvPr>
          <p:cNvGraphicFramePr>
            <a:graphicFrameLocks/>
          </p:cNvGraphicFramePr>
          <p:nvPr>
            <p:extLst>
              <p:ext uri="{D42A27DB-BD31-4B8C-83A1-F6EECF244321}">
                <p14:modId xmlns:p14="http://schemas.microsoft.com/office/powerpoint/2010/main" val="2917162270"/>
              </p:ext>
            </p:extLst>
          </p:nvPr>
        </p:nvGraphicFramePr>
        <p:xfrm>
          <a:off x="457200" y="1276128"/>
          <a:ext cx="5638800" cy="490423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le 12">
            <a:extLst>
              <a:ext uri="{FF2B5EF4-FFF2-40B4-BE49-F238E27FC236}">
                <a16:creationId xmlns:a16="http://schemas.microsoft.com/office/drawing/2014/main" id="{DFA0ABE6-F855-E34F-9053-A1823E61744F}"/>
              </a:ext>
            </a:extLst>
          </p:cNvPr>
          <p:cNvSpPr>
            <a:spLocks noGrp="1"/>
          </p:cNvSpPr>
          <p:nvPr>
            <p:ph type="title"/>
          </p:nvPr>
        </p:nvSpPr>
        <p:spPr>
          <a:xfrm>
            <a:off x="342900" y="461528"/>
            <a:ext cx="11506200" cy="590931"/>
          </a:xfrm>
        </p:spPr>
        <p:txBody>
          <a:bodyPr/>
          <a:lstStyle/>
          <a:p>
            <a:r>
              <a:rPr lang="en-US" dirty="0"/>
              <a:t>Chart Example 1</a:t>
            </a:r>
          </a:p>
        </p:txBody>
      </p:sp>
      <p:sp>
        <p:nvSpPr>
          <p:cNvPr id="3" name="Slide Number Placeholder 2">
            <a:extLst>
              <a:ext uri="{FF2B5EF4-FFF2-40B4-BE49-F238E27FC236}">
                <a16:creationId xmlns:a16="http://schemas.microsoft.com/office/drawing/2014/main" id="{4D2E2CD5-6063-4C43-A6A8-C88A3D0EFE34}"/>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13</a:t>
            </a:fld>
            <a:endParaRPr lang="en-US" dirty="0"/>
          </a:p>
        </p:txBody>
      </p:sp>
      <p:graphicFrame>
        <p:nvGraphicFramePr>
          <p:cNvPr id="5" name="Content Placeholder 5">
            <a:extLst>
              <a:ext uri="{FF2B5EF4-FFF2-40B4-BE49-F238E27FC236}">
                <a16:creationId xmlns:a16="http://schemas.microsoft.com/office/drawing/2014/main" id="{5FD36BA2-FF78-5C45-A324-6B178D111BE0}"/>
              </a:ext>
            </a:extLst>
          </p:cNvPr>
          <p:cNvGraphicFramePr>
            <a:graphicFrameLocks/>
          </p:cNvGraphicFramePr>
          <p:nvPr>
            <p:extLst>
              <p:ext uri="{D42A27DB-BD31-4B8C-83A1-F6EECF244321}">
                <p14:modId xmlns:p14="http://schemas.microsoft.com/office/powerpoint/2010/main" val="3108269765"/>
              </p:ext>
            </p:extLst>
          </p:nvPr>
        </p:nvGraphicFramePr>
        <p:xfrm>
          <a:off x="6096000" y="1276128"/>
          <a:ext cx="5638800" cy="49042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214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E5B0C6-0349-9E4F-BDC8-F61D0D20A7B4}"/>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14</a:t>
            </a:fld>
            <a:endParaRPr lang="en-US" dirty="0"/>
          </a:p>
        </p:txBody>
      </p:sp>
      <p:graphicFrame>
        <p:nvGraphicFramePr>
          <p:cNvPr id="4" name="Chart Placeholder 4">
            <a:extLst>
              <a:ext uri="{FF2B5EF4-FFF2-40B4-BE49-F238E27FC236}">
                <a16:creationId xmlns:a16="http://schemas.microsoft.com/office/drawing/2014/main" id="{79764B78-B10A-5F4A-A61B-F8251B870E82}"/>
              </a:ext>
            </a:extLst>
          </p:cNvPr>
          <p:cNvGraphicFramePr>
            <a:graphicFrameLocks/>
          </p:cNvGraphicFramePr>
          <p:nvPr>
            <p:extLst>
              <p:ext uri="{D42A27DB-BD31-4B8C-83A1-F6EECF244321}">
                <p14:modId xmlns:p14="http://schemas.microsoft.com/office/powerpoint/2010/main" val="999945178"/>
              </p:ext>
            </p:extLst>
          </p:nvPr>
        </p:nvGraphicFramePr>
        <p:xfrm>
          <a:off x="457200" y="717804"/>
          <a:ext cx="11277600" cy="54223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215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BCC39B-D38D-2343-831D-7E9BBFBF5F7D}"/>
              </a:ext>
            </a:extLst>
          </p:cNvPr>
          <p:cNvSpPr>
            <a:spLocks noGrp="1"/>
          </p:cNvSpPr>
          <p:nvPr>
            <p:ph type="sldNum" sz="quarter" idx="12"/>
          </p:nvPr>
        </p:nvSpPr>
        <p:spPr/>
        <p:txBody>
          <a:bodyPr/>
          <a:lstStyle/>
          <a:p>
            <a:fld id="{B7E7695C-FCF1-4AA0-9B93-7941FED13DC4}" type="slidenum">
              <a:rPr lang="en-US" smtClean="0"/>
              <a:pPr/>
              <a:t>15</a:t>
            </a:fld>
            <a:endParaRPr lang="en-US" dirty="0"/>
          </a:p>
        </p:txBody>
      </p:sp>
      <p:grpSp>
        <p:nvGrpSpPr>
          <p:cNvPr id="8" name="Group 7">
            <a:extLst>
              <a:ext uri="{FF2B5EF4-FFF2-40B4-BE49-F238E27FC236}">
                <a16:creationId xmlns:a16="http://schemas.microsoft.com/office/drawing/2014/main" id="{3F3AB0F4-54BA-FE4A-85B2-928402CDA2FE}"/>
              </a:ext>
            </a:extLst>
          </p:cNvPr>
          <p:cNvGrpSpPr/>
          <p:nvPr/>
        </p:nvGrpSpPr>
        <p:grpSpPr>
          <a:xfrm>
            <a:off x="6890428" y="2835054"/>
            <a:ext cx="3679524" cy="1002955"/>
            <a:chOff x="1233488" y="677863"/>
            <a:chExt cx="2882900" cy="785813"/>
          </a:xfrm>
          <a:solidFill>
            <a:schemeClr val="tx2"/>
          </a:solidFill>
        </p:grpSpPr>
        <p:sp>
          <p:nvSpPr>
            <p:cNvPr id="9" name="Freeform 35">
              <a:extLst>
                <a:ext uri="{FF2B5EF4-FFF2-40B4-BE49-F238E27FC236}">
                  <a16:creationId xmlns:a16="http://schemas.microsoft.com/office/drawing/2014/main" id="{810EB13E-93D1-C740-AC7D-388ACA0684A5}"/>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0" name="Freeform 36">
              <a:extLst>
                <a:ext uri="{FF2B5EF4-FFF2-40B4-BE49-F238E27FC236}">
                  <a16:creationId xmlns:a16="http://schemas.microsoft.com/office/drawing/2014/main" id="{0E6E43A4-FEF6-F847-ADBC-235054C2719F}"/>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1" name="Freeform 37">
              <a:extLst>
                <a:ext uri="{FF2B5EF4-FFF2-40B4-BE49-F238E27FC236}">
                  <a16:creationId xmlns:a16="http://schemas.microsoft.com/office/drawing/2014/main" id="{E034DE2C-9EBA-7A42-97E3-6EC5BC9CB31D}"/>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2" name="Rectangle 38">
              <a:extLst>
                <a:ext uri="{FF2B5EF4-FFF2-40B4-BE49-F238E27FC236}">
                  <a16:creationId xmlns:a16="http://schemas.microsoft.com/office/drawing/2014/main" id="{32C2D8BC-63B5-E141-A971-134366F3D1E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3" name="Freeform 39">
              <a:extLst>
                <a:ext uri="{FF2B5EF4-FFF2-40B4-BE49-F238E27FC236}">
                  <a16:creationId xmlns:a16="http://schemas.microsoft.com/office/drawing/2014/main" id="{3F61E8AB-4F50-D147-995E-2592C6BE8FD4}"/>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4" name="Freeform 40">
              <a:extLst>
                <a:ext uri="{FF2B5EF4-FFF2-40B4-BE49-F238E27FC236}">
                  <a16:creationId xmlns:a16="http://schemas.microsoft.com/office/drawing/2014/main" id="{EDEC1402-31AC-6E40-98A1-9F0FA9E7C0DF}"/>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41">
              <a:extLst>
                <a:ext uri="{FF2B5EF4-FFF2-40B4-BE49-F238E27FC236}">
                  <a16:creationId xmlns:a16="http://schemas.microsoft.com/office/drawing/2014/main" id="{26DB114B-272D-5B4B-8946-CEECD5F5CB6E}"/>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42">
              <a:extLst>
                <a:ext uri="{FF2B5EF4-FFF2-40B4-BE49-F238E27FC236}">
                  <a16:creationId xmlns:a16="http://schemas.microsoft.com/office/drawing/2014/main" id="{3DD6482C-79FC-9D40-B39E-175577B04FDA}"/>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17" name="TextBox 16">
            <a:extLst>
              <a:ext uri="{FF2B5EF4-FFF2-40B4-BE49-F238E27FC236}">
                <a16:creationId xmlns:a16="http://schemas.microsoft.com/office/drawing/2014/main" id="{C818603E-56AF-5C46-92FD-5B6855B1CB44}"/>
              </a:ext>
            </a:extLst>
          </p:cNvPr>
          <p:cNvSpPr txBox="1"/>
          <p:nvPr/>
        </p:nvSpPr>
        <p:spPr>
          <a:xfrm>
            <a:off x="6642225" y="1804065"/>
            <a:ext cx="4175931" cy="523220"/>
          </a:xfrm>
          <a:prstGeom prst="rect">
            <a:avLst/>
          </a:prstGeom>
          <a:noFill/>
        </p:spPr>
        <p:txBody>
          <a:bodyPr wrap="square" rtlCol="0">
            <a:spAutoFit/>
          </a:bodyPr>
          <a:lstStyle/>
          <a:p>
            <a:pPr algn="ctr"/>
            <a:r>
              <a:rPr lang="en-US" sz="2800" b="1" spc="-150" dirty="0"/>
              <a:t>Micron Logo</a:t>
            </a:r>
          </a:p>
        </p:txBody>
      </p:sp>
      <p:sp>
        <p:nvSpPr>
          <p:cNvPr id="18" name="TextBox 17">
            <a:extLst>
              <a:ext uri="{FF2B5EF4-FFF2-40B4-BE49-F238E27FC236}">
                <a16:creationId xmlns:a16="http://schemas.microsoft.com/office/drawing/2014/main" id="{97405AC3-9A59-9A43-8DB5-33B6EE7126EE}"/>
              </a:ext>
            </a:extLst>
          </p:cNvPr>
          <p:cNvSpPr txBox="1"/>
          <p:nvPr/>
        </p:nvSpPr>
        <p:spPr>
          <a:xfrm>
            <a:off x="1482022" y="1804065"/>
            <a:ext cx="4655086" cy="523220"/>
          </a:xfrm>
          <a:prstGeom prst="rect">
            <a:avLst/>
          </a:prstGeom>
          <a:noFill/>
        </p:spPr>
        <p:txBody>
          <a:bodyPr wrap="square" rtlCol="0">
            <a:spAutoFit/>
          </a:bodyPr>
          <a:lstStyle/>
          <a:p>
            <a:pPr algn="ctr"/>
            <a:r>
              <a:rPr lang="en-US" sz="2800" b="1" spc="-150" dirty="0"/>
              <a:t>Micron 3.1 Color Palette</a:t>
            </a:r>
          </a:p>
        </p:txBody>
      </p:sp>
      <p:sp>
        <p:nvSpPr>
          <p:cNvPr id="38" name="TextBox 37">
            <a:extLst>
              <a:ext uri="{FF2B5EF4-FFF2-40B4-BE49-F238E27FC236}">
                <a16:creationId xmlns:a16="http://schemas.microsoft.com/office/drawing/2014/main" id="{B47309BE-5DE3-0E4C-9A1C-4BC08CE61B3E}"/>
              </a:ext>
            </a:extLst>
          </p:cNvPr>
          <p:cNvSpPr txBox="1"/>
          <p:nvPr/>
        </p:nvSpPr>
        <p:spPr>
          <a:xfrm>
            <a:off x="2802376" y="4841102"/>
            <a:ext cx="6587248" cy="707886"/>
          </a:xfrm>
          <a:prstGeom prst="rect">
            <a:avLst/>
          </a:prstGeom>
          <a:noFill/>
        </p:spPr>
        <p:txBody>
          <a:bodyPr wrap="square" rtlCol="0">
            <a:spAutoFit/>
          </a:bodyPr>
          <a:lstStyle/>
          <a:p>
            <a:pPr algn="ctr"/>
            <a:r>
              <a:rPr lang="en-US" sz="2000" b="1" dirty="0"/>
              <a:t>Visit the Brand Portal (alias: </a:t>
            </a:r>
            <a:r>
              <a:rPr lang="en-US" sz="2000" b="1" dirty="0" err="1"/>
              <a:t>brandportal</a:t>
            </a:r>
            <a:r>
              <a:rPr lang="en-US" sz="2000" b="1" dirty="0"/>
              <a:t>/) to access additional logos, icons, and PowerPoint resources.</a:t>
            </a:r>
            <a:endParaRPr lang="en-US" dirty="0"/>
          </a:p>
        </p:txBody>
      </p:sp>
      <p:sp>
        <p:nvSpPr>
          <p:cNvPr id="19" name="Rectangle 18">
            <a:extLst>
              <a:ext uri="{FF2B5EF4-FFF2-40B4-BE49-F238E27FC236}">
                <a16:creationId xmlns:a16="http://schemas.microsoft.com/office/drawing/2014/main" id="{537BE205-D8F1-554D-B573-F0D3B0B514AD}"/>
              </a:ext>
            </a:extLst>
          </p:cNvPr>
          <p:cNvSpPr/>
          <p:nvPr/>
        </p:nvSpPr>
        <p:spPr>
          <a:xfrm>
            <a:off x="3045960" y="2688995"/>
            <a:ext cx="357835" cy="3578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C915CF-9F49-DC43-BEF6-2A87CB638546}"/>
              </a:ext>
            </a:extLst>
          </p:cNvPr>
          <p:cNvSpPr/>
          <p:nvPr/>
        </p:nvSpPr>
        <p:spPr>
          <a:xfrm>
            <a:off x="3452334" y="2688995"/>
            <a:ext cx="357835" cy="3578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1852429-6C11-6543-8A5F-E3254BFBEB95}"/>
              </a:ext>
            </a:extLst>
          </p:cNvPr>
          <p:cNvSpPr/>
          <p:nvPr/>
        </p:nvSpPr>
        <p:spPr>
          <a:xfrm>
            <a:off x="3858708" y="2688995"/>
            <a:ext cx="357835" cy="35783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EB54B21-65C2-1346-A822-0B1543E67BC0}"/>
              </a:ext>
            </a:extLst>
          </p:cNvPr>
          <p:cNvSpPr/>
          <p:nvPr/>
        </p:nvSpPr>
        <p:spPr>
          <a:xfrm>
            <a:off x="3045960" y="3203587"/>
            <a:ext cx="357835" cy="3578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41B8B8-E578-B54B-B8DF-F51CD10495A3}"/>
              </a:ext>
            </a:extLst>
          </p:cNvPr>
          <p:cNvSpPr/>
          <p:nvPr/>
        </p:nvSpPr>
        <p:spPr>
          <a:xfrm>
            <a:off x="3452334" y="3203587"/>
            <a:ext cx="357835" cy="3578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2F6CBD9-E2EB-EF40-8DC6-FE004B41967B}"/>
              </a:ext>
            </a:extLst>
          </p:cNvPr>
          <p:cNvSpPr/>
          <p:nvPr/>
        </p:nvSpPr>
        <p:spPr>
          <a:xfrm>
            <a:off x="3858708" y="3203587"/>
            <a:ext cx="357835" cy="3578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8396DD5-40D0-FE40-A826-6A6BAA100640}"/>
              </a:ext>
            </a:extLst>
          </p:cNvPr>
          <p:cNvSpPr/>
          <p:nvPr/>
        </p:nvSpPr>
        <p:spPr>
          <a:xfrm>
            <a:off x="4265082" y="3203586"/>
            <a:ext cx="357835" cy="3578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D6EA109-FDE6-B744-9FC6-DB5688F33E11}"/>
              </a:ext>
            </a:extLst>
          </p:cNvPr>
          <p:cNvSpPr/>
          <p:nvPr/>
        </p:nvSpPr>
        <p:spPr>
          <a:xfrm>
            <a:off x="4671456" y="3203586"/>
            <a:ext cx="357835" cy="3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1110094-D21A-DF45-B966-5EC8FC07D014}"/>
              </a:ext>
            </a:extLst>
          </p:cNvPr>
          <p:cNvSpPr/>
          <p:nvPr/>
        </p:nvSpPr>
        <p:spPr>
          <a:xfrm>
            <a:off x="5077830" y="3203586"/>
            <a:ext cx="357835" cy="35783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AFD795F-7271-EF46-8E2C-4F6B838FD3C8}"/>
              </a:ext>
            </a:extLst>
          </p:cNvPr>
          <p:cNvSpPr txBox="1"/>
          <p:nvPr/>
        </p:nvSpPr>
        <p:spPr>
          <a:xfrm>
            <a:off x="1786055" y="2729590"/>
            <a:ext cx="1245848" cy="230832"/>
          </a:xfrm>
          <a:prstGeom prst="rect">
            <a:avLst/>
          </a:prstGeom>
          <a:noFill/>
        </p:spPr>
        <p:txBody>
          <a:bodyPr wrap="square" rtlCol="0">
            <a:spAutoFit/>
          </a:bodyPr>
          <a:lstStyle/>
          <a:p>
            <a:pPr algn="r"/>
            <a:r>
              <a:rPr lang="en-US" sz="900" b="1" dirty="0"/>
              <a:t>Primary</a:t>
            </a:r>
          </a:p>
        </p:txBody>
      </p:sp>
      <p:cxnSp>
        <p:nvCxnSpPr>
          <p:cNvPr id="32" name="Straight Connector 31">
            <a:extLst>
              <a:ext uri="{FF2B5EF4-FFF2-40B4-BE49-F238E27FC236}">
                <a16:creationId xmlns:a16="http://schemas.microsoft.com/office/drawing/2014/main" id="{5B0652C4-B4F5-D54D-9578-E2280722527C}"/>
              </a:ext>
            </a:extLst>
          </p:cNvPr>
          <p:cNvCxnSpPr>
            <a:cxnSpLocks/>
          </p:cNvCxnSpPr>
          <p:nvPr/>
        </p:nvCxnSpPr>
        <p:spPr>
          <a:xfrm>
            <a:off x="1949460" y="3125207"/>
            <a:ext cx="3685970" cy="0"/>
          </a:xfrm>
          <a:prstGeom prst="line">
            <a:avLst/>
          </a:prstGeom>
          <a:ln>
            <a:solidFill>
              <a:srgbClr val="D1D2D4"/>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75A7A88-5E26-0846-824A-D9913E51B5D0}"/>
              </a:ext>
            </a:extLst>
          </p:cNvPr>
          <p:cNvSpPr txBox="1"/>
          <p:nvPr/>
        </p:nvSpPr>
        <p:spPr>
          <a:xfrm>
            <a:off x="1786055" y="3661113"/>
            <a:ext cx="1245848" cy="230832"/>
          </a:xfrm>
          <a:prstGeom prst="rect">
            <a:avLst/>
          </a:prstGeom>
          <a:noFill/>
        </p:spPr>
        <p:txBody>
          <a:bodyPr wrap="square" rtlCol="0">
            <a:spAutoFit/>
          </a:bodyPr>
          <a:lstStyle/>
          <a:p>
            <a:pPr algn="r"/>
            <a:r>
              <a:rPr lang="en-US" sz="900" b="1" dirty="0"/>
              <a:t>Status only</a:t>
            </a:r>
          </a:p>
        </p:txBody>
      </p:sp>
      <p:sp>
        <p:nvSpPr>
          <p:cNvPr id="35" name="Rectangle 34">
            <a:extLst>
              <a:ext uri="{FF2B5EF4-FFF2-40B4-BE49-F238E27FC236}">
                <a16:creationId xmlns:a16="http://schemas.microsoft.com/office/drawing/2014/main" id="{707334A1-1AAA-824F-8D77-4B9F7D4B6B75}"/>
              </a:ext>
            </a:extLst>
          </p:cNvPr>
          <p:cNvSpPr/>
          <p:nvPr/>
        </p:nvSpPr>
        <p:spPr>
          <a:xfrm>
            <a:off x="3045960" y="3699793"/>
            <a:ext cx="764209" cy="153472"/>
          </a:xfrm>
          <a:prstGeom prst="rect">
            <a:avLst/>
          </a:prstGeom>
          <a:solidFill>
            <a:srgbClr val="64A7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1242753-831A-C740-A779-02B364BEFA0E}"/>
              </a:ext>
            </a:extLst>
          </p:cNvPr>
          <p:cNvSpPr/>
          <p:nvPr/>
        </p:nvSpPr>
        <p:spPr>
          <a:xfrm>
            <a:off x="3858708" y="3699793"/>
            <a:ext cx="764209" cy="153472"/>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C01816-B463-0148-A3DA-57E8B55D0FBA}"/>
              </a:ext>
            </a:extLst>
          </p:cNvPr>
          <p:cNvSpPr/>
          <p:nvPr/>
        </p:nvSpPr>
        <p:spPr>
          <a:xfrm>
            <a:off x="4671456" y="3699793"/>
            <a:ext cx="764209" cy="153472"/>
          </a:xfrm>
          <a:prstGeom prst="rect">
            <a:avLst/>
          </a:prstGeom>
          <a:solidFill>
            <a:srgbClr val="C0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991BAF6-E4AC-264A-8706-B8B172B84380}"/>
              </a:ext>
            </a:extLst>
          </p:cNvPr>
          <p:cNvSpPr txBox="1"/>
          <p:nvPr/>
        </p:nvSpPr>
        <p:spPr>
          <a:xfrm>
            <a:off x="1780164" y="3257855"/>
            <a:ext cx="1245848" cy="230832"/>
          </a:xfrm>
          <a:prstGeom prst="rect">
            <a:avLst/>
          </a:prstGeom>
          <a:noFill/>
        </p:spPr>
        <p:txBody>
          <a:bodyPr wrap="square" rtlCol="0">
            <a:spAutoFit/>
          </a:bodyPr>
          <a:lstStyle/>
          <a:p>
            <a:pPr algn="r"/>
            <a:r>
              <a:rPr lang="en-US" sz="900" b="1" dirty="0"/>
              <a:t>Charts &amp; Graphs</a:t>
            </a:r>
          </a:p>
        </p:txBody>
      </p:sp>
      <p:cxnSp>
        <p:nvCxnSpPr>
          <p:cNvPr id="41" name="Straight Connector 40">
            <a:extLst>
              <a:ext uri="{FF2B5EF4-FFF2-40B4-BE49-F238E27FC236}">
                <a16:creationId xmlns:a16="http://schemas.microsoft.com/office/drawing/2014/main" id="{83D41BF3-36A9-244D-B183-3C0CA80A80BC}"/>
              </a:ext>
            </a:extLst>
          </p:cNvPr>
          <p:cNvCxnSpPr>
            <a:cxnSpLocks/>
          </p:cNvCxnSpPr>
          <p:nvPr/>
        </p:nvCxnSpPr>
        <p:spPr>
          <a:xfrm>
            <a:off x="1949460" y="3620507"/>
            <a:ext cx="3685970" cy="0"/>
          </a:xfrm>
          <a:prstGeom prst="line">
            <a:avLst/>
          </a:prstGeom>
          <a:ln>
            <a:solidFill>
              <a:srgbClr val="D1D2D4"/>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686EE26-4D91-6849-9D43-BB0BF79238B6}"/>
              </a:ext>
            </a:extLst>
          </p:cNvPr>
          <p:cNvGrpSpPr/>
          <p:nvPr/>
        </p:nvGrpSpPr>
        <p:grpSpPr>
          <a:xfrm>
            <a:off x="2945611" y="3859956"/>
            <a:ext cx="913097" cy="184666"/>
            <a:chOff x="9871401" y="-411793"/>
            <a:chExt cx="913097" cy="184666"/>
          </a:xfrm>
        </p:grpSpPr>
        <p:sp>
          <p:nvSpPr>
            <p:cNvPr id="39" name="Rectangle 38">
              <a:extLst>
                <a:ext uri="{FF2B5EF4-FFF2-40B4-BE49-F238E27FC236}">
                  <a16:creationId xmlns:a16="http://schemas.microsoft.com/office/drawing/2014/main" id="{34D32B8B-8FAE-CB4D-9188-E8F2B6A6756A}"/>
                </a:ext>
              </a:extLst>
            </p:cNvPr>
            <p:cNvSpPr/>
            <p:nvPr/>
          </p:nvSpPr>
          <p:spPr>
            <a:xfrm>
              <a:off x="9871401" y="-411793"/>
              <a:ext cx="361216" cy="184666"/>
            </a:xfrm>
            <a:prstGeom prst="rect">
              <a:avLst/>
            </a:prstGeom>
          </p:spPr>
          <p:txBody>
            <a:bodyPr wrap="square">
              <a:spAutoFit/>
            </a:bodyPr>
            <a:lstStyle/>
            <a:p>
              <a:pPr marL="0" marR="0" lvl="0" indent="0" algn="ctr" defTabSz="914400" rtl="0" eaLnBrk="1" fontAlgn="t" latinLnBrk="0" hangingPunct="1">
                <a:lnSpc>
                  <a:spcPct val="100000"/>
                </a:lnSpc>
                <a:spcBef>
                  <a:spcPts val="500"/>
                </a:spcBef>
                <a:spcAft>
                  <a:spcPts val="0"/>
                </a:spcAft>
                <a:buClrTx/>
                <a:buSzTx/>
                <a:buFontTx/>
                <a:buNone/>
                <a:tabLst/>
                <a:defRPr/>
              </a:pPr>
              <a:r>
                <a:rPr lang="en-US" sz="600" dirty="0">
                  <a:solidFill>
                    <a:srgbClr val="64A70B"/>
                  </a:solidFill>
                  <a:latin typeface="Wingdings" panose="05000000000000000000" pitchFamily="2" charset="2"/>
                </a:rPr>
                <a:t>l</a:t>
              </a:r>
            </a:p>
          </p:txBody>
        </p:sp>
        <p:sp>
          <p:nvSpPr>
            <p:cNvPr id="42" name="Rectangle 41">
              <a:extLst>
                <a:ext uri="{FF2B5EF4-FFF2-40B4-BE49-F238E27FC236}">
                  <a16:creationId xmlns:a16="http://schemas.microsoft.com/office/drawing/2014/main" id="{87867E3F-8C43-A644-8571-0D04B61C05F2}"/>
                </a:ext>
              </a:extLst>
            </p:cNvPr>
            <p:cNvSpPr/>
            <p:nvPr/>
          </p:nvSpPr>
          <p:spPr>
            <a:xfrm>
              <a:off x="10024396" y="-411793"/>
              <a:ext cx="760102" cy="184666"/>
            </a:xfrm>
            <a:prstGeom prst="rect">
              <a:avLst/>
            </a:prstGeom>
          </p:spPr>
          <p:txBody>
            <a:bodyPr wrap="square">
              <a:spAutoFit/>
            </a:bodyPr>
            <a:lstStyle/>
            <a:p>
              <a:pPr marL="0" marR="0" lvl="0" indent="0" defTabSz="914400" rtl="0" eaLnBrk="1" fontAlgn="t" latinLnBrk="0" hangingPunct="1">
                <a:lnSpc>
                  <a:spcPct val="100000"/>
                </a:lnSpc>
                <a:spcBef>
                  <a:spcPts val="500"/>
                </a:spcBef>
                <a:spcAft>
                  <a:spcPts val="0"/>
                </a:spcAft>
                <a:buClrTx/>
                <a:buSzTx/>
                <a:buFontTx/>
                <a:buNone/>
                <a:tabLst/>
                <a:defRPr/>
              </a:pPr>
              <a:r>
                <a:rPr lang="en-US" sz="600" dirty="0"/>
                <a:t>=  </a:t>
              </a:r>
              <a:r>
                <a:rPr lang="en-US" sz="600" b="1" dirty="0"/>
                <a:t>l</a:t>
              </a:r>
              <a:r>
                <a:rPr lang="en-US" sz="600" dirty="0"/>
                <a:t> (Wingdings)</a:t>
              </a:r>
            </a:p>
          </p:txBody>
        </p:sp>
      </p:grpSp>
      <p:grpSp>
        <p:nvGrpSpPr>
          <p:cNvPr id="43" name="Group 42">
            <a:extLst>
              <a:ext uri="{FF2B5EF4-FFF2-40B4-BE49-F238E27FC236}">
                <a16:creationId xmlns:a16="http://schemas.microsoft.com/office/drawing/2014/main" id="{9C4EB845-5C50-EF4B-923E-43BF8A6B404A}"/>
              </a:ext>
            </a:extLst>
          </p:cNvPr>
          <p:cNvGrpSpPr/>
          <p:nvPr/>
        </p:nvGrpSpPr>
        <p:grpSpPr>
          <a:xfrm>
            <a:off x="3709820" y="3866647"/>
            <a:ext cx="1826193" cy="184666"/>
            <a:chOff x="9871401" y="-411793"/>
            <a:chExt cx="1826193" cy="184666"/>
          </a:xfrm>
        </p:grpSpPr>
        <p:sp>
          <p:nvSpPr>
            <p:cNvPr id="44" name="Rectangle 43">
              <a:extLst>
                <a:ext uri="{FF2B5EF4-FFF2-40B4-BE49-F238E27FC236}">
                  <a16:creationId xmlns:a16="http://schemas.microsoft.com/office/drawing/2014/main" id="{FDEC1F29-D5BB-824F-B4D3-7D5B2448E8E8}"/>
                </a:ext>
              </a:extLst>
            </p:cNvPr>
            <p:cNvSpPr/>
            <p:nvPr/>
          </p:nvSpPr>
          <p:spPr>
            <a:xfrm>
              <a:off x="9871401" y="-411793"/>
              <a:ext cx="361216" cy="184666"/>
            </a:xfrm>
            <a:prstGeom prst="rect">
              <a:avLst/>
            </a:prstGeom>
          </p:spPr>
          <p:txBody>
            <a:bodyPr wrap="square">
              <a:spAutoFit/>
            </a:bodyPr>
            <a:lstStyle/>
            <a:p>
              <a:pPr marL="0" marR="0" lvl="0" indent="0" algn="ctr" defTabSz="914400" rtl="0" eaLnBrk="1" fontAlgn="t" latinLnBrk="0" hangingPunct="1">
                <a:lnSpc>
                  <a:spcPct val="100000"/>
                </a:lnSpc>
                <a:spcBef>
                  <a:spcPts val="500"/>
                </a:spcBef>
                <a:spcAft>
                  <a:spcPts val="0"/>
                </a:spcAft>
                <a:buClrTx/>
                <a:buSzTx/>
                <a:buFontTx/>
                <a:buNone/>
                <a:tabLst/>
                <a:defRPr/>
              </a:pPr>
              <a:r>
                <a:rPr lang="en-US" sz="600" dirty="0">
                  <a:solidFill>
                    <a:srgbClr val="FFD100"/>
                  </a:solidFill>
                  <a:latin typeface="Wingdings 3" pitchFamily="2" charset="2"/>
                </a:rPr>
                <a:t>p</a:t>
              </a:r>
            </a:p>
          </p:txBody>
        </p:sp>
        <p:sp>
          <p:nvSpPr>
            <p:cNvPr id="45" name="Rectangle 44">
              <a:extLst>
                <a:ext uri="{FF2B5EF4-FFF2-40B4-BE49-F238E27FC236}">
                  <a16:creationId xmlns:a16="http://schemas.microsoft.com/office/drawing/2014/main" id="{9D895647-F5E7-3746-84B8-F4DA2D7267D4}"/>
                </a:ext>
              </a:extLst>
            </p:cNvPr>
            <p:cNvSpPr/>
            <p:nvPr/>
          </p:nvSpPr>
          <p:spPr>
            <a:xfrm>
              <a:off x="10024396" y="-411793"/>
              <a:ext cx="1673198" cy="184666"/>
            </a:xfrm>
            <a:prstGeom prst="rect">
              <a:avLst/>
            </a:prstGeom>
          </p:spPr>
          <p:txBody>
            <a:bodyPr wrap="square">
              <a:spAutoFit/>
            </a:bodyPr>
            <a:lstStyle/>
            <a:p>
              <a:pPr marL="0" marR="0" lvl="0" indent="0" defTabSz="914400" rtl="0" eaLnBrk="1" fontAlgn="t" latinLnBrk="0" hangingPunct="1">
                <a:lnSpc>
                  <a:spcPct val="100000"/>
                </a:lnSpc>
                <a:spcBef>
                  <a:spcPts val="500"/>
                </a:spcBef>
                <a:spcAft>
                  <a:spcPts val="0"/>
                </a:spcAft>
                <a:buClrTx/>
                <a:buSzTx/>
                <a:buFontTx/>
                <a:buNone/>
                <a:tabLst/>
                <a:defRPr/>
              </a:pPr>
              <a:r>
                <a:rPr lang="en-US" sz="600" dirty="0"/>
                <a:t>=  </a:t>
              </a:r>
              <a:r>
                <a:rPr lang="en-US" sz="600" b="1" dirty="0"/>
                <a:t>p</a:t>
              </a:r>
              <a:r>
                <a:rPr lang="en-US" sz="600" dirty="0"/>
                <a:t> (Wingdings 3)</a:t>
              </a:r>
            </a:p>
          </p:txBody>
        </p:sp>
      </p:grpSp>
      <p:grpSp>
        <p:nvGrpSpPr>
          <p:cNvPr id="46" name="Group 45">
            <a:extLst>
              <a:ext uri="{FF2B5EF4-FFF2-40B4-BE49-F238E27FC236}">
                <a16:creationId xmlns:a16="http://schemas.microsoft.com/office/drawing/2014/main" id="{7BC5D255-E0F7-1148-99C9-E2DDBA57A1E4}"/>
              </a:ext>
            </a:extLst>
          </p:cNvPr>
          <p:cNvGrpSpPr/>
          <p:nvPr/>
        </p:nvGrpSpPr>
        <p:grpSpPr>
          <a:xfrm>
            <a:off x="4562076" y="3866647"/>
            <a:ext cx="934429" cy="184666"/>
            <a:chOff x="9871401" y="-411793"/>
            <a:chExt cx="934429" cy="184666"/>
          </a:xfrm>
        </p:grpSpPr>
        <p:sp>
          <p:nvSpPr>
            <p:cNvPr id="47" name="Rectangle 46">
              <a:extLst>
                <a:ext uri="{FF2B5EF4-FFF2-40B4-BE49-F238E27FC236}">
                  <a16:creationId xmlns:a16="http://schemas.microsoft.com/office/drawing/2014/main" id="{ED6111BF-1186-D24C-874E-FD742E28783C}"/>
                </a:ext>
              </a:extLst>
            </p:cNvPr>
            <p:cNvSpPr/>
            <p:nvPr/>
          </p:nvSpPr>
          <p:spPr>
            <a:xfrm>
              <a:off x="9871401" y="-411793"/>
              <a:ext cx="361216" cy="184666"/>
            </a:xfrm>
            <a:prstGeom prst="rect">
              <a:avLst/>
            </a:prstGeom>
          </p:spPr>
          <p:txBody>
            <a:bodyPr wrap="square">
              <a:spAutoFit/>
            </a:bodyPr>
            <a:lstStyle/>
            <a:p>
              <a:pPr marL="0" marR="0" lvl="0" indent="0" algn="ctr" defTabSz="914400" rtl="0" eaLnBrk="1" fontAlgn="t" latinLnBrk="0" hangingPunct="1">
                <a:lnSpc>
                  <a:spcPct val="100000"/>
                </a:lnSpc>
                <a:spcBef>
                  <a:spcPts val="500"/>
                </a:spcBef>
                <a:spcAft>
                  <a:spcPts val="0"/>
                </a:spcAft>
                <a:buClrTx/>
                <a:buSzTx/>
                <a:buFontTx/>
                <a:buNone/>
                <a:tabLst/>
                <a:defRPr/>
              </a:pPr>
              <a:r>
                <a:rPr lang="en-US" sz="600" dirty="0">
                  <a:solidFill>
                    <a:srgbClr val="C00000"/>
                  </a:solidFill>
                  <a:latin typeface="Wingdings" pitchFamily="2" charset="2"/>
                </a:rPr>
                <a:t>u</a:t>
              </a:r>
              <a:endParaRPr kumimoji="0" lang="en-US" sz="600" b="0" i="0" u="none" strike="noStrike" kern="1200" cap="none" spc="0" normalizeH="0" baseline="0" noProof="0" dirty="0">
                <a:ln>
                  <a:noFill/>
                </a:ln>
                <a:solidFill>
                  <a:srgbClr val="C00000"/>
                </a:solidFill>
                <a:effectLst/>
                <a:uLnTx/>
                <a:uFillTx/>
                <a:latin typeface="Wingdings" pitchFamily="2" charset="2"/>
              </a:endParaRPr>
            </a:p>
          </p:txBody>
        </p:sp>
        <p:sp>
          <p:nvSpPr>
            <p:cNvPr id="48" name="Rectangle 47">
              <a:extLst>
                <a:ext uri="{FF2B5EF4-FFF2-40B4-BE49-F238E27FC236}">
                  <a16:creationId xmlns:a16="http://schemas.microsoft.com/office/drawing/2014/main" id="{9CF56744-318E-5344-A414-8D0AA2EB56A4}"/>
                </a:ext>
              </a:extLst>
            </p:cNvPr>
            <p:cNvSpPr/>
            <p:nvPr/>
          </p:nvSpPr>
          <p:spPr>
            <a:xfrm>
              <a:off x="10024395" y="-411793"/>
              <a:ext cx="781435" cy="184666"/>
            </a:xfrm>
            <a:prstGeom prst="rect">
              <a:avLst/>
            </a:prstGeom>
          </p:spPr>
          <p:txBody>
            <a:bodyPr wrap="square">
              <a:spAutoFit/>
            </a:bodyPr>
            <a:lstStyle/>
            <a:p>
              <a:pPr marL="0" marR="0" lvl="0" indent="0" defTabSz="914400" rtl="0" eaLnBrk="1" fontAlgn="t" latinLnBrk="0" hangingPunct="1">
                <a:lnSpc>
                  <a:spcPct val="100000"/>
                </a:lnSpc>
                <a:spcBef>
                  <a:spcPts val="500"/>
                </a:spcBef>
                <a:spcAft>
                  <a:spcPts val="0"/>
                </a:spcAft>
                <a:buClrTx/>
                <a:buSzTx/>
                <a:buFontTx/>
                <a:buNone/>
                <a:tabLst/>
                <a:defRPr/>
              </a:pPr>
              <a:r>
                <a:rPr lang="en-US" sz="600" dirty="0"/>
                <a:t>=  </a:t>
              </a:r>
              <a:r>
                <a:rPr lang="en-US" sz="600" b="1" dirty="0"/>
                <a:t>u</a:t>
              </a:r>
              <a:r>
                <a:rPr lang="en-US" sz="600" dirty="0"/>
                <a:t> (Wingdings)</a:t>
              </a:r>
              <a:endParaRPr kumimoji="0" lang="en-US" sz="600" b="0"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308128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582E9E-9E55-4A9B-B73D-57A8B1B86841}"/>
              </a:ext>
            </a:extLst>
          </p:cNvPr>
          <p:cNvSpPr/>
          <p:nvPr/>
        </p:nvSpPr>
        <p:spPr>
          <a:xfrm>
            <a:off x="0" y="1108443"/>
            <a:ext cx="12192000" cy="4984446"/>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1A1655DE-D8D3-6E40-A5E0-0DC592BB31B6}"/>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2</a:t>
            </a:fld>
            <a:endParaRPr lang="en-US" dirty="0"/>
          </a:p>
        </p:txBody>
      </p:sp>
      <p:sp>
        <p:nvSpPr>
          <p:cNvPr id="12" name="Text Placeholder 11">
            <a:extLst>
              <a:ext uri="{FF2B5EF4-FFF2-40B4-BE49-F238E27FC236}">
                <a16:creationId xmlns:a16="http://schemas.microsoft.com/office/drawing/2014/main" id="{45FF6E77-185E-6740-9E8D-02F83BF997FF}"/>
              </a:ext>
            </a:extLst>
          </p:cNvPr>
          <p:cNvSpPr>
            <a:spLocks noGrp="1"/>
          </p:cNvSpPr>
          <p:nvPr>
            <p:ph type="body" sz="quarter" idx="27"/>
          </p:nvPr>
        </p:nvSpPr>
        <p:spPr/>
        <p:txBody>
          <a:bodyPr/>
          <a:lstStyle/>
          <a:p>
            <a:endParaRPr lang="en-US"/>
          </a:p>
        </p:txBody>
      </p:sp>
      <p:sp>
        <p:nvSpPr>
          <p:cNvPr id="7" name="Title 12">
            <a:extLst>
              <a:ext uri="{FF2B5EF4-FFF2-40B4-BE49-F238E27FC236}">
                <a16:creationId xmlns:a16="http://schemas.microsoft.com/office/drawing/2014/main" id="{62E4358A-5DE3-4E62-A37D-A22DAD029C10}"/>
              </a:ext>
            </a:extLst>
          </p:cNvPr>
          <p:cNvSpPr>
            <a:spLocks noGrp="1"/>
          </p:cNvSpPr>
          <p:nvPr>
            <p:ph type="title"/>
          </p:nvPr>
        </p:nvSpPr>
        <p:spPr>
          <a:xfrm>
            <a:off x="342900" y="442867"/>
            <a:ext cx="11506200" cy="590931"/>
          </a:xfrm>
        </p:spPr>
        <p:txBody>
          <a:bodyPr/>
          <a:lstStyle/>
          <a:p>
            <a:r>
              <a:rPr lang="en-US" dirty="0">
                <a:solidFill>
                  <a:schemeClr val="tx2"/>
                </a:solidFill>
              </a:rPr>
              <a:t>About Me</a:t>
            </a:r>
          </a:p>
        </p:txBody>
      </p:sp>
      <p:pic>
        <p:nvPicPr>
          <p:cNvPr id="1026" name="id-6B6CE8F1-D95C-4A05-AEED-BBB404ABB684" descr="Image">
            <a:extLst>
              <a:ext uri="{FF2B5EF4-FFF2-40B4-BE49-F238E27FC236}">
                <a16:creationId xmlns:a16="http://schemas.microsoft.com/office/drawing/2014/main" id="{57FD6E14-AD45-42D9-AD8E-325C0F1D9D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02" t="9257" r="72672" b="53089"/>
          <a:stretch/>
        </p:blipFill>
        <p:spPr bwMode="auto">
          <a:xfrm>
            <a:off x="736244" y="1552341"/>
            <a:ext cx="2305050" cy="289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id-6B6CE8F1-D95C-4A05-AEED-BBB404ABB684" descr="Image">
            <a:extLst>
              <a:ext uri="{FF2B5EF4-FFF2-40B4-BE49-F238E27FC236}">
                <a16:creationId xmlns:a16="http://schemas.microsoft.com/office/drawing/2014/main" id="{1504B344-AF6D-4DE3-AAD1-A57333A34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62" t="50949" r="58096" b="7573"/>
          <a:stretch/>
        </p:blipFill>
        <p:spPr bwMode="auto">
          <a:xfrm>
            <a:off x="4999369" y="1552341"/>
            <a:ext cx="2193261" cy="291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37BE1FCD-7FC3-4BB0-B258-A3142BEF173F}"/>
              </a:ext>
            </a:extLst>
          </p:cNvPr>
          <p:cNvPicPr>
            <a:picLocks noChangeAspect="1"/>
          </p:cNvPicPr>
          <p:nvPr/>
        </p:nvPicPr>
        <p:blipFill>
          <a:blip r:embed="rId3"/>
          <a:stretch>
            <a:fillRect/>
          </a:stretch>
        </p:blipFill>
        <p:spPr>
          <a:xfrm>
            <a:off x="8683624" y="1552341"/>
            <a:ext cx="2873731" cy="2891536"/>
          </a:xfrm>
          <a:prstGeom prst="rect">
            <a:avLst/>
          </a:prstGeom>
        </p:spPr>
      </p:pic>
      <p:sp>
        <p:nvSpPr>
          <p:cNvPr id="5" name="Rectangle: Rounded Corners 4">
            <a:extLst>
              <a:ext uri="{FF2B5EF4-FFF2-40B4-BE49-F238E27FC236}">
                <a16:creationId xmlns:a16="http://schemas.microsoft.com/office/drawing/2014/main" id="{D51CDDD6-F278-454B-AFF0-820333352AA5}"/>
              </a:ext>
            </a:extLst>
          </p:cNvPr>
          <p:cNvSpPr/>
          <p:nvPr/>
        </p:nvSpPr>
        <p:spPr>
          <a:xfrm>
            <a:off x="306031" y="4534933"/>
            <a:ext cx="3165475" cy="1381838"/>
          </a:xfrm>
          <a:prstGeom prst="roundRect">
            <a:avLst/>
          </a:prstGeom>
          <a:solidFill>
            <a:schemeClr val="bg1">
              <a:alpha val="93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a:solidFill>
                  <a:schemeClr val="tx2"/>
                </a:solidFill>
              </a:rPr>
              <a:t>Born in China</a:t>
            </a:r>
          </a:p>
          <a:p>
            <a:pPr marL="285750" indent="-285750">
              <a:buFont typeface="Arial" panose="020B0604020202020204" pitchFamily="34" charset="0"/>
              <a:buChar char="•"/>
            </a:pPr>
            <a:r>
              <a:rPr lang="en-US" dirty="0">
                <a:solidFill>
                  <a:schemeClr val="tx2"/>
                </a:solidFill>
              </a:rPr>
              <a:t>Came to Singapore since Primary School</a:t>
            </a:r>
          </a:p>
        </p:txBody>
      </p:sp>
      <p:sp>
        <p:nvSpPr>
          <p:cNvPr id="16" name="Rectangle: Rounded Corners 15">
            <a:extLst>
              <a:ext uri="{FF2B5EF4-FFF2-40B4-BE49-F238E27FC236}">
                <a16:creationId xmlns:a16="http://schemas.microsoft.com/office/drawing/2014/main" id="{DA0BE516-053D-4734-8E5F-33E6B14ACE95}"/>
              </a:ext>
            </a:extLst>
          </p:cNvPr>
          <p:cNvSpPr/>
          <p:nvPr/>
        </p:nvSpPr>
        <p:spPr>
          <a:xfrm>
            <a:off x="8537751" y="4528803"/>
            <a:ext cx="3165475" cy="1381838"/>
          </a:xfrm>
          <a:prstGeom prst="roundRect">
            <a:avLst/>
          </a:prstGeom>
          <a:solidFill>
            <a:schemeClr val="bg1">
              <a:alpha val="93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a:solidFill>
                  <a:schemeClr val="tx2"/>
                </a:solidFill>
              </a:rPr>
              <a:t>Interned in NEA, PwC, Bloomberg, Micron</a:t>
            </a:r>
          </a:p>
          <a:p>
            <a:pPr marL="285750" indent="-285750">
              <a:buFont typeface="Arial" panose="020B0604020202020204" pitchFamily="34" charset="0"/>
              <a:buChar char="•"/>
            </a:pPr>
            <a:r>
              <a:rPr lang="en-US" dirty="0">
                <a:solidFill>
                  <a:schemeClr val="tx2"/>
                </a:solidFill>
              </a:rPr>
              <a:t>Interested in Data Science/ML</a:t>
            </a:r>
          </a:p>
        </p:txBody>
      </p:sp>
      <p:sp>
        <p:nvSpPr>
          <p:cNvPr id="18" name="Rectangle: Rounded Corners 17">
            <a:extLst>
              <a:ext uri="{FF2B5EF4-FFF2-40B4-BE49-F238E27FC236}">
                <a16:creationId xmlns:a16="http://schemas.microsoft.com/office/drawing/2014/main" id="{5838DFA0-A987-46DE-9157-2A5C24014968}"/>
              </a:ext>
            </a:extLst>
          </p:cNvPr>
          <p:cNvSpPr/>
          <p:nvPr/>
        </p:nvSpPr>
        <p:spPr>
          <a:xfrm>
            <a:off x="4513261" y="4528803"/>
            <a:ext cx="3165475" cy="1381838"/>
          </a:xfrm>
          <a:prstGeom prst="roundRect">
            <a:avLst/>
          </a:prstGeom>
          <a:solidFill>
            <a:schemeClr val="bg1">
              <a:alpha val="93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dirty="0">
                <a:solidFill>
                  <a:schemeClr val="tx2"/>
                </a:solidFill>
              </a:rPr>
              <a:t>Studied in</a:t>
            </a:r>
            <a:r>
              <a:rPr lang="zh-CN" altLang="en-US" dirty="0">
                <a:solidFill>
                  <a:schemeClr val="tx2"/>
                </a:solidFill>
              </a:rPr>
              <a:t> </a:t>
            </a:r>
            <a:r>
              <a:rPr lang="en-US" altLang="zh-CN" dirty="0">
                <a:solidFill>
                  <a:schemeClr val="tx2"/>
                </a:solidFill>
              </a:rPr>
              <a:t>West Spring, NJC &amp; NUS </a:t>
            </a:r>
          </a:p>
          <a:p>
            <a:pPr marL="285750" indent="-285750">
              <a:buFont typeface="Arial" panose="020B0604020202020204" pitchFamily="34" charset="0"/>
              <a:buChar char="•"/>
            </a:pPr>
            <a:r>
              <a:rPr lang="en-US" altLang="zh-CN" dirty="0">
                <a:solidFill>
                  <a:schemeClr val="tx2"/>
                </a:solidFill>
              </a:rPr>
              <a:t>CCA in Band, Orchestra, Boxing, Investment Club</a:t>
            </a:r>
          </a:p>
        </p:txBody>
      </p:sp>
    </p:spTree>
    <p:extLst>
      <p:ext uri="{BB962C8B-B14F-4D97-AF65-F5344CB8AC3E}">
        <p14:creationId xmlns:p14="http://schemas.microsoft.com/office/powerpoint/2010/main" val="339650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582E9E-9E55-4A9B-B73D-57A8B1B86841}"/>
              </a:ext>
            </a:extLst>
          </p:cNvPr>
          <p:cNvSpPr/>
          <p:nvPr/>
        </p:nvSpPr>
        <p:spPr>
          <a:xfrm>
            <a:off x="0" y="1107333"/>
            <a:ext cx="12192000" cy="4984446"/>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1A1655DE-D8D3-6E40-A5E0-0DC592BB31B6}"/>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3</a:t>
            </a:fld>
            <a:endParaRPr lang="en-US" dirty="0"/>
          </a:p>
        </p:txBody>
      </p:sp>
      <p:sp>
        <p:nvSpPr>
          <p:cNvPr id="12" name="Text Placeholder 11">
            <a:extLst>
              <a:ext uri="{FF2B5EF4-FFF2-40B4-BE49-F238E27FC236}">
                <a16:creationId xmlns:a16="http://schemas.microsoft.com/office/drawing/2014/main" id="{45FF6E77-185E-6740-9E8D-02F83BF997FF}"/>
              </a:ext>
            </a:extLst>
          </p:cNvPr>
          <p:cNvSpPr>
            <a:spLocks noGrp="1"/>
          </p:cNvSpPr>
          <p:nvPr>
            <p:ph type="body" sz="quarter" idx="27"/>
          </p:nvPr>
        </p:nvSpPr>
        <p:spPr/>
        <p:txBody>
          <a:bodyPr/>
          <a:lstStyle/>
          <a:p>
            <a:endParaRPr lang="en-US"/>
          </a:p>
        </p:txBody>
      </p:sp>
      <p:sp>
        <p:nvSpPr>
          <p:cNvPr id="13" name="Rectangle: Rounded Corners 12">
            <a:extLst>
              <a:ext uri="{FF2B5EF4-FFF2-40B4-BE49-F238E27FC236}">
                <a16:creationId xmlns:a16="http://schemas.microsoft.com/office/drawing/2014/main" id="{C62D4F49-F2D7-4087-93AB-A2D001FA65E1}"/>
              </a:ext>
            </a:extLst>
          </p:cNvPr>
          <p:cNvSpPr/>
          <p:nvPr/>
        </p:nvSpPr>
        <p:spPr>
          <a:xfrm>
            <a:off x="648931" y="1448269"/>
            <a:ext cx="11543069" cy="4302575"/>
          </a:xfrm>
          <a:prstGeom prst="roundRect">
            <a:avLst/>
          </a:prstGeom>
          <a:no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Projects in GPDNA</a:t>
            </a:r>
          </a:p>
          <a:p>
            <a:pPr marL="742950" lvl="1" indent="-285750">
              <a:buFont typeface="Arial" panose="020B0604020202020204" pitchFamily="34" charset="0"/>
              <a:buChar char="•"/>
            </a:pPr>
            <a:r>
              <a:rPr lang="en-US" dirty="0">
                <a:solidFill>
                  <a:schemeClr val="bg1"/>
                </a:solidFill>
              </a:rPr>
              <a:t>Airflow Set-up</a:t>
            </a:r>
          </a:p>
          <a:p>
            <a:pPr marL="742950" lvl="1" indent="-285750">
              <a:buFont typeface="Arial" panose="020B0604020202020204" pitchFamily="34" charset="0"/>
              <a:buChar char="•"/>
            </a:pPr>
            <a:r>
              <a:rPr lang="en-US" dirty="0">
                <a:solidFill>
                  <a:schemeClr val="bg1"/>
                </a:solidFill>
              </a:rPr>
              <a:t>Spares Weeks of Supply</a:t>
            </a:r>
          </a:p>
          <a:p>
            <a:pPr marL="742950" lvl="1" indent="-285750">
              <a:buFont typeface="Arial" panose="020B0604020202020204" pitchFamily="34" charset="0"/>
              <a:buChar char="•"/>
            </a:pPr>
            <a:r>
              <a:rPr lang="en-US" dirty="0">
                <a:solidFill>
                  <a:schemeClr val="bg1"/>
                </a:solidFill>
              </a:rPr>
              <a:t>Ariba Spend Analysis</a:t>
            </a:r>
          </a:p>
          <a:p>
            <a:endParaRPr lang="en-US" b="1" dirty="0">
              <a:solidFill>
                <a:schemeClr val="bg1"/>
              </a:solidFill>
            </a:endParaRPr>
          </a:p>
        </p:txBody>
      </p:sp>
    </p:spTree>
    <p:extLst>
      <p:ext uri="{BB962C8B-B14F-4D97-AF65-F5344CB8AC3E}">
        <p14:creationId xmlns:p14="http://schemas.microsoft.com/office/powerpoint/2010/main" val="133287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77E4FEC-50CC-B34E-885E-3C256BF846AA}"/>
              </a:ext>
            </a:extLst>
          </p:cNvPr>
          <p:cNvSpPr>
            <a:spLocks noGrp="1"/>
          </p:cNvSpPr>
          <p:nvPr>
            <p:ph type="title"/>
          </p:nvPr>
        </p:nvSpPr>
        <p:spPr/>
        <p:txBody>
          <a:bodyPr/>
          <a:lstStyle/>
          <a:p>
            <a:r>
              <a:rPr lang="en-US" dirty="0">
                <a:solidFill>
                  <a:schemeClr val="tx2"/>
                </a:solidFill>
              </a:rPr>
              <a:t>Requests</a:t>
            </a:r>
          </a:p>
        </p:txBody>
      </p:sp>
      <p:sp>
        <p:nvSpPr>
          <p:cNvPr id="3" name="Slide Number Placeholder 2">
            <a:extLst>
              <a:ext uri="{FF2B5EF4-FFF2-40B4-BE49-F238E27FC236}">
                <a16:creationId xmlns:a16="http://schemas.microsoft.com/office/drawing/2014/main" id="{1A1655DE-D8D3-6E40-A5E0-0DC592BB31B6}"/>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4</a:t>
            </a:fld>
            <a:endParaRPr lang="en-US" dirty="0"/>
          </a:p>
        </p:txBody>
      </p:sp>
      <p:sp>
        <p:nvSpPr>
          <p:cNvPr id="12" name="Text Placeholder 11">
            <a:extLst>
              <a:ext uri="{FF2B5EF4-FFF2-40B4-BE49-F238E27FC236}">
                <a16:creationId xmlns:a16="http://schemas.microsoft.com/office/drawing/2014/main" id="{45FF6E77-185E-6740-9E8D-02F83BF997FF}"/>
              </a:ext>
            </a:extLst>
          </p:cNvPr>
          <p:cNvSpPr>
            <a:spLocks noGrp="1"/>
          </p:cNvSpPr>
          <p:nvPr>
            <p:ph type="body" sz="quarter" idx="27"/>
          </p:nvPr>
        </p:nvSpPr>
        <p:spPr/>
        <p:txBody>
          <a:bodyPr/>
          <a:lstStyle/>
          <a:p>
            <a:endParaRPr lang="en-US"/>
          </a:p>
        </p:txBody>
      </p:sp>
      <p:sp>
        <p:nvSpPr>
          <p:cNvPr id="13" name="Content Placeholder 12">
            <a:extLst>
              <a:ext uri="{FF2B5EF4-FFF2-40B4-BE49-F238E27FC236}">
                <a16:creationId xmlns:a16="http://schemas.microsoft.com/office/drawing/2014/main" id="{79926FF2-21C4-6349-9174-204639A32F21}"/>
              </a:ext>
            </a:extLst>
          </p:cNvPr>
          <p:cNvSpPr>
            <a:spLocks noGrp="1"/>
          </p:cNvSpPr>
          <p:nvPr>
            <p:ph sz="quarter" idx="29"/>
          </p:nvPr>
        </p:nvSpPr>
        <p:spPr>
          <a:xfrm>
            <a:off x="342900" y="1753043"/>
            <a:ext cx="4627934" cy="1748914"/>
          </a:xfrm>
        </p:spPr>
        <p:txBody>
          <a:bodyPr/>
          <a:lstStyle/>
          <a:p>
            <a:r>
              <a:rPr lang="en-US" dirty="0"/>
              <a:t>Open-source automation tool</a:t>
            </a:r>
          </a:p>
          <a:p>
            <a:r>
              <a:rPr lang="en-US" dirty="0"/>
              <a:t>Scheduled Tasks</a:t>
            </a:r>
          </a:p>
          <a:p>
            <a:r>
              <a:rPr lang="en-US" dirty="0"/>
              <a:t>Reduce manual trigger</a:t>
            </a:r>
          </a:p>
          <a:p>
            <a:r>
              <a:rPr lang="en-US" dirty="0"/>
              <a:t>Reduce manhour</a:t>
            </a:r>
          </a:p>
        </p:txBody>
      </p:sp>
      <p:sp>
        <p:nvSpPr>
          <p:cNvPr id="6" name="TextBox 5">
            <a:extLst>
              <a:ext uri="{FF2B5EF4-FFF2-40B4-BE49-F238E27FC236}">
                <a16:creationId xmlns:a16="http://schemas.microsoft.com/office/drawing/2014/main" id="{0397BC65-CB44-4A03-96DA-A5C4A0A983C3}"/>
              </a:ext>
            </a:extLst>
          </p:cNvPr>
          <p:cNvSpPr txBox="1"/>
          <p:nvPr/>
        </p:nvSpPr>
        <p:spPr>
          <a:xfrm>
            <a:off x="342901" y="1229823"/>
            <a:ext cx="4627934" cy="523220"/>
          </a:xfrm>
          <a:prstGeom prst="rect">
            <a:avLst/>
          </a:prstGeom>
          <a:noFill/>
        </p:spPr>
        <p:txBody>
          <a:bodyPr wrap="square" rtlCol="0">
            <a:spAutoFit/>
          </a:bodyPr>
          <a:lstStyle/>
          <a:p>
            <a:r>
              <a:rPr lang="en-US" sz="2800" b="1" spc="-150" dirty="0"/>
              <a:t>Airflow</a:t>
            </a:r>
          </a:p>
        </p:txBody>
      </p:sp>
      <p:sp>
        <p:nvSpPr>
          <p:cNvPr id="7" name="Content Placeholder 12">
            <a:extLst>
              <a:ext uri="{FF2B5EF4-FFF2-40B4-BE49-F238E27FC236}">
                <a16:creationId xmlns:a16="http://schemas.microsoft.com/office/drawing/2014/main" id="{9CF0A7D6-81E8-4A4A-8C36-BD144C7D203F}"/>
              </a:ext>
            </a:extLst>
          </p:cNvPr>
          <p:cNvSpPr txBox="1">
            <a:spLocks/>
          </p:cNvSpPr>
          <p:nvPr/>
        </p:nvSpPr>
        <p:spPr>
          <a:xfrm>
            <a:off x="6096000" y="1753043"/>
            <a:ext cx="4627934" cy="4161372"/>
          </a:xfrm>
          <a:prstGeom prst="rect">
            <a:avLst/>
          </a:prstGeom>
        </p:spPr>
        <p:txBody>
          <a:bodyPr vert="horz" lIns="91440" tIns="45720" rIns="91440" bIns="45720" rtlCol="0">
            <a:normAutofit/>
          </a:bodyPr>
          <a:lst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spc="0" baseline="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spc="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spc="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spc="0">
                <a:solidFill>
                  <a:schemeClr val="tx1"/>
                </a:solidFill>
                <a:latin typeface="+mn-lt"/>
                <a:ea typeface="+mn-ea"/>
                <a:cs typeface="+mn-cs"/>
              </a:defRPr>
            </a:lvl5pPr>
            <a:lvl6pPr marL="5486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kern="1200">
                <a:solidFill>
                  <a:srgbClr val="000000"/>
                </a:solidFill>
                <a:latin typeface="+mn-lt"/>
                <a:ea typeface="+mn-ea"/>
                <a:cs typeface="+mn-cs"/>
              </a:defRPr>
            </a:lvl6pPr>
            <a:lvl7pPr marL="73152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600" b="0" kern="1200">
                <a:solidFill>
                  <a:schemeClr val="tx1"/>
                </a:solidFill>
                <a:latin typeface="+mn-lt"/>
                <a:ea typeface="+mn-ea"/>
                <a:cs typeface="+mn-cs"/>
              </a:defRPr>
            </a:lvl7pPr>
            <a:lvl8pPr marL="9144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400" kern="1200">
                <a:solidFill>
                  <a:schemeClr val="tx1"/>
                </a:solidFill>
                <a:latin typeface="+mn-lt"/>
                <a:ea typeface="+mn-ea"/>
                <a:cs typeface="+mn-cs"/>
              </a:defRPr>
            </a:lvl8pPr>
            <a:lvl9pPr marL="109728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400" kern="1200">
                <a:solidFill>
                  <a:schemeClr val="tx1"/>
                </a:solidFill>
                <a:latin typeface="+mn-lt"/>
                <a:ea typeface="+mn-ea"/>
                <a:cs typeface="+mn-cs"/>
              </a:defRPr>
            </a:lvl9pPr>
          </a:lstStyle>
          <a:p>
            <a:r>
              <a:rPr lang="en-US" dirty="0"/>
              <a:t>52 Weeks WOS forecast</a:t>
            </a:r>
          </a:p>
          <a:p>
            <a:r>
              <a:rPr lang="en-US" dirty="0"/>
              <a:t>Automated using Airflow</a:t>
            </a:r>
          </a:p>
        </p:txBody>
      </p:sp>
      <p:sp>
        <p:nvSpPr>
          <p:cNvPr id="8" name="TextBox 7">
            <a:extLst>
              <a:ext uri="{FF2B5EF4-FFF2-40B4-BE49-F238E27FC236}">
                <a16:creationId xmlns:a16="http://schemas.microsoft.com/office/drawing/2014/main" id="{993C7F8F-0B57-4702-8B49-2E5BCC9AB70D}"/>
              </a:ext>
            </a:extLst>
          </p:cNvPr>
          <p:cNvSpPr txBox="1"/>
          <p:nvPr/>
        </p:nvSpPr>
        <p:spPr>
          <a:xfrm>
            <a:off x="6096001" y="1229823"/>
            <a:ext cx="5662308" cy="523220"/>
          </a:xfrm>
          <a:prstGeom prst="rect">
            <a:avLst/>
          </a:prstGeom>
          <a:noFill/>
        </p:spPr>
        <p:txBody>
          <a:bodyPr wrap="square" rtlCol="0">
            <a:spAutoFit/>
          </a:bodyPr>
          <a:lstStyle/>
          <a:p>
            <a:r>
              <a:rPr lang="en-US" sz="2800" b="1" spc="-150" dirty="0"/>
              <a:t>Spares Weeks of Supply Report</a:t>
            </a:r>
          </a:p>
        </p:txBody>
      </p:sp>
      <p:pic>
        <p:nvPicPr>
          <p:cNvPr id="2" name="Picture 1">
            <a:extLst>
              <a:ext uri="{FF2B5EF4-FFF2-40B4-BE49-F238E27FC236}">
                <a16:creationId xmlns:a16="http://schemas.microsoft.com/office/drawing/2014/main" id="{B02B51F7-1637-4345-9539-CDE33720ADDA}"/>
              </a:ext>
            </a:extLst>
          </p:cNvPr>
          <p:cNvPicPr>
            <a:picLocks noChangeAspect="1"/>
          </p:cNvPicPr>
          <p:nvPr/>
        </p:nvPicPr>
        <p:blipFill>
          <a:blip r:embed="rId2"/>
          <a:stretch>
            <a:fillRect/>
          </a:stretch>
        </p:blipFill>
        <p:spPr>
          <a:xfrm>
            <a:off x="342900" y="3552668"/>
            <a:ext cx="4783578" cy="2059265"/>
          </a:xfrm>
          <a:prstGeom prst="rect">
            <a:avLst/>
          </a:prstGeom>
        </p:spPr>
      </p:pic>
      <p:pic>
        <p:nvPicPr>
          <p:cNvPr id="4" name="Picture 3">
            <a:extLst>
              <a:ext uri="{FF2B5EF4-FFF2-40B4-BE49-F238E27FC236}">
                <a16:creationId xmlns:a16="http://schemas.microsoft.com/office/drawing/2014/main" id="{D7B8FC67-FF60-4C6F-83A6-C2AF5BC96EC7}"/>
              </a:ext>
            </a:extLst>
          </p:cNvPr>
          <p:cNvPicPr>
            <a:picLocks noChangeAspect="1"/>
          </p:cNvPicPr>
          <p:nvPr/>
        </p:nvPicPr>
        <p:blipFill>
          <a:blip r:embed="rId3"/>
          <a:stretch>
            <a:fillRect/>
          </a:stretch>
        </p:blipFill>
        <p:spPr>
          <a:xfrm>
            <a:off x="5820844" y="3570252"/>
            <a:ext cx="6004747" cy="2059265"/>
          </a:xfrm>
          <a:prstGeom prst="rect">
            <a:avLst/>
          </a:prstGeom>
        </p:spPr>
      </p:pic>
    </p:spTree>
    <p:extLst>
      <p:ext uri="{BB962C8B-B14F-4D97-AF65-F5344CB8AC3E}">
        <p14:creationId xmlns:p14="http://schemas.microsoft.com/office/powerpoint/2010/main" val="221587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FEBE4D-4F1A-354D-B95B-D8265002FEC4}"/>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5</a:t>
            </a:fld>
            <a:endParaRPr lang="en-US" dirty="0"/>
          </a:p>
        </p:txBody>
      </p:sp>
      <p:sp>
        <p:nvSpPr>
          <p:cNvPr id="14" name="Text Placeholder 13">
            <a:extLst>
              <a:ext uri="{FF2B5EF4-FFF2-40B4-BE49-F238E27FC236}">
                <a16:creationId xmlns:a16="http://schemas.microsoft.com/office/drawing/2014/main" id="{E5FF165E-9ED7-BD4B-8846-29C41B44F2DF}"/>
              </a:ext>
            </a:extLst>
          </p:cNvPr>
          <p:cNvSpPr>
            <a:spLocks noGrp="1"/>
          </p:cNvSpPr>
          <p:nvPr>
            <p:ph type="body" sz="quarter" idx="27"/>
          </p:nvPr>
        </p:nvSpPr>
        <p:spPr/>
        <p:txBody>
          <a:bodyPr/>
          <a:lstStyle/>
          <a:p>
            <a:endParaRPr lang="en-US"/>
          </a:p>
        </p:txBody>
      </p:sp>
      <p:sp>
        <p:nvSpPr>
          <p:cNvPr id="7" name="Title 10">
            <a:extLst>
              <a:ext uri="{FF2B5EF4-FFF2-40B4-BE49-F238E27FC236}">
                <a16:creationId xmlns:a16="http://schemas.microsoft.com/office/drawing/2014/main" id="{FD9692F7-1719-4463-8B11-FA6495FE0F73}"/>
              </a:ext>
            </a:extLst>
          </p:cNvPr>
          <p:cNvSpPr txBox="1">
            <a:spLocks/>
          </p:cNvSpPr>
          <p:nvPr/>
        </p:nvSpPr>
        <p:spPr>
          <a:xfrm>
            <a:off x="495299" y="637350"/>
            <a:ext cx="11506200" cy="590931"/>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dirty="0">
                <a:solidFill>
                  <a:schemeClr val="tx2"/>
                </a:solidFill>
              </a:rPr>
              <a:t>Ariba Spares Analysis</a:t>
            </a:r>
          </a:p>
        </p:txBody>
      </p:sp>
      <p:pic>
        <p:nvPicPr>
          <p:cNvPr id="2" name="Picture 1">
            <a:extLst>
              <a:ext uri="{FF2B5EF4-FFF2-40B4-BE49-F238E27FC236}">
                <a16:creationId xmlns:a16="http://schemas.microsoft.com/office/drawing/2014/main" id="{8194F7A5-CEE6-479A-960A-48044D7EB23B}"/>
              </a:ext>
            </a:extLst>
          </p:cNvPr>
          <p:cNvPicPr>
            <a:picLocks noChangeAspect="1"/>
          </p:cNvPicPr>
          <p:nvPr/>
        </p:nvPicPr>
        <p:blipFill>
          <a:blip r:embed="rId2"/>
          <a:stretch>
            <a:fillRect/>
          </a:stretch>
        </p:blipFill>
        <p:spPr>
          <a:xfrm>
            <a:off x="495300" y="1667972"/>
            <a:ext cx="6148691" cy="2176341"/>
          </a:xfrm>
          <a:prstGeom prst="rect">
            <a:avLst/>
          </a:prstGeom>
        </p:spPr>
      </p:pic>
      <p:sp>
        <p:nvSpPr>
          <p:cNvPr id="9" name="TextBox 8">
            <a:extLst>
              <a:ext uri="{FF2B5EF4-FFF2-40B4-BE49-F238E27FC236}">
                <a16:creationId xmlns:a16="http://schemas.microsoft.com/office/drawing/2014/main" id="{3F62E28A-F2DA-4C54-AB19-5C4802FCD10B}"/>
              </a:ext>
            </a:extLst>
          </p:cNvPr>
          <p:cNvSpPr txBox="1"/>
          <p:nvPr/>
        </p:nvSpPr>
        <p:spPr>
          <a:xfrm>
            <a:off x="495300" y="1298640"/>
            <a:ext cx="4627934" cy="369332"/>
          </a:xfrm>
          <a:prstGeom prst="rect">
            <a:avLst/>
          </a:prstGeom>
          <a:noFill/>
        </p:spPr>
        <p:txBody>
          <a:bodyPr wrap="square" rtlCol="0">
            <a:spAutoFit/>
          </a:bodyPr>
          <a:lstStyle/>
          <a:p>
            <a:r>
              <a:rPr lang="en-US" spc="-150" dirty="0"/>
              <a:t>Material Description</a:t>
            </a:r>
          </a:p>
        </p:txBody>
      </p:sp>
      <p:sp>
        <p:nvSpPr>
          <p:cNvPr id="4" name="Rectangle 3">
            <a:extLst>
              <a:ext uri="{FF2B5EF4-FFF2-40B4-BE49-F238E27FC236}">
                <a16:creationId xmlns:a16="http://schemas.microsoft.com/office/drawing/2014/main" id="{D38CBDFD-DF7A-4965-8D25-6E2E0C27436D}"/>
              </a:ext>
            </a:extLst>
          </p:cNvPr>
          <p:cNvSpPr/>
          <p:nvPr/>
        </p:nvSpPr>
        <p:spPr>
          <a:xfrm>
            <a:off x="7098084" y="1535989"/>
            <a:ext cx="4744666" cy="2308324"/>
          </a:xfrm>
          <a:prstGeom prst="rect">
            <a:avLst/>
          </a:prstGeom>
        </p:spPr>
        <p:txBody>
          <a:bodyPr wrap="square">
            <a:spAutoFit/>
          </a:bodyPr>
          <a:lstStyle/>
          <a:p>
            <a:pPr marL="285750" indent="-285750">
              <a:buFont typeface="Arial" panose="020B0604020202020204" pitchFamily="34" charset="0"/>
              <a:buChar char="•"/>
            </a:pPr>
            <a:r>
              <a:rPr lang="en-US" dirty="0"/>
              <a:t>From FY20 till now, Invoice spend through Ariba - $5 Billion </a:t>
            </a:r>
          </a:p>
          <a:p>
            <a:endParaRPr lang="en-US" dirty="0"/>
          </a:p>
          <a:p>
            <a:pPr marL="285750" indent="-285750">
              <a:buFont typeface="Arial" panose="020B0604020202020204" pitchFamily="34" charset="0"/>
              <a:buChar char="•"/>
            </a:pPr>
            <a:r>
              <a:rPr lang="en-US" dirty="0"/>
              <a:t>FE Spares (based on 4 GL’s) invoice spend through Ariba - $2 Billion (40%)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Materials with English Language Description – $1.6 Billion</a:t>
            </a:r>
          </a:p>
        </p:txBody>
      </p:sp>
      <p:sp>
        <p:nvSpPr>
          <p:cNvPr id="5" name="Rectangle 4">
            <a:extLst>
              <a:ext uri="{FF2B5EF4-FFF2-40B4-BE49-F238E27FC236}">
                <a16:creationId xmlns:a16="http://schemas.microsoft.com/office/drawing/2014/main" id="{9DEB42D8-D619-4428-80E9-66E667360AE0}"/>
              </a:ext>
            </a:extLst>
          </p:cNvPr>
          <p:cNvSpPr/>
          <p:nvPr/>
        </p:nvSpPr>
        <p:spPr>
          <a:xfrm>
            <a:off x="7098084" y="4408313"/>
            <a:ext cx="5255638" cy="1200329"/>
          </a:xfrm>
          <a:prstGeom prst="rect">
            <a:avLst/>
          </a:prstGeom>
        </p:spPr>
        <p:txBody>
          <a:bodyPr wrap="square">
            <a:spAutoFit/>
          </a:bodyPr>
          <a:lstStyle/>
          <a:p>
            <a:pPr marL="342900" indent="-342900">
              <a:buFont typeface="Wingdings" panose="05000000000000000000" pitchFamily="2" charset="2"/>
              <a:buChar char="§"/>
            </a:pPr>
            <a:r>
              <a:rPr lang="en-US" dirty="0"/>
              <a:t>Vendor Description may have some characteristic information present </a:t>
            </a:r>
          </a:p>
          <a:p>
            <a:endParaRPr lang="en-US" dirty="0"/>
          </a:p>
          <a:p>
            <a:pPr marL="342900" indent="-342900">
              <a:buFont typeface="Wingdings" panose="05000000000000000000" pitchFamily="2" charset="2"/>
              <a:buChar char="§"/>
            </a:pPr>
            <a:r>
              <a:rPr lang="en-US" dirty="0"/>
              <a:t>Indicative information to L3</a:t>
            </a:r>
          </a:p>
        </p:txBody>
      </p:sp>
      <p:pic>
        <p:nvPicPr>
          <p:cNvPr id="6" name="Picture 5">
            <a:extLst>
              <a:ext uri="{FF2B5EF4-FFF2-40B4-BE49-F238E27FC236}">
                <a16:creationId xmlns:a16="http://schemas.microsoft.com/office/drawing/2014/main" id="{FC220D8B-1914-4A6B-9194-E33540E28029}"/>
              </a:ext>
            </a:extLst>
          </p:cNvPr>
          <p:cNvPicPr>
            <a:picLocks noChangeAspect="1"/>
          </p:cNvPicPr>
          <p:nvPr/>
        </p:nvPicPr>
        <p:blipFill>
          <a:blip r:embed="rId3"/>
          <a:stretch>
            <a:fillRect/>
          </a:stretch>
        </p:blipFill>
        <p:spPr>
          <a:xfrm>
            <a:off x="495299" y="4300269"/>
            <a:ext cx="6148691" cy="1259091"/>
          </a:xfrm>
          <a:prstGeom prst="rect">
            <a:avLst/>
          </a:prstGeom>
        </p:spPr>
      </p:pic>
    </p:spTree>
    <p:extLst>
      <p:ext uri="{BB962C8B-B14F-4D97-AF65-F5344CB8AC3E}">
        <p14:creationId xmlns:p14="http://schemas.microsoft.com/office/powerpoint/2010/main" val="300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1655DE-D8D3-6E40-A5E0-0DC592BB31B6}"/>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6</a:t>
            </a:fld>
            <a:endParaRPr lang="en-US" dirty="0"/>
          </a:p>
        </p:txBody>
      </p:sp>
      <p:sp>
        <p:nvSpPr>
          <p:cNvPr id="12" name="Text Placeholder 11">
            <a:extLst>
              <a:ext uri="{FF2B5EF4-FFF2-40B4-BE49-F238E27FC236}">
                <a16:creationId xmlns:a16="http://schemas.microsoft.com/office/drawing/2014/main" id="{45FF6E77-185E-6740-9E8D-02F83BF997FF}"/>
              </a:ext>
            </a:extLst>
          </p:cNvPr>
          <p:cNvSpPr>
            <a:spLocks noGrp="1"/>
          </p:cNvSpPr>
          <p:nvPr>
            <p:ph type="body" sz="quarter" idx="27"/>
          </p:nvPr>
        </p:nvSpPr>
        <p:spPr/>
        <p:txBody>
          <a:bodyPr/>
          <a:lstStyle/>
          <a:p>
            <a:endParaRPr lang="en-US"/>
          </a:p>
        </p:txBody>
      </p:sp>
      <p:sp>
        <p:nvSpPr>
          <p:cNvPr id="6" name="Google Shape;240;p29">
            <a:extLst>
              <a:ext uri="{FF2B5EF4-FFF2-40B4-BE49-F238E27FC236}">
                <a16:creationId xmlns:a16="http://schemas.microsoft.com/office/drawing/2014/main" id="{FDB4F281-C3BA-4CC7-84A6-2BABA2CC4E5F}"/>
              </a:ext>
            </a:extLst>
          </p:cNvPr>
          <p:cNvSpPr/>
          <p:nvPr/>
        </p:nvSpPr>
        <p:spPr>
          <a:xfrm>
            <a:off x="516010" y="1747501"/>
            <a:ext cx="2626021" cy="529447"/>
          </a:xfrm>
          <a:prstGeom prst="homePlate">
            <a:avLst>
              <a:gd name="adj" fmla="val 50000"/>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bg1"/>
                </a:solidFill>
                <a:latin typeface="Oxygen"/>
                <a:ea typeface="Oxygen"/>
                <a:cs typeface="Oxygen"/>
                <a:sym typeface="Oxygen"/>
              </a:rPr>
              <a:t>C</a:t>
            </a:r>
            <a:r>
              <a:rPr lang="en-US" altLang="zh-CN" dirty="0">
                <a:solidFill>
                  <a:schemeClr val="bg1"/>
                </a:solidFill>
                <a:latin typeface="Oxygen"/>
                <a:ea typeface="Oxygen"/>
                <a:cs typeface="Oxygen"/>
                <a:sym typeface="Oxygen"/>
              </a:rPr>
              <a:t>leaning</a:t>
            </a:r>
            <a:endParaRPr dirty="0">
              <a:solidFill>
                <a:schemeClr val="bg1"/>
              </a:solidFill>
              <a:latin typeface="Oxygen"/>
              <a:ea typeface="Oxygen"/>
              <a:cs typeface="Oxygen"/>
              <a:sym typeface="Oxygen"/>
            </a:endParaRPr>
          </a:p>
        </p:txBody>
      </p:sp>
      <p:sp>
        <p:nvSpPr>
          <p:cNvPr id="8" name="Google Shape;243;p29">
            <a:extLst>
              <a:ext uri="{FF2B5EF4-FFF2-40B4-BE49-F238E27FC236}">
                <a16:creationId xmlns:a16="http://schemas.microsoft.com/office/drawing/2014/main" id="{0872EF8E-4A42-4869-B2BB-EE8663CA0229}"/>
              </a:ext>
            </a:extLst>
          </p:cNvPr>
          <p:cNvSpPr/>
          <p:nvPr/>
        </p:nvSpPr>
        <p:spPr>
          <a:xfrm>
            <a:off x="5062272" y="1747500"/>
            <a:ext cx="2765417" cy="529447"/>
          </a:xfrm>
          <a:prstGeom prst="chevron">
            <a:avLst>
              <a:gd name="adj" fmla="val 50000"/>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1"/>
                </a:solidFill>
                <a:latin typeface="Oxygen"/>
                <a:ea typeface="Oxygen"/>
                <a:cs typeface="Oxygen"/>
                <a:sym typeface="Oxygen"/>
              </a:rPr>
              <a:t>Keyword Extraction</a:t>
            </a:r>
            <a:endParaRPr dirty="0">
              <a:solidFill>
                <a:schemeClr val="lt1"/>
              </a:solidFill>
              <a:latin typeface="Oxygen"/>
              <a:ea typeface="Oxygen"/>
              <a:cs typeface="Oxygen"/>
              <a:sym typeface="Oxygen"/>
            </a:endParaRPr>
          </a:p>
        </p:txBody>
      </p:sp>
      <p:sp>
        <p:nvSpPr>
          <p:cNvPr id="9" name="Google Shape;243;p29">
            <a:extLst>
              <a:ext uri="{FF2B5EF4-FFF2-40B4-BE49-F238E27FC236}">
                <a16:creationId xmlns:a16="http://schemas.microsoft.com/office/drawing/2014/main" id="{D424191F-2BB3-4C25-94DC-C0E2566A6DB9}"/>
              </a:ext>
            </a:extLst>
          </p:cNvPr>
          <p:cNvSpPr/>
          <p:nvPr/>
        </p:nvSpPr>
        <p:spPr>
          <a:xfrm>
            <a:off x="9591472" y="1747501"/>
            <a:ext cx="2325771" cy="529447"/>
          </a:xfrm>
          <a:prstGeom prst="chevron">
            <a:avLst>
              <a:gd name="adj" fmla="val 50000"/>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1"/>
                </a:solidFill>
                <a:latin typeface="Oxygen"/>
                <a:ea typeface="Oxygen"/>
                <a:cs typeface="Oxygen"/>
                <a:sym typeface="Oxygen"/>
              </a:rPr>
              <a:t>Classification</a:t>
            </a:r>
            <a:endParaRPr dirty="0">
              <a:solidFill>
                <a:schemeClr val="lt1"/>
              </a:solidFill>
              <a:latin typeface="Oxygen"/>
              <a:ea typeface="Oxygen"/>
              <a:cs typeface="Oxygen"/>
              <a:sym typeface="Oxygen"/>
            </a:endParaRPr>
          </a:p>
        </p:txBody>
      </p:sp>
      <p:sp>
        <p:nvSpPr>
          <p:cNvPr id="10" name="Google Shape;237;p29">
            <a:extLst>
              <a:ext uri="{FF2B5EF4-FFF2-40B4-BE49-F238E27FC236}">
                <a16:creationId xmlns:a16="http://schemas.microsoft.com/office/drawing/2014/main" id="{D3DF4F72-5094-4D48-91A6-0C90912488D7}"/>
              </a:ext>
            </a:extLst>
          </p:cNvPr>
          <p:cNvSpPr/>
          <p:nvPr/>
        </p:nvSpPr>
        <p:spPr>
          <a:xfrm>
            <a:off x="7560307" y="1747501"/>
            <a:ext cx="2325771" cy="529447"/>
          </a:xfrm>
          <a:prstGeom prst="chevron">
            <a:avLst>
              <a:gd name="adj" fmla="val 50000"/>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bg1"/>
                </a:solidFill>
                <a:latin typeface="Oxygen"/>
                <a:ea typeface="Oxygen"/>
                <a:cs typeface="Oxygen"/>
                <a:sym typeface="Oxygen"/>
              </a:rPr>
              <a:t>Embedding</a:t>
            </a:r>
            <a:endParaRPr dirty="0">
              <a:solidFill>
                <a:schemeClr val="bg1"/>
              </a:solidFill>
              <a:latin typeface="Oxygen"/>
              <a:ea typeface="Oxygen"/>
              <a:cs typeface="Oxygen"/>
              <a:sym typeface="Oxygen"/>
            </a:endParaRPr>
          </a:p>
        </p:txBody>
      </p:sp>
      <p:sp>
        <p:nvSpPr>
          <p:cNvPr id="4" name="Rectangle: Rounded Corners 3">
            <a:extLst>
              <a:ext uri="{FF2B5EF4-FFF2-40B4-BE49-F238E27FC236}">
                <a16:creationId xmlns:a16="http://schemas.microsoft.com/office/drawing/2014/main" id="{9358C851-E370-4A89-92B5-6830A2B064DF}"/>
              </a:ext>
            </a:extLst>
          </p:cNvPr>
          <p:cNvSpPr/>
          <p:nvPr/>
        </p:nvSpPr>
        <p:spPr>
          <a:xfrm>
            <a:off x="453255" y="2258168"/>
            <a:ext cx="2437272" cy="2177908"/>
          </a:xfrm>
          <a:prstGeom prst="roundRect">
            <a:avLst>
              <a:gd name="adj" fmla="val 13075"/>
            </a:avLst>
          </a:prstGeom>
          <a:solidFill>
            <a:schemeClr val="accent1">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endParaRPr lang="en-US" dirty="0">
              <a:solidFill>
                <a:schemeClr val="accent1"/>
              </a:solidFill>
            </a:endParaRPr>
          </a:p>
          <a:p>
            <a:pPr marL="285750" indent="-285750">
              <a:buFont typeface="Arial" panose="020B0604020202020204" pitchFamily="34" charset="0"/>
              <a:buChar char="•"/>
            </a:pPr>
            <a:r>
              <a:rPr lang="en-US" dirty="0">
                <a:solidFill>
                  <a:schemeClr val="accent1"/>
                </a:solidFill>
              </a:rPr>
              <a:t>Symbols</a:t>
            </a:r>
          </a:p>
          <a:p>
            <a:pPr marL="285750" indent="-285750">
              <a:buFont typeface="Arial" panose="020B0604020202020204" pitchFamily="34" charset="0"/>
              <a:buChar char="•"/>
            </a:pPr>
            <a:r>
              <a:rPr lang="en-US" dirty="0">
                <a:solidFill>
                  <a:schemeClr val="accent1"/>
                </a:solidFill>
              </a:rPr>
              <a:t>Punctuations</a:t>
            </a:r>
          </a:p>
          <a:p>
            <a:pPr marL="285750" indent="-285750">
              <a:buFont typeface="Arial" panose="020B0604020202020204" pitchFamily="34" charset="0"/>
              <a:buChar char="•"/>
            </a:pPr>
            <a:r>
              <a:rPr lang="en-US" dirty="0">
                <a:solidFill>
                  <a:schemeClr val="accent1"/>
                </a:solidFill>
              </a:rPr>
              <a:t>Numerical values</a:t>
            </a:r>
          </a:p>
          <a:p>
            <a:pPr marL="285750" indent="-285750">
              <a:buFont typeface="Arial" panose="020B0604020202020204" pitchFamily="34" charset="0"/>
              <a:buChar char="•"/>
            </a:pPr>
            <a:r>
              <a:rPr lang="en-US" dirty="0">
                <a:solidFill>
                  <a:schemeClr val="accent1"/>
                </a:solidFill>
              </a:rPr>
              <a:t>Capitalization </a:t>
            </a:r>
          </a:p>
          <a:p>
            <a:pPr marL="285750" indent="-285750">
              <a:buFont typeface="Arial" panose="020B0604020202020204" pitchFamily="34" charset="0"/>
              <a:buChar char="•"/>
            </a:pPr>
            <a:r>
              <a:rPr lang="en-US" dirty="0">
                <a:solidFill>
                  <a:schemeClr val="accent1"/>
                </a:solidFill>
              </a:rPr>
              <a:t>Translation</a:t>
            </a:r>
          </a:p>
          <a:p>
            <a:pPr marL="285750" indent="-285750">
              <a:buFont typeface="Arial" panose="020B0604020202020204" pitchFamily="34" charset="0"/>
              <a:buChar char="•"/>
            </a:pPr>
            <a:endParaRPr lang="en-US" dirty="0">
              <a:solidFill>
                <a:schemeClr val="accent1"/>
              </a:solidFill>
            </a:endParaRPr>
          </a:p>
          <a:p>
            <a:pPr marL="285750" indent="-285750">
              <a:buFont typeface="Arial" panose="020B0604020202020204" pitchFamily="34" charset="0"/>
              <a:buChar char="•"/>
            </a:pPr>
            <a:endParaRPr lang="en-US" dirty="0">
              <a:solidFill>
                <a:schemeClr val="accent1"/>
              </a:solidFill>
            </a:endParaRPr>
          </a:p>
        </p:txBody>
      </p:sp>
      <p:sp>
        <p:nvSpPr>
          <p:cNvPr id="14" name="Google Shape;237;p29">
            <a:extLst>
              <a:ext uri="{FF2B5EF4-FFF2-40B4-BE49-F238E27FC236}">
                <a16:creationId xmlns:a16="http://schemas.microsoft.com/office/drawing/2014/main" id="{CB0E255D-E218-4FFE-83AD-328AAC999303}"/>
              </a:ext>
            </a:extLst>
          </p:cNvPr>
          <p:cNvSpPr/>
          <p:nvPr/>
        </p:nvSpPr>
        <p:spPr>
          <a:xfrm>
            <a:off x="2872927" y="1747500"/>
            <a:ext cx="2515635" cy="529447"/>
          </a:xfrm>
          <a:prstGeom prst="chevron">
            <a:avLst>
              <a:gd name="adj" fmla="val 50000"/>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bg1"/>
                </a:solidFill>
                <a:latin typeface="Oxygen"/>
                <a:ea typeface="Oxygen"/>
                <a:cs typeface="Oxygen"/>
                <a:sym typeface="Oxygen"/>
              </a:rPr>
              <a:t>Normalisation</a:t>
            </a:r>
            <a:endParaRPr dirty="0">
              <a:solidFill>
                <a:schemeClr val="bg1"/>
              </a:solidFill>
              <a:latin typeface="Oxygen"/>
              <a:ea typeface="Oxygen"/>
              <a:cs typeface="Oxygen"/>
              <a:sym typeface="Oxygen"/>
            </a:endParaRPr>
          </a:p>
        </p:txBody>
      </p:sp>
      <p:sp>
        <p:nvSpPr>
          <p:cNvPr id="15" name="Rectangle: Rounded Corners 14">
            <a:extLst>
              <a:ext uri="{FF2B5EF4-FFF2-40B4-BE49-F238E27FC236}">
                <a16:creationId xmlns:a16="http://schemas.microsoft.com/office/drawing/2014/main" id="{A5AF9297-3945-4333-90F9-8DF4629B33A3}"/>
              </a:ext>
            </a:extLst>
          </p:cNvPr>
          <p:cNvSpPr/>
          <p:nvPr/>
        </p:nvSpPr>
        <p:spPr>
          <a:xfrm>
            <a:off x="2824286" y="2258167"/>
            <a:ext cx="2393974" cy="2177908"/>
          </a:xfrm>
          <a:prstGeom prst="roundRect">
            <a:avLst>
              <a:gd name="adj" fmla="val 13075"/>
            </a:avLst>
          </a:prstGeom>
          <a:solidFill>
            <a:schemeClr val="accent5">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dirty="0">
              <a:solidFill>
                <a:schemeClr val="accent5"/>
              </a:solidFill>
            </a:endParaRPr>
          </a:p>
          <a:p>
            <a:pPr marL="285750" indent="-285750">
              <a:buFont typeface="Arial" panose="020B0604020202020204" pitchFamily="34" charset="0"/>
              <a:buChar char="•"/>
            </a:pPr>
            <a:r>
              <a:rPr lang="en-US" dirty="0">
                <a:solidFill>
                  <a:schemeClr val="accent5"/>
                </a:solidFill>
              </a:rPr>
              <a:t>Short Forms</a:t>
            </a:r>
          </a:p>
          <a:p>
            <a:pPr marL="285750" indent="-285750">
              <a:buFont typeface="Arial" panose="020B0604020202020204" pitchFamily="34" charset="0"/>
              <a:buChar char="•"/>
            </a:pPr>
            <a:r>
              <a:rPr lang="en-US" dirty="0">
                <a:solidFill>
                  <a:schemeClr val="accent5"/>
                </a:solidFill>
              </a:rPr>
              <a:t>Stop-Words</a:t>
            </a:r>
          </a:p>
          <a:p>
            <a:pPr marL="285750" indent="-285750">
              <a:buFont typeface="Arial" panose="020B0604020202020204" pitchFamily="34" charset="0"/>
              <a:buChar char="•"/>
            </a:pPr>
            <a:r>
              <a:rPr lang="en-US" dirty="0">
                <a:solidFill>
                  <a:schemeClr val="accent5"/>
                </a:solidFill>
              </a:rPr>
              <a:t>Tense/Form</a:t>
            </a:r>
          </a:p>
          <a:p>
            <a:pPr marL="742950" lvl="1" indent="-285750">
              <a:buFont typeface="Arial" panose="020B0604020202020204" pitchFamily="34" charset="0"/>
              <a:buChar char="•"/>
            </a:pPr>
            <a:r>
              <a:rPr lang="en-US" sz="1400" dirty="0">
                <a:solidFill>
                  <a:schemeClr val="accent5"/>
                </a:solidFill>
              </a:rPr>
              <a:t>Stemmatization </a:t>
            </a:r>
          </a:p>
          <a:p>
            <a:pPr marL="742950" lvl="1" indent="-285750">
              <a:buFont typeface="Arial" panose="020B0604020202020204" pitchFamily="34" charset="0"/>
              <a:buChar char="•"/>
            </a:pPr>
            <a:r>
              <a:rPr lang="en-US" sz="1400" dirty="0">
                <a:solidFill>
                  <a:schemeClr val="accent5"/>
                </a:solidFill>
              </a:rPr>
              <a:t>Lemmatization</a:t>
            </a:r>
          </a:p>
          <a:p>
            <a:pPr marL="285750" indent="-285750">
              <a:buFont typeface="Arial" panose="020B0604020202020204" pitchFamily="34" charset="0"/>
              <a:buChar char="•"/>
            </a:pPr>
            <a:endParaRPr lang="en-US" dirty="0">
              <a:solidFill>
                <a:schemeClr val="accent5"/>
              </a:solidFill>
            </a:endParaRPr>
          </a:p>
          <a:p>
            <a:pPr marL="285750" indent="-285750">
              <a:buFont typeface="Arial" panose="020B0604020202020204" pitchFamily="34" charset="0"/>
              <a:buChar char="•"/>
            </a:pPr>
            <a:endParaRPr lang="en-US" dirty="0">
              <a:solidFill>
                <a:schemeClr val="accent5"/>
              </a:solidFill>
            </a:endParaRPr>
          </a:p>
          <a:p>
            <a:pPr marL="285750" indent="-285750">
              <a:buFont typeface="Arial" panose="020B0604020202020204" pitchFamily="34" charset="0"/>
              <a:buChar char="•"/>
            </a:pPr>
            <a:endParaRPr lang="en-US" dirty="0">
              <a:solidFill>
                <a:schemeClr val="accent5"/>
              </a:solidFill>
            </a:endParaRPr>
          </a:p>
        </p:txBody>
      </p:sp>
      <p:sp>
        <p:nvSpPr>
          <p:cNvPr id="16" name="Rectangle: Rounded Corners 15">
            <a:extLst>
              <a:ext uri="{FF2B5EF4-FFF2-40B4-BE49-F238E27FC236}">
                <a16:creationId xmlns:a16="http://schemas.microsoft.com/office/drawing/2014/main" id="{AA8F2615-9EE9-4E06-8DBD-437EFA6F4D70}"/>
              </a:ext>
            </a:extLst>
          </p:cNvPr>
          <p:cNvSpPr/>
          <p:nvPr/>
        </p:nvSpPr>
        <p:spPr>
          <a:xfrm>
            <a:off x="5124557" y="2258165"/>
            <a:ext cx="2444740" cy="1674485"/>
          </a:xfrm>
          <a:prstGeom prst="roundRect">
            <a:avLst>
              <a:gd name="adj" fmla="val 13075"/>
            </a:avLst>
          </a:prstGeom>
          <a:solidFill>
            <a:schemeClr val="accent2">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Frequency</a:t>
            </a:r>
          </a:p>
          <a:p>
            <a:pPr marL="285750" indent="-285750">
              <a:buFont typeface="Arial" panose="020B0604020202020204" pitchFamily="34" charset="0"/>
              <a:buChar char="•"/>
            </a:pPr>
            <a:r>
              <a:rPr lang="en-US" dirty="0">
                <a:solidFill>
                  <a:schemeClr val="accent2"/>
                </a:solidFill>
              </a:rPr>
              <a:t>Percentage</a:t>
            </a:r>
          </a:p>
          <a:p>
            <a:pPr marL="285750" indent="-285750">
              <a:buFont typeface="Arial" panose="020B0604020202020204" pitchFamily="34" charset="0"/>
              <a:buChar char="•"/>
            </a:pPr>
            <a:r>
              <a:rPr lang="en-US" dirty="0">
                <a:solidFill>
                  <a:schemeClr val="accent2"/>
                </a:solidFill>
              </a:rPr>
              <a:t>Appearance Ratio</a:t>
            </a:r>
          </a:p>
        </p:txBody>
      </p:sp>
      <p:sp>
        <p:nvSpPr>
          <p:cNvPr id="5" name="Rectangle 4">
            <a:hlinkClick r:id="rId2" action="ppaction://hlinksldjump"/>
            <a:extLst>
              <a:ext uri="{FF2B5EF4-FFF2-40B4-BE49-F238E27FC236}">
                <a16:creationId xmlns:a16="http://schemas.microsoft.com/office/drawing/2014/main" id="{F4EDB621-D1DB-4E15-BDEF-50260E86A239}"/>
              </a:ext>
            </a:extLst>
          </p:cNvPr>
          <p:cNvSpPr/>
          <p:nvPr/>
        </p:nvSpPr>
        <p:spPr>
          <a:xfrm>
            <a:off x="3706238" y="3774332"/>
            <a:ext cx="1356034" cy="428017"/>
          </a:xfrm>
          <a:prstGeom prst="rect">
            <a:avLst/>
          </a:prstGeom>
          <a:solidFill>
            <a:srgbClr val="0077C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3" action="ppaction://hlinksldjump"/>
            <a:extLst>
              <a:ext uri="{FF2B5EF4-FFF2-40B4-BE49-F238E27FC236}">
                <a16:creationId xmlns:a16="http://schemas.microsoft.com/office/drawing/2014/main" id="{6F0C83D3-7AD4-40B3-A641-E9DC6B2825D7}"/>
              </a:ext>
            </a:extLst>
          </p:cNvPr>
          <p:cNvSpPr/>
          <p:nvPr/>
        </p:nvSpPr>
        <p:spPr>
          <a:xfrm>
            <a:off x="5521695" y="3210628"/>
            <a:ext cx="1921108" cy="266984"/>
          </a:xfrm>
          <a:prstGeom prst="rect">
            <a:avLst/>
          </a:prstGeom>
          <a:solidFill>
            <a:srgbClr val="0077C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7CEFB71-498B-42AE-A0A9-97F5A1B90CF4}"/>
              </a:ext>
            </a:extLst>
          </p:cNvPr>
          <p:cNvSpPr/>
          <p:nvPr/>
        </p:nvSpPr>
        <p:spPr>
          <a:xfrm>
            <a:off x="7540851" y="2299483"/>
            <a:ext cx="2168167" cy="1866894"/>
          </a:xfrm>
          <a:prstGeom prst="roundRect">
            <a:avLst>
              <a:gd name="adj" fmla="val 13075"/>
            </a:avLst>
          </a:prstGeom>
          <a:solidFill>
            <a:schemeClr val="accent3">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endParaRPr lang="en-US" dirty="0">
              <a:solidFill>
                <a:schemeClr val="accent3"/>
              </a:solidFill>
            </a:endParaRPr>
          </a:p>
          <a:p>
            <a:pPr marL="285750" indent="-285750">
              <a:buFont typeface="Arial" panose="020B0604020202020204" pitchFamily="34" charset="0"/>
              <a:buChar char="•"/>
            </a:pPr>
            <a:r>
              <a:rPr lang="en-US" dirty="0">
                <a:solidFill>
                  <a:schemeClr val="accent3"/>
                </a:solidFill>
              </a:rPr>
              <a:t>TF-IDF</a:t>
            </a:r>
          </a:p>
          <a:p>
            <a:pPr marL="285750" indent="-285750">
              <a:buFont typeface="Arial" panose="020B0604020202020204" pitchFamily="34" charset="0"/>
              <a:buChar char="•"/>
            </a:pPr>
            <a:r>
              <a:rPr lang="en-US" dirty="0">
                <a:solidFill>
                  <a:schemeClr val="accent3"/>
                </a:solidFill>
              </a:rPr>
              <a:t>Word-2-Vec</a:t>
            </a:r>
          </a:p>
          <a:p>
            <a:pPr marL="285750" indent="-285750">
              <a:buFont typeface="Arial" panose="020B0604020202020204" pitchFamily="34" charset="0"/>
              <a:buChar char="•"/>
            </a:pPr>
            <a:r>
              <a:rPr lang="en-US" dirty="0">
                <a:solidFill>
                  <a:schemeClr val="accent3"/>
                </a:solidFill>
              </a:rPr>
              <a:t>Frequency Count</a:t>
            </a:r>
          </a:p>
        </p:txBody>
      </p:sp>
      <p:sp>
        <p:nvSpPr>
          <p:cNvPr id="20" name="Rectangle: Rounded Corners 19">
            <a:extLst>
              <a:ext uri="{FF2B5EF4-FFF2-40B4-BE49-F238E27FC236}">
                <a16:creationId xmlns:a16="http://schemas.microsoft.com/office/drawing/2014/main" id="{6594877E-E64A-42CA-860B-A09BD00416D4}"/>
              </a:ext>
            </a:extLst>
          </p:cNvPr>
          <p:cNvSpPr/>
          <p:nvPr/>
        </p:nvSpPr>
        <p:spPr>
          <a:xfrm>
            <a:off x="9590736" y="2278295"/>
            <a:ext cx="2325772" cy="1866894"/>
          </a:xfrm>
          <a:prstGeom prst="roundRect">
            <a:avLst>
              <a:gd name="adj" fmla="val 13075"/>
            </a:avLst>
          </a:prstGeom>
          <a:solidFill>
            <a:schemeClr val="accent4">
              <a:alpha val="1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endParaRPr lang="en-US" dirty="0">
              <a:solidFill>
                <a:schemeClr val="accent4"/>
              </a:solidFill>
            </a:endParaRPr>
          </a:p>
          <a:p>
            <a:pPr marL="285750" indent="-285750">
              <a:buFont typeface="Arial" panose="020B0604020202020204" pitchFamily="34" charset="0"/>
              <a:buChar char="•"/>
            </a:pPr>
            <a:r>
              <a:rPr lang="en-US" dirty="0">
                <a:solidFill>
                  <a:schemeClr val="accent4"/>
                </a:solidFill>
              </a:rPr>
              <a:t>KNN </a:t>
            </a:r>
          </a:p>
          <a:p>
            <a:pPr marL="285750" indent="-285750">
              <a:buFont typeface="Arial" panose="020B0604020202020204" pitchFamily="34" charset="0"/>
              <a:buChar char="•"/>
            </a:pPr>
            <a:r>
              <a:rPr lang="en-US" dirty="0">
                <a:solidFill>
                  <a:schemeClr val="accent4"/>
                </a:solidFill>
              </a:rPr>
              <a:t>Decision Tree</a:t>
            </a:r>
          </a:p>
          <a:p>
            <a:pPr marL="285750" indent="-285750">
              <a:buFont typeface="Arial" panose="020B0604020202020204" pitchFamily="34" charset="0"/>
              <a:buChar char="•"/>
            </a:pPr>
            <a:r>
              <a:rPr lang="en-US" dirty="0">
                <a:solidFill>
                  <a:schemeClr val="accent4"/>
                </a:solidFill>
              </a:rPr>
              <a:t>Random Forest</a:t>
            </a:r>
          </a:p>
          <a:p>
            <a:pPr marL="285750" indent="-285750">
              <a:buFont typeface="Arial" panose="020B0604020202020204" pitchFamily="34" charset="0"/>
              <a:buChar char="•"/>
            </a:pPr>
            <a:r>
              <a:rPr lang="en-US" dirty="0">
                <a:solidFill>
                  <a:schemeClr val="accent4"/>
                </a:solidFill>
              </a:rPr>
              <a:t>Naïve Baye</a:t>
            </a:r>
          </a:p>
          <a:p>
            <a:endParaRPr lang="en-US" dirty="0">
              <a:solidFill>
                <a:schemeClr val="accent4"/>
              </a:solidFill>
            </a:endParaRPr>
          </a:p>
          <a:p>
            <a:pPr marL="285750" indent="-285750">
              <a:buFont typeface="Arial" panose="020B0604020202020204" pitchFamily="34" charset="0"/>
              <a:buChar char="•"/>
            </a:pPr>
            <a:endParaRPr lang="en-US" dirty="0">
              <a:solidFill>
                <a:schemeClr val="accent4"/>
              </a:solidFill>
            </a:endParaRPr>
          </a:p>
        </p:txBody>
      </p:sp>
      <p:sp>
        <p:nvSpPr>
          <p:cNvPr id="17" name="Rectangle 16">
            <a:hlinkClick r:id="rId4" action="ppaction://hlinksldjump"/>
            <a:extLst>
              <a:ext uri="{FF2B5EF4-FFF2-40B4-BE49-F238E27FC236}">
                <a16:creationId xmlns:a16="http://schemas.microsoft.com/office/drawing/2014/main" id="{0FD21E1C-4FDC-46EE-9AA5-4932172805F2}"/>
              </a:ext>
            </a:extLst>
          </p:cNvPr>
          <p:cNvSpPr/>
          <p:nvPr/>
        </p:nvSpPr>
        <p:spPr>
          <a:xfrm>
            <a:off x="7940134" y="2685030"/>
            <a:ext cx="787553" cy="277232"/>
          </a:xfrm>
          <a:prstGeom prst="rect">
            <a:avLst/>
          </a:prstGeom>
          <a:solidFill>
            <a:srgbClr val="0077C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0">
            <a:extLst>
              <a:ext uri="{FF2B5EF4-FFF2-40B4-BE49-F238E27FC236}">
                <a16:creationId xmlns:a16="http://schemas.microsoft.com/office/drawing/2014/main" id="{6516043B-2C7D-49B2-88ED-59BC76405739}"/>
              </a:ext>
            </a:extLst>
          </p:cNvPr>
          <p:cNvSpPr txBox="1">
            <a:spLocks/>
          </p:cNvSpPr>
          <p:nvPr/>
        </p:nvSpPr>
        <p:spPr>
          <a:xfrm>
            <a:off x="495299" y="637350"/>
            <a:ext cx="11506200" cy="590931"/>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dirty="0">
                <a:solidFill>
                  <a:schemeClr val="tx2"/>
                </a:solidFill>
              </a:rPr>
              <a:t>Ariba Spares Analysis</a:t>
            </a:r>
          </a:p>
        </p:txBody>
      </p:sp>
    </p:spTree>
    <p:extLst>
      <p:ext uri="{BB962C8B-B14F-4D97-AF65-F5344CB8AC3E}">
        <p14:creationId xmlns:p14="http://schemas.microsoft.com/office/powerpoint/2010/main" val="26839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4" grpId="0" animBg="1"/>
      <p:bldP spid="14" grpId="0" animBg="1"/>
      <p:bldP spid="15" grpId="0" animBg="1"/>
      <p:bldP spid="16"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918195-588E-CE46-AA29-D81EC83207A0}"/>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7</a:t>
            </a:fld>
            <a:endParaRPr lang="en-US" dirty="0"/>
          </a:p>
        </p:txBody>
      </p:sp>
      <p:sp>
        <p:nvSpPr>
          <p:cNvPr id="5" name="Title 10">
            <a:extLst>
              <a:ext uri="{FF2B5EF4-FFF2-40B4-BE49-F238E27FC236}">
                <a16:creationId xmlns:a16="http://schemas.microsoft.com/office/drawing/2014/main" id="{126CFFD2-3EFC-42BB-A4A9-2E484409BABE}"/>
              </a:ext>
            </a:extLst>
          </p:cNvPr>
          <p:cNvSpPr txBox="1">
            <a:spLocks/>
          </p:cNvSpPr>
          <p:nvPr/>
        </p:nvSpPr>
        <p:spPr>
          <a:xfrm>
            <a:off x="495299" y="637350"/>
            <a:ext cx="11506200" cy="590931"/>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dirty="0">
                <a:solidFill>
                  <a:schemeClr val="tx2"/>
                </a:solidFill>
              </a:rPr>
              <a:t>Ariba Spares Analysis</a:t>
            </a:r>
          </a:p>
        </p:txBody>
      </p:sp>
      <p:pic>
        <p:nvPicPr>
          <p:cNvPr id="3" name="Picture 2">
            <a:hlinkClick r:id="rId2"/>
            <a:extLst>
              <a:ext uri="{FF2B5EF4-FFF2-40B4-BE49-F238E27FC236}">
                <a16:creationId xmlns:a16="http://schemas.microsoft.com/office/drawing/2014/main" id="{B7004C7A-C67F-4C24-8DD5-36FAEF043F3B}"/>
              </a:ext>
            </a:extLst>
          </p:cNvPr>
          <p:cNvPicPr>
            <a:picLocks noChangeAspect="1"/>
          </p:cNvPicPr>
          <p:nvPr/>
        </p:nvPicPr>
        <p:blipFill>
          <a:blip r:embed="rId3"/>
          <a:stretch>
            <a:fillRect/>
          </a:stretch>
        </p:blipFill>
        <p:spPr>
          <a:xfrm>
            <a:off x="495299" y="1644449"/>
            <a:ext cx="11349653" cy="4170196"/>
          </a:xfrm>
          <a:prstGeom prst="rect">
            <a:avLst/>
          </a:prstGeom>
        </p:spPr>
      </p:pic>
      <p:sp>
        <p:nvSpPr>
          <p:cNvPr id="6" name="Rectangle 5">
            <a:extLst>
              <a:ext uri="{FF2B5EF4-FFF2-40B4-BE49-F238E27FC236}">
                <a16:creationId xmlns:a16="http://schemas.microsoft.com/office/drawing/2014/main" id="{7A49528E-739E-4970-A388-EEAD07809212}"/>
              </a:ext>
            </a:extLst>
          </p:cNvPr>
          <p:cNvSpPr/>
          <p:nvPr/>
        </p:nvSpPr>
        <p:spPr>
          <a:xfrm>
            <a:off x="8382000" y="2625969"/>
            <a:ext cx="1488831" cy="3188676"/>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C34E9F3-56CC-4A89-BCD3-D9675305AEF5}"/>
              </a:ext>
            </a:extLst>
          </p:cNvPr>
          <p:cNvSpPr/>
          <p:nvPr/>
        </p:nvSpPr>
        <p:spPr>
          <a:xfrm>
            <a:off x="1793631" y="1669504"/>
            <a:ext cx="1254370" cy="639942"/>
          </a:xfrm>
          <a:prstGeom prst="rect">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55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918195-588E-CE46-AA29-D81EC83207A0}"/>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8</a:t>
            </a:fld>
            <a:endParaRPr lang="en-US" dirty="0"/>
          </a:p>
        </p:txBody>
      </p:sp>
      <p:sp>
        <p:nvSpPr>
          <p:cNvPr id="5" name="Title 10">
            <a:extLst>
              <a:ext uri="{FF2B5EF4-FFF2-40B4-BE49-F238E27FC236}">
                <a16:creationId xmlns:a16="http://schemas.microsoft.com/office/drawing/2014/main" id="{126CFFD2-3EFC-42BB-A4A9-2E484409BABE}"/>
              </a:ext>
            </a:extLst>
          </p:cNvPr>
          <p:cNvSpPr txBox="1">
            <a:spLocks/>
          </p:cNvSpPr>
          <p:nvPr/>
        </p:nvSpPr>
        <p:spPr>
          <a:xfrm>
            <a:off x="495299" y="637350"/>
            <a:ext cx="11506200" cy="590931"/>
          </a:xfrm>
          <a:prstGeom prst="rect">
            <a:avLst/>
          </a:prstGeom>
        </p:spPr>
        <p:txBody>
          <a:bodyPr vert="horz" lIns="91440" tIns="45720" rIns="91440" bIns="45720" rtlCol="0" anchor="t">
            <a:spAutoFit/>
          </a:bodyPr>
          <a:lst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a:lstStyle>
          <a:p>
            <a:r>
              <a:rPr lang="en-US" dirty="0">
                <a:solidFill>
                  <a:schemeClr val="tx2"/>
                </a:solidFill>
              </a:rPr>
              <a:t>Ariba Spares Analysis</a:t>
            </a:r>
          </a:p>
        </p:txBody>
      </p:sp>
      <p:pic>
        <p:nvPicPr>
          <p:cNvPr id="4" name="Picture 3">
            <a:hlinkClick r:id="rId2"/>
            <a:extLst>
              <a:ext uri="{FF2B5EF4-FFF2-40B4-BE49-F238E27FC236}">
                <a16:creationId xmlns:a16="http://schemas.microsoft.com/office/drawing/2014/main" id="{16F52AA8-1C3A-4A32-A6B9-6ABAC10F2EEE}"/>
              </a:ext>
            </a:extLst>
          </p:cNvPr>
          <p:cNvPicPr>
            <a:picLocks noChangeAspect="1"/>
          </p:cNvPicPr>
          <p:nvPr/>
        </p:nvPicPr>
        <p:blipFill>
          <a:blip r:embed="rId3"/>
          <a:stretch>
            <a:fillRect/>
          </a:stretch>
        </p:blipFill>
        <p:spPr>
          <a:xfrm>
            <a:off x="1488613" y="1413259"/>
            <a:ext cx="9214773" cy="4851718"/>
          </a:xfrm>
          <a:prstGeom prst="rect">
            <a:avLst/>
          </a:prstGeom>
        </p:spPr>
      </p:pic>
      <p:pic>
        <p:nvPicPr>
          <p:cNvPr id="9" name="Picture 8">
            <a:extLst>
              <a:ext uri="{FF2B5EF4-FFF2-40B4-BE49-F238E27FC236}">
                <a16:creationId xmlns:a16="http://schemas.microsoft.com/office/drawing/2014/main" id="{9DD68EAC-847B-4FAA-8358-4B2A950FB861}"/>
              </a:ext>
            </a:extLst>
          </p:cNvPr>
          <p:cNvPicPr>
            <a:picLocks noChangeAspect="1"/>
          </p:cNvPicPr>
          <p:nvPr/>
        </p:nvPicPr>
        <p:blipFill>
          <a:blip r:embed="rId4"/>
          <a:stretch>
            <a:fillRect/>
          </a:stretch>
        </p:blipFill>
        <p:spPr>
          <a:xfrm>
            <a:off x="9765323" y="1228282"/>
            <a:ext cx="938063" cy="1072072"/>
          </a:xfrm>
          <a:prstGeom prst="rect">
            <a:avLst/>
          </a:prstGeom>
        </p:spPr>
      </p:pic>
      <p:sp>
        <p:nvSpPr>
          <p:cNvPr id="10" name="Rectangle: Rounded Corners 9">
            <a:extLst>
              <a:ext uri="{FF2B5EF4-FFF2-40B4-BE49-F238E27FC236}">
                <a16:creationId xmlns:a16="http://schemas.microsoft.com/office/drawing/2014/main" id="{ADB7D51B-F81D-40D7-8E2E-82DB800A93DB}"/>
              </a:ext>
            </a:extLst>
          </p:cNvPr>
          <p:cNvSpPr/>
          <p:nvPr/>
        </p:nvSpPr>
        <p:spPr>
          <a:xfrm>
            <a:off x="9583723" y="2300354"/>
            <a:ext cx="1301261" cy="717750"/>
          </a:xfrm>
          <a:prstGeom prst="roundRect">
            <a:avLst>
              <a:gd name="adj" fmla="val 13075"/>
            </a:avLst>
          </a:prstGeom>
          <a:no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00" dirty="0">
                <a:solidFill>
                  <a:srgbClr val="D4D4D4"/>
                </a:solidFill>
              </a:rPr>
              <a:t>*High &amp; Medium predictions are 80% accurate</a:t>
            </a:r>
          </a:p>
        </p:txBody>
      </p:sp>
    </p:spTree>
    <p:extLst>
      <p:ext uri="{BB962C8B-B14F-4D97-AF65-F5344CB8AC3E}">
        <p14:creationId xmlns:p14="http://schemas.microsoft.com/office/powerpoint/2010/main" val="342435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B5D375-4CA2-8F49-B40B-9ECE6C2F7493}"/>
              </a:ext>
            </a:extLst>
          </p:cNvPr>
          <p:cNvSpPr>
            <a:spLocks noGrp="1"/>
          </p:cNvSpPr>
          <p:nvPr>
            <p:ph type="sldNum" sz="quarter" idx="12"/>
          </p:nvPr>
        </p:nvSpPr>
        <p:spPr>
          <a:xfrm>
            <a:off x="11255731" y="221540"/>
            <a:ext cx="587019" cy="230832"/>
          </a:xfrm>
        </p:spPr>
        <p:txBody>
          <a:bodyPr/>
          <a:lstStyle/>
          <a:p>
            <a:fld id="{B7E7695C-FCF1-4AA0-9B93-7941FED13DC4}" type="slidenum">
              <a:rPr lang="en-US" smtClean="0"/>
              <a:pPr/>
              <a:t>9</a:t>
            </a:fld>
            <a:endParaRPr lang="en-US" dirty="0"/>
          </a:p>
        </p:txBody>
      </p:sp>
    </p:spTree>
    <p:extLst>
      <p:ext uri="{BB962C8B-B14F-4D97-AF65-F5344CB8AC3E}">
        <p14:creationId xmlns:p14="http://schemas.microsoft.com/office/powerpoint/2010/main" val="963046304"/>
      </p:ext>
    </p:extLst>
  </p:cSld>
  <p:clrMapOvr>
    <a:masterClrMapping/>
  </p:clrMapOvr>
</p:sld>
</file>

<file path=ppt/theme/theme1.xml><?xml version="1.0" encoding="utf-8"?>
<a:theme xmlns:a="http://schemas.openxmlformats.org/drawingml/2006/main" name="Micron 3.1.3 Corporate Template Layouts">
  <a:themeElements>
    <a:clrScheme name="Micron">
      <a:dk1>
        <a:srgbClr val="000000"/>
      </a:dk1>
      <a:lt1>
        <a:srgbClr val="FFFFFF"/>
      </a:lt1>
      <a:dk2>
        <a:srgbClr val="0090DA"/>
      </a:dk2>
      <a:lt2>
        <a:srgbClr val="FFFFFF"/>
      </a:lt2>
      <a:accent1>
        <a:srgbClr val="009C85"/>
      </a:accent1>
      <a:accent2>
        <a:srgbClr val="5E249F"/>
      </a:accent2>
      <a:accent3>
        <a:srgbClr val="70C4E8"/>
      </a:accent3>
      <a:accent4>
        <a:srgbClr val="FF8E1C"/>
      </a:accent4>
      <a:accent5>
        <a:srgbClr val="BB28BB"/>
      </a:accent5>
      <a:accent6>
        <a:srgbClr val="7F7F7F"/>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067F09E-7A2C-4BCA-9DFE-9072AE96A3CA}" vid="{E5D501E8-95D4-4834-AB18-82B99833FE68}"/>
    </a:ext>
  </a:extLst>
</a:theme>
</file>

<file path=ppt/theme/theme2.xml><?xml version="1.0" encoding="utf-8"?>
<a:theme xmlns:a="http://schemas.openxmlformats.org/drawingml/2006/main" name="Micron 3.1.3 Custom Layouts">
  <a:themeElements>
    <a:clrScheme name="Micron">
      <a:dk1>
        <a:srgbClr val="000000"/>
      </a:dk1>
      <a:lt1>
        <a:srgbClr val="FFFFFF"/>
      </a:lt1>
      <a:dk2>
        <a:srgbClr val="0090DA"/>
      </a:dk2>
      <a:lt2>
        <a:srgbClr val="FFFFFF"/>
      </a:lt2>
      <a:accent1>
        <a:srgbClr val="009C85"/>
      </a:accent1>
      <a:accent2>
        <a:srgbClr val="5E249F"/>
      </a:accent2>
      <a:accent3>
        <a:srgbClr val="70C4E8"/>
      </a:accent3>
      <a:accent4>
        <a:srgbClr val="FF8E1C"/>
      </a:accent4>
      <a:accent5>
        <a:srgbClr val="BB28BB"/>
      </a:accent5>
      <a:accent6>
        <a:srgbClr val="7F7F7F"/>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067F09E-7A2C-4BCA-9DFE-9072AE96A3CA}" vid="{AE4E4B59-C953-4306-8B03-98F9233089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8441</TotalTime>
  <Words>272</Words>
  <Application>Microsoft Office PowerPoint</Application>
  <PresentationFormat>Widescreen</PresentationFormat>
  <Paragraphs>98</Paragraphs>
  <Slides>15</Slides>
  <Notes>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Apple Symbols</vt:lpstr>
      <vt:lpstr>Oxygen</vt:lpstr>
      <vt:lpstr>System Font Regular</vt:lpstr>
      <vt:lpstr>Arial</vt:lpstr>
      <vt:lpstr>Calibri</vt:lpstr>
      <vt:lpstr>Wingdings</vt:lpstr>
      <vt:lpstr>Wingdings 3</vt:lpstr>
      <vt:lpstr>Micron 3.1.3 Corporate Template Layouts</vt:lpstr>
      <vt:lpstr>Micron 3.1.3 Custom Layouts</vt:lpstr>
      <vt:lpstr>Internship Journey</vt:lpstr>
      <vt:lpstr>About Me</vt:lpstr>
      <vt:lpstr>PowerPoint Presentation</vt:lpstr>
      <vt:lpstr>Requests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Chart Example 1</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Shaomin Liu (shaominliu) [ Intern ]</dc:creator>
  <cp:lastModifiedBy>Shaomin Liu (shaominliu) [ Intern ]</cp:lastModifiedBy>
  <cp:revision>21</cp:revision>
  <cp:lastPrinted>2019-07-02T17:09:38Z</cp:lastPrinted>
  <dcterms:created xsi:type="dcterms:W3CDTF">2021-04-09T08:47:33Z</dcterms:created>
  <dcterms:modified xsi:type="dcterms:W3CDTF">2021-04-21T06:19:48Z</dcterms:modified>
  <cp:version>2021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Micron 3.1 Corporate Template Layouts:7\Micron 3.1 Custom Layouts:7</vt:lpwstr>
  </property>
  <property fmtid="{D5CDD505-2E9C-101B-9397-08002B2CF9AE}" pid="3" name="ClassificationContentMarkingFooterText">
    <vt:lpwstr>Micron Confidential</vt:lpwstr>
  </property>
  <property fmtid="{D5CDD505-2E9C-101B-9397-08002B2CF9AE}" pid="4" name="ClassificationContentMarkingHeaderLocations">
    <vt:lpwstr>Micron 3.1 Corporate Template Layouts:6\Micron 3.1 Custom Layouts:6</vt:lpwstr>
  </property>
  <property fmtid="{D5CDD505-2E9C-101B-9397-08002B2CF9AE}" pid="5" name="ClassificationContentMarkingHeaderText">
    <vt:lpwstr>Micron Confidential</vt:lpwstr>
  </property>
  <property fmtid="{D5CDD505-2E9C-101B-9397-08002B2CF9AE}" pid="6" name="MSIP_Label_37874100-6000-43b6-a204-2d77792600b9_Enabled">
    <vt:lpwstr>true</vt:lpwstr>
  </property>
  <property fmtid="{D5CDD505-2E9C-101B-9397-08002B2CF9AE}" pid="7" name="MSIP_Label_37874100-6000-43b6-a204-2d77792600b9_SetDate">
    <vt:lpwstr>2021-04-13T02:01:55Z</vt:lpwstr>
  </property>
  <property fmtid="{D5CDD505-2E9C-101B-9397-08002B2CF9AE}" pid="8" name="MSIP_Label_37874100-6000-43b6-a204-2d77792600b9_Method">
    <vt:lpwstr>Privileged</vt:lpwstr>
  </property>
  <property fmtid="{D5CDD505-2E9C-101B-9397-08002B2CF9AE}" pid="9" name="MSIP_Label_37874100-6000-43b6-a204-2d77792600b9_Name">
    <vt:lpwstr>Confidential</vt:lpwstr>
  </property>
  <property fmtid="{D5CDD505-2E9C-101B-9397-08002B2CF9AE}" pid="10" name="MSIP_Label_37874100-6000-43b6-a204-2d77792600b9_SiteId">
    <vt:lpwstr>f38a5ecd-2813-4862-b11b-ac1d563c806f</vt:lpwstr>
  </property>
  <property fmtid="{D5CDD505-2E9C-101B-9397-08002B2CF9AE}" pid="11" name="MSIP_Label_37874100-6000-43b6-a204-2d77792600b9_ActionId">
    <vt:lpwstr>b4d79d72-459a-480b-8a26-4550dabfbc2b</vt:lpwstr>
  </property>
  <property fmtid="{D5CDD505-2E9C-101B-9397-08002B2CF9AE}" pid="12" name="MSIP_Label_37874100-6000-43b6-a204-2d77792600b9_ContentBits">
    <vt:lpwstr>3</vt:lpwstr>
  </property>
</Properties>
</file>