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05" autoAdjust="0"/>
    <p:restoredTop sz="94660"/>
  </p:normalViewPr>
  <p:slideViewPr>
    <p:cSldViewPr snapToGrid="0">
      <p:cViewPr>
        <p:scale>
          <a:sx n="110" d="100"/>
          <a:sy n="110" d="100"/>
        </p:scale>
        <p:origin x="51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7CBFC4-A29B-4C43-8B96-1E9F1E923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040290-E5A8-4E06-AAD1-CBEEC7971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59F2B9-1723-4292-AD38-CA06FDBD9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F8F1-272B-430D-8AF9-29B47D4B1193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D3C4E6-D071-45DD-8CB5-4BF4520BF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64D04A-B4D1-4D30-ABB4-03CB632A1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F87A-0E0D-4C7C-B1AF-0FEB8FFFC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009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A9ABA9-0D8E-4759-AACB-2778F36CD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8816E4-9F16-42C0-9B56-63D40DC44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4859C9-7597-4C98-A1A9-BA5417DA4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F8F1-272B-430D-8AF9-29B47D4B1193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F585D1-EBD4-45E5-83B4-655151DF2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2397EA-DF89-4991-AA0E-1BC8F6473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F87A-0E0D-4C7C-B1AF-0FEB8FFFC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267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A40F17D-3253-40F6-9FCC-409F290FE8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680417-F7E3-4D50-B70A-2B96362211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F33DE9-7D11-486D-B7E1-DD3125A35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F8F1-272B-430D-8AF9-29B47D4B1193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86077A-3A85-4A19-9FE0-2F9464E4F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70E403-0B12-47CD-8402-1B3FA2C2D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F87A-0E0D-4C7C-B1AF-0FEB8FFFC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61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D76B5-64DA-457E-9F6C-7B03D9997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045F58-4CE7-4CBB-A280-903E89536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D3EF77-3665-4D26-9267-E49C4AB80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F8F1-272B-430D-8AF9-29B47D4B1193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1E55D4-4E3B-41DA-A6D2-47EECAB72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51AE0E-75C7-41F1-9659-37D9EA6F7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F87A-0E0D-4C7C-B1AF-0FEB8FFFC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247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34778-C172-46A0-94DB-C4E7DBC23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40D7B1-D295-47FD-90E6-28954D116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417B52-FFF2-47C0-9F9C-7BE88C6AC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F8F1-272B-430D-8AF9-29B47D4B1193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48FFC8-747F-4CAC-862F-D78E8DD2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F68424-59C0-4289-8985-D23FB6BEE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F87A-0E0D-4C7C-B1AF-0FEB8FFFC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4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D5838-8452-47A1-907F-965BF1275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1C16C3-69DC-466B-BD8B-909E260E1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8631A6-C590-48F7-AD17-2B681AA84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EB4233-A0C6-4B9A-A649-36008D122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F8F1-272B-430D-8AF9-29B47D4B1193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E34A40-1805-4A86-A83D-AC1EBCA45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20BA7F-D46C-401E-AF5A-99154134B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F87A-0E0D-4C7C-B1AF-0FEB8FFFC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204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A2827C-448C-4B53-8508-7643BFCBC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1A219E-E2F3-4156-970C-9491CB4FA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DF92D2-A006-4556-AA10-E77706F80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929366-CA4B-4964-ABA2-D85C8A9391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F4C9C4-4C91-4296-8CBE-93D34A97A8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8ED1900-055E-46F5-AB32-9F56BD45B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F8F1-272B-430D-8AF9-29B47D4B1193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3E26E3E-3364-46FD-B249-F12B0A3E4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D7C8F0-4C4E-4374-91EF-3E4666274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F87A-0E0D-4C7C-B1AF-0FEB8FFFC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443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A988B-5EFE-4C0B-BC45-BA2A79D9D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E403B76-3936-4818-A517-81C29BB7E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F8F1-272B-430D-8AF9-29B47D4B1193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3BEB0D5-0199-427B-8BED-BE44823F6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E6BBA63-49DB-4838-839A-136729FEE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F87A-0E0D-4C7C-B1AF-0FEB8FFFC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873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BBF0E6-91F7-4740-B8BB-38324795D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F8F1-272B-430D-8AF9-29B47D4B1193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D3576B9-0660-49A1-8A0B-CE7B3551B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14E971-287E-45DE-9904-4EB199EC3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F87A-0E0D-4C7C-B1AF-0FEB8FFFC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21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80C174-CF4C-4413-9966-93A84CF51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087736-DF78-4772-AF66-DA727386C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A83A96-D378-4FD6-958F-D5D402E4A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6B5FE4-CDF5-44F1-9519-114C8DEE4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F8F1-272B-430D-8AF9-29B47D4B1193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A57241-CC42-43AC-B28E-F85B1134F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815F77-0185-4011-95F0-69CBFF39A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F87A-0E0D-4C7C-B1AF-0FEB8FFFC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091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ED2B00-75D9-4AE5-A360-028638AB3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2A2411-2C15-463C-B2F3-659C93C3B7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81A30C-4BBD-444B-A245-26981C88E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A535B3-9820-4DC8-8FEF-5C25660AF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F8F1-272B-430D-8AF9-29B47D4B1193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46B625-05F7-4BDD-8644-7B0D4DC03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2264AD-A7BC-4854-B275-97BCA9D3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F87A-0E0D-4C7C-B1AF-0FEB8FFFC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102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36A2DF0-6E82-4C1A-BC37-92D69E8F3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A9A35B-E9E8-4820-900B-AB72B4186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691C51-AFBE-4EDA-B3CE-EF2AA1332D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0F8F1-272B-430D-8AF9-29B47D4B1193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A022A0-3D03-4463-9F14-FDA47FDBA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D2BEBA-5929-41A5-A4A3-F3E18FBF68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9F87A-0E0D-4C7C-B1AF-0FEB8FFFC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739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E13974F-D975-47E9-9668-6EACBCC7F043}"/>
              </a:ext>
            </a:extLst>
          </p:cNvPr>
          <p:cNvSpPr>
            <a:spLocks noChangeAspect="1"/>
          </p:cNvSpPr>
          <p:nvPr/>
        </p:nvSpPr>
        <p:spPr>
          <a:xfrm>
            <a:off x="0" y="4363990"/>
            <a:ext cx="914400" cy="624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addr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&lt;=pc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B13D6AD-C354-4BA7-87C6-65DEE245F5D6}"/>
              </a:ext>
            </a:extLst>
          </p:cNvPr>
          <p:cNvSpPr>
            <a:spLocks noChangeAspect="1"/>
          </p:cNvSpPr>
          <p:nvPr/>
        </p:nvSpPr>
        <p:spPr>
          <a:xfrm>
            <a:off x="1127760" y="4363990"/>
            <a:ext cx="914400" cy="624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wait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AFD6C74-DBE2-4ECC-8BC4-03931682055F}"/>
              </a:ext>
            </a:extLst>
          </p:cNvPr>
          <p:cNvSpPr>
            <a:spLocks noChangeAspect="1"/>
          </p:cNvSpPr>
          <p:nvPr/>
        </p:nvSpPr>
        <p:spPr>
          <a:xfrm>
            <a:off x="2255520" y="4363990"/>
            <a:ext cx="914400" cy="624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case(read)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DED3BDF-41DE-4EC2-AB53-03E56F207ECE}"/>
              </a:ext>
            </a:extLst>
          </p:cNvPr>
          <p:cNvSpPr>
            <a:spLocks noChangeAspect="1"/>
          </p:cNvSpPr>
          <p:nvPr/>
        </p:nvSpPr>
        <p:spPr>
          <a:xfrm>
            <a:off x="3383280" y="4363990"/>
            <a:ext cx="914400" cy="624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addr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&lt;=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ptr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6120602-C377-4235-9C88-15E288F2F109}"/>
              </a:ext>
            </a:extLst>
          </p:cNvPr>
          <p:cNvSpPr>
            <a:spLocks noChangeAspect="1"/>
          </p:cNvSpPr>
          <p:nvPr/>
        </p:nvSpPr>
        <p:spPr>
          <a:xfrm>
            <a:off x="4511040" y="4363990"/>
            <a:ext cx="914400" cy="624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wait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5903E82-F406-4D82-8A16-91316BEA5795}"/>
              </a:ext>
            </a:extLst>
          </p:cNvPr>
          <p:cNvSpPr>
            <a:spLocks noChangeAspect="1"/>
          </p:cNvSpPr>
          <p:nvPr/>
        </p:nvSpPr>
        <p:spPr>
          <a:xfrm>
            <a:off x="5638800" y="4363990"/>
            <a:ext cx="914400" cy="624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read==0?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F8BCD0F-8C65-48C3-891F-3108EED9485E}"/>
              </a:ext>
            </a:extLst>
          </p:cNvPr>
          <p:cNvSpPr>
            <a:spLocks noChangeAspect="1"/>
          </p:cNvSpPr>
          <p:nvPr/>
        </p:nvSpPr>
        <p:spPr>
          <a:xfrm>
            <a:off x="6766560" y="4363990"/>
            <a:ext cx="914400" cy="624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addr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&lt;=pc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B753DBC-F04E-4E79-8525-D939C354686F}"/>
              </a:ext>
            </a:extLst>
          </p:cNvPr>
          <p:cNvSpPr>
            <a:spLocks noChangeAspect="1"/>
          </p:cNvSpPr>
          <p:nvPr/>
        </p:nvSpPr>
        <p:spPr>
          <a:xfrm>
            <a:off x="7894320" y="4363990"/>
            <a:ext cx="914400" cy="624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wait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817788F-CE0C-4BBD-8BD6-DD45FA7B2F1A}"/>
              </a:ext>
            </a:extLst>
          </p:cNvPr>
          <p:cNvSpPr>
            <a:spLocks noChangeAspect="1"/>
          </p:cNvSpPr>
          <p:nvPr/>
        </p:nvSpPr>
        <p:spPr>
          <a:xfrm>
            <a:off x="9022080" y="4363990"/>
            <a:ext cx="914400" cy="624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read==]?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3F18E22-C523-484B-BFB3-401679D0B66B}"/>
              </a:ext>
            </a:extLst>
          </p:cNvPr>
          <p:cNvSpPr>
            <a:spLocks noChangeAspect="1"/>
          </p:cNvSpPr>
          <p:nvPr/>
        </p:nvSpPr>
        <p:spPr>
          <a:xfrm>
            <a:off x="10149840" y="4363990"/>
            <a:ext cx="914400" cy="624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pc_temp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&lt;=pc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3198824-56B9-4442-A17C-B10A11EB1896}"/>
              </a:ext>
            </a:extLst>
          </p:cNvPr>
          <p:cNvSpPr>
            <a:spLocks noChangeAspect="1"/>
          </p:cNvSpPr>
          <p:nvPr/>
        </p:nvSpPr>
        <p:spPr>
          <a:xfrm>
            <a:off x="11277600" y="4363990"/>
            <a:ext cx="914400" cy="624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pc&lt;=pc_temp+1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0DC9A69-C584-475D-B2AD-DFD807B40D38}"/>
              </a:ext>
            </a:extLst>
          </p:cNvPr>
          <p:cNvSpPr>
            <a:spLocks noChangeAspect="1"/>
          </p:cNvSpPr>
          <p:nvPr/>
        </p:nvSpPr>
        <p:spPr>
          <a:xfrm>
            <a:off x="3383280" y="5610996"/>
            <a:ext cx="914400" cy="624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addr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&lt;=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ptr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28AA5F5-6D90-46DA-B424-256BDEF7C373}"/>
              </a:ext>
            </a:extLst>
          </p:cNvPr>
          <p:cNvSpPr>
            <a:spLocks noChangeAspect="1"/>
          </p:cNvSpPr>
          <p:nvPr/>
        </p:nvSpPr>
        <p:spPr>
          <a:xfrm>
            <a:off x="4511040" y="5609932"/>
            <a:ext cx="914400" cy="624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wait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5DDC4A7-68A0-47F3-B0B1-5F04347EB2AC}"/>
              </a:ext>
            </a:extLst>
          </p:cNvPr>
          <p:cNvSpPr>
            <a:spLocks noChangeAspect="1"/>
          </p:cNvSpPr>
          <p:nvPr/>
        </p:nvSpPr>
        <p:spPr>
          <a:xfrm>
            <a:off x="5638800" y="5609932"/>
            <a:ext cx="914400" cy="624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read!=0?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6BAF93D-AF5C-44C9-BA78-E18A5E8ABC8C}"/>
              </a:ext>
            </a:extLst>
          </p:cNvPr>
          <p:cNvSpPr>
            <a:spLocks noChangeAspect="1"/>
          </p:cNvSpPr>
          <p:nvPr/>
        </p:nvSpPr>
        <p:spPr>
          <a:xfrm>
            <a:off x="6766560" y="5609932"/>
            <a:ext cx="914400" cy="624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addr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&lt;=pc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0B1A18B-017F-41EE-ACFA-6B058FB68FD3}"/>
              </a:ext>
            </a:extLst>
          </p:cNvPr>
          <p:cNvSpPr>
            <a:spLocks noChangeAspect="1"/>
          </p:cNvSpPr>
          <p:nvPr/>
        </p:nvSpPr>
        <p:spPr>
          <a:xfrm>
            <a:off x="7894320" y="5609932"/>
            <a:ext cx="914400" cy="624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wait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62AE7D2-1F0B-438B-A655-31856AB86AB3}"/>
              </a:ext>
            </a:extLst>
          </p:cNvPr>
          <p:cNvSpPr>
            <a:spLocks noChangeAspect="1"/>
          </p:cNvSpPr>
          <p:nvPr/>
        </p:nvSpPr>
        <p:spPr>
          <a:xfrm>
            <a:off x="9022080" y="5609932"/>
            <a:ext cx="914400" cy="624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read==[?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7D4B923-B20F-4D11-9E58-7D66C1753855}"/>
              </a:ext>
            </a:extLst>
          </p:cNvPr>
          <p:cNvSpPr>
            <a:spLocks noChangeAspect="1"/>
          </p:cNvSpPr>
          <p:nvPr/>
        </p:nvSpPr>
        <p:spPr>
          <a:xfrm>
            <a:off x="10149840" y="5609932"/>
            <a:ext cx="914400" cy="624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pc_temp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&lt;=pc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A57676A-5625-4CFB-980C-A746678E5570}"/>
              </a:ext>
            </a:extLst>
          </p:cNvPr>
          <p:cNvSpPr>
            <a:spLocks noChangeAspect="1"/>
          </p:cNvSpPr>
          <p:nvPr/>
        </p:nvSpPr>
        <p:spPr>
          <a:xfrm>
            <a:off x="11277600" y="5609932"/>
            <a:ext cx="914400" cy="624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pc&lt;=pc_temp-1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A94AB83-A08A-4D84-942F-9444167B309D}"/>
              </a:ext>
            </a:extLst>
          </p:cNvPr>
          <p:cNvSpPr>
            <a:spLocks noChangeAspect="1"/>
          </p:cNvSpPr>
          <p:nvPr/>
        </p:nvSpPr>
        <p:spPr>
          <a:xfrm>
            <a:off x="3383280" y="3116984"/>
            <a:ext cx="914400" cy="624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addr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&lt;=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ptr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44A6B56-AF4C-4A4D-A4B4-2F463E9E9931}"/>
              </a:ext>
            </a:extLst>
          </p:cNvPr>
          <p:cNvSpPr>
            <a:spLocks noChangeAspect="1"/>
          </p:cNvSpPr>
          <p:nvPr/>
        </p:nvSpPr>
        <p:spPr>
          <a:xfrm>
            <a:off x="4511040" y="3116983"/>
            <a:ext cx="914400" cy="624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wait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756EAB3C-CF9C-4B3C-BCE6-E81E17E8958B}"/>
              </a:ext>
            </a:extLst>
          </p:cNvPr>
          <p:cNvSpPr>
            <a:spLocks noChangeAspect="1"/>
          </p:cNvSpPr>
          <p:nvPr/>
        </p:nvSpPr>
        <p:spPr>
          <a:xfrm>
            <a:off x="5638800" y="3116983"/>
            <a:ext cx="914400" cy="624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write&lt;=read+1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B77655F-A0A4-4161-B0F0-B5EFD7BBCE16}"/>
              </a:ext>
            </a:extLst>
          </p:cNvPr>
          <p:cNvSpPr>
            <a:spLocks noChangeAspect="1"/>
          </p:cNvSpPr>
          <p:nvPr/>
        </p:nvSpPr>
        <p:spPr>
          <a:xfrm>
            <a:off x="7894320" y="3116983"/>
            <a:ext cx="914400" cy="624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addr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&lt;=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ptr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86ED895-977A-444C-80E0-0A6E50888F1D}"/>
              </a:ext>
            </a:extLst>
          </p:cNvPr>
          <p:cNvSpPr>
            <a:spLocks noChangeAspect="1"/>
          </p:cNvSpPr>
          <p:nvPr/>
        </p:nvSpPr>
        <p:spPr>
          <a:xfrm>
            <a:off x="9022080" y="3116983"/>
            <a:ext cx="914400" cy="624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wait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B4ECF1A-2122-4DDD-B3F0-AF745F81DFE3}"/>
              </a:ext>
            </a:extLst>
          </p:cNvPr>
          <p:cNvSpPr>
            <a:spLocks noChangeAspect="1"/>
          </p:cNvSpPr>
          <p:nvPr/>
        </p:nvSpPr>
        <p:spPr>
          <a:xfrm>
            <a:off x="10149840" y="3116983"/>
            <a:ext cx="914400" cy="624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write&lt;=read+1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6811EE6-8E57-4284-A1BD-9A6BA5C4597D}"/>
              </a:ext>
            </a:extLst>
          </p:cNvPr>
          <p:cNvSpPr>
            <a:spLocks noChangeAspect="1"/>
          </p:cNvSpPr>
          <p:nvPr/>
        </p:nvSpPr>
        <p:spPr>
          <a:xfrm>
            <a:off x="3383280" y="1869978"/>
            <a:ext cx="914400" cy="624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ptr_temp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&lt;=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ptr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7593890-4567-47D9-8E13-A08ACE0C8C3D}"/>
              </a:ext>
            </a:extLst>
          </p:cNvPr>
          <p:cNvSpPr>
            <a:spLocks noChangeAspect="1"/>
          </p:cNvSpPr>
          <p:nvPr/>
        </p:nvSpPr>
        <p:spPr>
          <a:xfrm>
            <a:off x="4511040" y="1869978"/>
            <a:ext cx="914400" cy="624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ptr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&lt;=ptr_temp-1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DA188973-C004-434F-83E2-7A22C0365A85}"/>
              </a:ext>
            </a:extLst>
          </p:cNvPr>
          <p:cNvSpPr>
            <a:spLocks noChangeAspect="1"/>
          </p:cNvSpPr>
          <p:nvPr/>
        </p:nvSpPr>
        <p:spPr>
          <a:xfrm>
            <a:off x="6766560" y="1869978"/>
            <a:ext cx="914400" cy="624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ptr_temp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&lt;=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ptr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D1EADD54-5928-4F80-882E-DC9CA74EF617}"/>
              </a:ext>
            </a:extLst>
          </p:cNvPr>
          <p:cNvSpPr>
            <a:spLocks noChangeAspect="1"/>
          </p:cNvSpPr>
          <p:nvPr/>
        </p:nvSpPr>
        <p:spPr>
          <a:xfrm>
            <a:off x="7894320" y="1869978"/>
            <a:ext cx="914400" cy="624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ptr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&lt;=ptr_temp+1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02E28F17-307B-44E9-9771-3C58D7EEE741}"/>
              </a:ext>
            </a:extLst>
          </p:cNvPr>
          <p:cNvSpPr>
            <a:spLocks noChangeAspect="1"/>
          </p:cNvSpPr>
          <p:nvPr/>
        </p:nvSpPr>
        <p:spPr>
          <a:xfrm>
            <a:off x="4511040" y="622441"/>
            <a:ext cx="914400" cy="624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pc_temp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&lt;=pc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4D3BA85-F7CB-4CE2-A9F5-5150F74414A2}"/>
              </a:ext>
            </a:extLst>
          </p:cNvPr>
          <p:cNvSpPr>
            <a:spLocks noChangeAspect="1"/>
          </p:cNvSpPr>
          <p:nvPr/>
        </p:nvSpPr>
        <p:spPr>
          <a:xfrm>
            <a:off x="3383280" y="622441"/>
            <a:ext cx="914400" cy="624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pc&lt;=pc_temp+1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30E244E6-CF30-43E6-A86E-434A545DB6C4}"/>
              </a:ext>
            </a:extLst>
          </p:cNvPr>
          <p:cNvSpPr>
            <a:spLocks noChangeAspect="1"/>
          </p:cNvSpPr>
          <p:nvPr/>
        </p:nvSpPr>
        <p:spPr>
          <a:xfrm>
            <a:off x="1127760" y="5617269"/>
            <a:ext cx="914400" cy="624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stop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38469E25-E488-4D02-AA47-5829BA417805}"/>
              </a:ext>
            </a:extLst>
          </p:cNvPr>
          <p:cNvSpPr>
            <a:spLocks noChangeAspect="1"/>
          </p:cNvSpPr>
          <p:nvPr/>
        </p:nvSpPr>
        <p:spPr>
          <a:xfrm>
            <a:off x="6766560" y="622441"/>
            <a:ext cx="914400" cy="624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addr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&lt;=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ptr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17E732AC-40E1-4010-B8E4-B83120337A94}"/>
              </a:ext>
            </a:extLst>
          </p:cNvPr>
          <p:cNvSpPr>
            <a:spLocks noChangeAspect="1"/>
          </p:cNvSpPr>
          <p:nvPr/>
        </p:nvSpPr>
        <p:spPr>
          <a:xfrm>
            <a:off x="7894320" y="622441"/>
            <a:ext cx="914400" cy="624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wait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0FC985B3-E7CF-4264-98DD-E127F43D4E3E}"/>
              </a:ext>
            </a:extLst>
          </p:cNvPr>
          <p:cNvSpPr>
            <a:spLocks noChangeAspect="1"/>
          </p:cNvSpPr>
          <p:nvPr/>
        </p:nvSpPr>
        <p:spPr>
          <a:xfrm>
            <a:off x="9022080" y="622441"/>
            <a:ext cx="914400" cy="624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output&lt;=read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0F197482-624C-4524-A543-56E350473D67}"/>
              </a:ext>
            </a:extLst>
          </p:cNvPr>
          <p:cNvSpPr>
            <a:spLocks noChangeAspect="1"/>
          </p:cNvSpPr>
          <p:nvPr/>
        </p:nvSpPr>
        <p:spPr>
          <a:xfrm>
            <a:off x="10149840" y="622441"/>
            <a:ext cx="914400" cy="624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write&lt;=input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959A8B68-8B81-4EBA-96B4-A0DE9E4B8904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914400" y="4676007"/>
            <a:ext cx="213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51763884-CB22-4D59-B684-A59445B03BC9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042160" y="4676007"/>
            <a:ext cx="213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连接符: 肘形 85">
            <a:extLst>
              <a:ext uri="{FF2B5EF4-FFF2-40B4-BE49-F238E27FC236}">
                <a16:creationId xmlns:a16="http://schemas.microsoft.com/office/drawing/2014/main" id="{FE9F3B3C-CE46-47FB-951C-182B2261FDCF}"/>
              </a:ext>
            </a:extLst>
          </p:cNvPr>
          <p:cNvCxnSpPr>
            <a:stCxn id="6" idx="2"/>
            <a:endCxn id="57" idx="3"/>
          </p:cNvCxnSpPr>
          <p:nvPr/>
        </p:nvCxnSpPr>
        <p:spPr>
          <a:xfrm rot="5400000">
            <a:off x="1906809" y="5123375"/>
            <a:ext cx="941262" cy="6705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连接符: 肘形 87">
            <a:extLst>
              <a:ext uri="{FF2B5EF4-FFF2-40B4-BE49-F238E27FC236}">
                <a16:creationId xmlns:a16="http://schemas.microsoft.com/office/drawing/2014/main" id="{A4C27D11-974A-4D2E-A903-5A016DD9A367}"/>
              </a:ext>
            </a:extLst>
          </p:cNvPr>
          <p:cNvCxnSpPr>
            <a:stCxn id="6" idx="2"/>
            <a:endCxn id="30" idx="1"/>
          </p:cNvCxnSpPr>
          <p:nvPr/>
        </p:nvCxnSpPr>
        <p:spPr>
          <a:xfrm rot="16200000" flipH="1">
            <a:off x="2580506" y="5120238"/>
            <a:ext cx="934989" cy="6705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连接符: 肘形 89">
            <a:extLst>
              <a:ext uri="{FF2B5EF4-FFF2-40B4-BE49-F238E27FC236}">
                <a16:creationId xmlns:a16="http://schemas.microsoft.com/office/drawing/2014/main" id="{EDBFC06A-E641-4107-B55A-0E994CADBC27}"/>
              </a:ext>
            </a:extLst>
          </p:cNvPr>
          <p:cNvCxnSpPr>
            <a:stCxn id="6" idx="0"/>
            <a:endCxn id="38" idx="1"/>
          </p:cNvCxnSpPr>
          <p:nvPr/>
        </p:nvCxnSpPr>
        <p:spPr>
          <a:xfrm rot="5400000" flipH="1" flipV="1">
            <a:off x="2580506" y="3561216"/>
            <a:ext cx="934989" cy="6705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ABD9475E-9A46-4083-B9AD-A96476A4F08A}"/>
              </a:ext>
            </a:extLst>
          </p:cNvPr>
          <p:cNvCxnSpPr>
            <a:stCxn id="6" idx="0"/>
            <a:endCxn id="44" idx="1"/>
          </p:cNvCxnSpPr>
          <p:nvPr/>
        </p:nvCxnSpPr>
        <p:spPr>
          <a:xfrm rot="5400000" flipH="1" flipV="1">
            <a:off x="1957003" y="2937713"/>
            <a:ext cx="2181995" cy="6705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D21CF0E6-9114-4B4A-8EB7-3DAE9004F0E2}"/>
              </a:ext>
            </a:extLst>
          </p:cNvPr>
          <p:cNvCxnSpPr>
            <a:stCxn id="6" idx="0"/>
            <a:endCxn id="41" idx="2"/>
          </p:cNvCxnSpPr>
          <p:nvPr/>
        </p:nvCxnSpPr>
        <p:spPr>
          <a:xfrm rot="5400000" flipH="1" flipV="1">
            <a:off x="5220634" y="1233104"/>
            <a:ext cx="622973" cy="5638800"/>
          </a:xfrm>
          <a:prstGeom prst="bentConnector3">
            <a:avLst>
              <a:gd name="adj1" fmla="val 611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连接符: 肘形 95">
            <a:extLst>
              <a:ext uri="{FF2B5EF4-FFF2-40B4-BE49-F238E27FC236}">
                <a16:creationId xmlns:a16="http://schemas.microsoft.com/office/drawing/2014/main" id="{5D4EDD47-3C38-494F-83EC-00C997ABC56F}"/>
              </a:ext>
            </a:extLst>
          </p:cNvPr>
          <p:cNvCxnSpPr>
            <a:stCxn id="6" idx="0"/>
            <a:endCxn id="52" idx="2"/>
          </p:cNvCxnSpPr>
          <p:nvPr/>
        </p:nvCxnSpPr>
        <p:spPr>
          <a:xfrm rot="5400000" flipH="1" flipV="1">
            <a:off x="4033251" y="1173481"/>
            <a:ext cx="1869978" cy="4511040"/>
          </a:xfrm>
          <a:prstGeom prst="bentConnector3">
            <a:avLst>
              <a:gd name="adj1" fmla="val 835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03FFDC25-2D54-463B-94E7-EBC52DF6FA3C}"/>
              </a:ext>
            </a:extLst>
          </p:cNvPr>
          <p:cNvCxnSpPr>
            <a:stCxn id="6" idx="3"/>
            <a:endCxn id="22" idx="1"/>
          </p:cNvCxnSpPr>
          <p:nvPr/>
        </p:nvCxnSpPr>
        <p:spPr>
          <a:xfrm>
            <a:off x="3169920" y="4676007"/>
            <a:ext cx="213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连接符: 肘形 100">
            <a:extLst>
              <a:ext uri="{FF2B5EF4-FFF2-40B4-BE49-F238E27FC236}">
                <a16:creationId xmlns:a16="http://schemas.microsoft.com/office/drawing/2014/main" id="{DC77B455-2E2A-4D0D-84C6-85AC7AE0E394}"/>
              </a:ext>
            </a:extLst>
          </p:cNvPr>
          <p:cNvCxnSpPr>
            <a:stCxn id="6" idx="0"/>
            <a:endCxn id="77" idx="2"/>
          </p:cNvCxnSpPr>
          <p:nvPr/>
        </p:nvCxnSpPr>
        <p:spPr>
          <a:xfrm rot="5400000" flipH="1" flipV="1">
            <a:off x="3409483" y="549713"/>
            <a:ext cx="3117515" cy="4511040"/>
          </a:xfrm>
          <a:prstGeom prst="bentConnector3">
            <a:avLst>
              <a:gd name="adj1" fmla="val 899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连接符: 肘形 103">
            <a:extLst>
              <a:ext uri="{FF2B5EF4-FFF2-40B4-BE49-F238E27FC236}">
                <a16:creationId xmlns:a16="http://schemas.microsoft.com/office/drawing/2014/main" id="{4DEB811B-4127-4A2D-8D7A-3E81F6E3EAF3}"/>
              </a:ext>
            </a:extLst>
          </p:cNvPr>
          <p:cNvCxnSpPr>
            <a:cxnSpLocks/>
            <a:stCxn id="6" idx="0"/>
            <a:endCxn id="80" idx="2"/>
          </p:cNvCxnSpPr>
          <p:nvPr/>
        </p:nvCxnSpPr>
        <p:spPr>
          <a:xfrm rot="5400000" flipH="1" flipV="1">
            <a:off x="5101123" y="-1141927"/>
            <a:ext cx="3117515" cy="7894320"/>
          </a:xfrm>
          <a:prstGeom prst="bentConnector3">
            <a:avLst>
              <a:gd name="adj1" fmla="val 899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166B1E07-24D0-45B8-B13A-0DE41CA26D73}"/>
              </a:ext>
            </a:extLst>
          </p:cNvPr>
          <p:cNvCxnSpPr>
            <a:stCxn id="54" idx="1"/>
            <a:endCxn id="55" idx="3"/>
          </p:cNvCxnSpPr>
          <p:nvPr/>
        </p:nvCxnSpPr>
        <p:spPr>
          <a:xfrm flipH="1">
            <a:off x="4297680" y="934458"/>
            <a:ext cx="213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连接符: 肘形 110">
            <a:extLst>
              <a:ext uri="{FF2B5EF4-FFF2-40B4-BE49-F238E27FC236}">
                <a16:creationId xmlns:a16="http://schemas.microsoft.com/office/drawing/2014/main" id="{F2AE5F13-4062-4FF8-9935-14B47431088D}"/>
              </a:ext>
            </a:extLst>
          </p:cNvPr>
          <p:cNvCxnSpPr>
            <a:stCxn id="55" idx="1"/>
            <a:endCxn id="4" idx="0"/>
          </p:cNvCxnSpPr>
          <p:nvPr/>
        </p:nvCxnSpPr>
        <p:spPr>
          <a:xfrm rot="10800000" flipV="1">
            <a:off x="457200" y="934458"/>
            <a:ext cx="2926080" cy="34295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2CCEDE86-222D-4EB4-B3A9-334CA309F660}"/>
              </a:ext>
            </a:extLst>
          </p:cNvPr>
          <p:cNvCxnSpPr>
            <a:stCxn id="28" idx="3"/>
            <a:endCxn id="29" idx="1"/>
          </p:cNvCxnSpPr>
          <p:nvPr/>
        </p:nvCxnSpPr>
        <p:spPr>
          <a:xfrm>
            <a:off x="11064240" y="4676007"/>
            <a:ext cx="213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10E5B971-94C7-4401-9FBA-F5BCC474239D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>
            <a:off x="4297680" y="4676007"/>
            <a:ext cx="213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FD0C5915-80E6-44B4-948A-FD3A8A8FF9C1}"/>
              </a:ext>
            </a:extLst>
          </p:cNvPr>
          <p:cNvCxnSpPr>
            <a:stCxn id="23" idx="3"/>
            <a:endCxn id="24" idx="1"/>
          </p:cNvCxnSpPr>
          <p:nvPr/>
        </p:nvCxnSpPr>
        <p:spPr>
          <a:xfrm>
            <a:off x="5425440" y="4676007"/>
            <a:ext cx="213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F127A8F0-3C8D-44FB-9DE5-2D2A3BCB9674}"/>
              </a:ext>
            </a:extLst>
          </p:cNvPr>
          <p:cNvCxnSpPr>
            <a:stCxn id="24" idx="3"/>
            <a:endCxn id="25" idx="1"/>
          </p:cNvCxnSpPr>
          <p:nvPr/>
        </p:nvCxnSpPr>
        <p:spPr>
          <a:xfrm>
            <a:off x="6553200" y="4676007"/>
            <a:ext cx="213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0176D760-3ABE-4B38-B30B-7F71C89D3CE9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>
            <a:off x="7680960" y="4676007"/>
            <a:ext cx="213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92DD020E-80E7-4100-A124-F3AF500CCEBD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8808720" y="4676007"/>
            <a:ext cx="213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连接符: 肘形 133">
            <a:extLst>
              <a:ext uri="{FF2B5EF4-FFF2-40B4-BE49-F238E27FC236}">
                <a16:creationId xmlns:a16="http://schemas.microsoft.com/office/drawing/2014/main" id="{BD463184-3010-4619-9A05-7D04194F968D}"/>
              </a:ext>
            </a:extLst>
          </p:cNvPr>
          <p:cNvCxnSpPr>
            <a:stCxn id="40" idx="0"/>
            <a:endCxn id="54" idx="3"/>
          </p:cNvCxnSpPr>
          <p:nvPr/>
        </p:nvCxnSpPr>
        <p:spPr>
          <a:xfrm rot="16200000" flipV="1">
            <a:off x="4669458" y="1690441"/>
            <a:ext cx="2182525" cy="6705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连接符: 肘形 135">
            <a:extLst>
              <a:ext uri="{FF2B5EF4-FFF2-40B4-BE49-F238E27FC236}">
                <a16:creationId xmlns:a16="http://schemas.microsoft.com/office/drawing/2014/main" id="{3E9DE194-44A7-439C-8776-D68292DCBC51}"/>
              </a:ext>
            </a:extLst>
          </p:cNvPr>
          <p:cNvCxnSpPr>
            <a:stCxn id="45" idx="3"/>
            <a:endCxn id="54" idx="3"/>
          </p:cNvCxnSpPr>
          <p:nvPr/>
        </p:nvCxnSpPr>
        <p:spPr>
          <a:xfrm flipV="1">
            <a:off x="5425440" y="934458"/>
            <a:ext cx="12700" cy="1247537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连接符: 肘形 137">
            <a:extLst>
              <a:ext uri="{FF2B5EF4-FFF2-40B4-BE49-F238E27FC236}">
                <a16:creationId xmlns:a16="http://schemas.microsoft.com/office/drawing/2014/main" id="{D68E945B-1080-4962-A434-420478158564}"/>
              </a:ext>
            </a:extLst>
          </p:cNvPr>
          <p:cNvCxnSpPr>
            <a:stCxn id="79" idx="0"/>
            <a:endCxn id="54" idx="0"/>
          </p:cNvCxnSpPr>
          <p:nvPr/>
        </p:nvCxnSpPr>
        <p:spPr>
          <a:xfrm rot="16200000" flipV="1">
            <a:off x="7223760" y="-1633079"/>
            <a:ext cx="12700" cy="451104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连接符: 肘形 139">
            <a:extLst>
              <a:ext uri="{FF2B5EF4-FFF2-40B4-BE49-F238E27FC236}">
                <a16:creationId xmlns:a16="http://schemas.microsoft.com/office/drawing/2014/main" id="{C86CFCB6-84C9-41F7-83AC-9EE74D2ECBF0}"/>
              </a:ext>
            </a:extLst>
          </p:cNvPr>
          <p:cNvCxnSpPr>
            <a:stCxn id="80" idx="0"/>
            <a:endCxn id="54" idx="0"/>
          </p:cNvCxnSpPr>
          <p:nvPr/>
        </p:nvCxnSpPr>
        <p:spPr>
          <a:xfrm rot="16200000" flipV="1">
            <a:off x="7787640" y="-2196959"/>
            <a:ext cx="12700" cy="563880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0E80A919-56F9-4A6C-91F8-AD663987F2D3}"/>
              </a:ext>
            </a:extLst>
          </p:cNvPr>
          <p:cNvCxnSpPr>
            <a:stCxn id="77" idx="3"/>
            <a:endCxn id="78" idx="1"/>
          </p:cNvCxnSpPr>
          <p:nvPr/>
        </p:nvCxnSpPr>
        <p:spPr>
          <a:xfrm>
            <a:off x="7680960" y="934458"/>
            <a:ext cx="213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1FEF211C-3EF5-4EEC-ABF3-54C4A618DCFA}"/>
              </a:ext>
            </a:extLst>
          </p:cNvPr>
          <p:cNvCxnSpPr>
            <a:stCxn id="78" idx="3"/>
            <a:endCxn id="79" idx="1"/>
          </p:cNvCxnSpPr>
          <p:nvPr/>
        </p:nvCxnSpPr>
        <p:spPr>
          <a:xfrm>
            <a:off x="8808720" y="934458"/>
            <a:ext cx="213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81CADCC0-55A2-48FD-8FF2-777314C1DA30}"/>
              </a:ext>
            </a:extLst>
          </p:cNvPr>
          <p:cNvCxnSpPr>
            <a:stCxn id="44" idx="3"/>
            <a:endCxn id="45" idx="1"/>
          </p:cNvCxnSpPr>
          <p:nvPr/>
        </p:nvCxnSpPr>
        <p:spPr>
          <a:xfrm>
            <a:off x="4297680" y="2181995"/>
            <a:ext cx="213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122CD09C-0AF6-46A8-A3B2-5A80A315AE67}"/>
              </a:ext>
            </a:extLst>
          </p:cNvPr>
          <p:cNvCxnSpPr>
            <a:stCxn id="52" idx="3"/>
            <a:endCxn id="53" idx="1"/>
          </p:cNvCxnSpPr>
          <p:nvPr/>
        </p:nvCxnSpPr>
        <p:spPr>
          <a:xfrm>
            <a:off x="7680960" y="2181995"/>
            <a:ext cx="213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27B78C2C-BD1E-4150-8240-FD241C3F6A34}"/>
              </a:ext>
            </a:extLst>
          </p:cNvPr>
          <p:cNvCxnSpPr>
            <a:stCxn id="36" idx="3"/>
            <a:endCxn id="37" idx="1"/>
          </p:cNvCxnSpPr>
          <p:nvPr/>
        </p:nvCxnSpPr>
        <p:spPr>
          <a:xfrm>
            <a:off x="11064240" y="5921949"/>
            <a:ext cx="213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2195B80D-C366-4E84-A733-854B8303A77A}"/>
              </a:ext>
            </a:extLst>
          </p:cNvPr>
          <p:cNvCxnSpPr>
            <a:stCxn id="27" idx="3"/>
            <a:endCxn id="28" idx="1"/>
          </p:cNvCxnSpPr>
          <p:nvPr/>
        </p:nvCxnSpPr>
        <p:spPr>
          <a:xfrm>
            <a:off x="9936480" y="4676007"/>
            <a:ext cx="213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67AA2581-575F-41B4-94DC-58A9AFEDDCEB}"/>
              </a:ext>
            </a:extLst>
          </p:cNvPr>
          <p:cNvCxnSpPr>
            <a:stCxn id="34" idx="3"/>
            <a:endCxn id="35" idx="1"/>
          </p:cNvCxnSpPr>
          <p:nvPr/>
        </p:nvCxnSpPr>
        <p:spPr>
          <a:xfrm>
            <a:off x="8808720" y="5921949"/>
            <a:ext cx="213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CEB46B10-35B8-4C0F-A62B-3D28BD2FC990}"/>
              </a:ext>
            </a:extLst>
          </p:cNvPr>
          <p:cNvCxnSpPr>
            <a:stCxn id="33" idx="3"/>
            <a:endCxn id="34" idx="1"/>
          </p:cNvCxnSpPr>
          <p:nvPr/>
        </p:nvCxnSpPr>
        <p:spPr>
          <a:xfrm>
            <a:off x="7680960" y="5921949"/>
            <a:ext cx="213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044B30D0-B90C-4565-B8F3-E444094B6EA5}"/>
              </a:ext>
            </a:extLst>
          </p:cNvPr>
          <p:cNvCxnSpPr>
            <a:stCxn id="32" idx="3"/>
            <a:endCxn id="33" idx="1"/>
          </p:cNvCxnSpPr>
          <p:nvPr/>
        </p:nvCxnSpPr>
        <p:spPr>
          <a:xfrm>
            <a:off x="6553200" y="5921949"/>
            <a:ext cx="213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B8455F7B-50ED-4BE6-92E7-11A56A747374}"/>
              </a:ext>
            </a:extLst>
          </p:cNvPr>
          <p:cNvCxnSpPr>
            <a:stCxn id="31" idx="3"/>
            <a:endCxn id="32" idx="1"/>
          </p:cNvCxnSpPr>
          <p:nvPr/>
        </p:nvCxnSpPr>
        <p:spPr>
          <a:xfrm>
            <a:off x="5425440" y="5921949"/>
            <a:ext cx="213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31A206F2-A398-4A29-BAC2-7A905637183D}"/>
              </a:ext>
            </a:extLst>
          </p:cNvPr>
          <p:cNvCxnSpPr>
            <a:stCxn id="30" idx="3"/>
            <a:endCxn id="31" idx="1"/>
          </p:cNvCxnSpPr>
          <p:nvPr/>
        </p:nvCxnSpPr>
        <p:spPr>
          <a:xfrm flipV="1">
            <a:off x="4297680" y="5921949"/>
            <a:ext cx="213360" cy="1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778B479B-477E-43E6-9AB9-56C484EE2686}"/>
              </a:ext>
            </a:extLst>
          </p:cNvPr>
          <p:cNvCxnSpPr>
            <a:endCxn id="36" idx="1"/>
          </p:cNvCxnSpPr>
          <p:nvPr/>
        </p:nvCxnSpPr>
        <p:spPr>
          <a:xfrm>
            <a:off x="9936480" y="5921949"/>
            <a:ext cx="213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连接符: 肘形 180">
            <a:extLst>
              <a:ext uri="{FF2B5EF4-FFF2-40B4-BE49-F238E27FC236}">
                <a16:creationId xmlns:a16="http://schemas.microsoft.com/office/drawing/2014/main" id="{01FEFA9F-49EA-457A-931C-FB3A407D94AE}"/>
              </a:ext>
            </a:extLst>
          </p:cNvPr>
          <p:cNvCxnSpPr>
            <a:stCxn id="27" idx="2"/>
          </p:cNvCxnSpPr>
          <p:nvPr/>
        </p:nvCxnSpPr>
        <p:spPr>
          <a:xfrm rot="5400000">
            <a:off x="7346864" y="3171104"/>
            <a:ext cx="315496" cy="394933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连接符: 肘形 182">
            <a:extLst>
              <a:ext uri="{FF2B5EF4-FFF2-40B4-BE49-F238E27FC236}">
                <a16:creationId xmlns:a16="http://schemas.microsoft.com/office/drawing/2014/main" id="{7119BD06-9A4C-4EF7-BD53-1444E62D6CE1}"/>
              </a:ext>
            </a:extLst>
          </p:cNvPr>
          <p:cNvCxnSpPr>
            <a:stCxn id="35" idx="0"/>
          </p:cNvCxnSpPr>
          <p:nvPr/>
        </p:nvCxnSpPr>
        <p:spPr>
          <a:xfrm rot="16200000" flipV="1">
            <a:off x="7347051" y="3477703"/>
            <a:ext cx="306412" cy="395804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连接符: 肘形 184">
            <a:extLst>
              <a:ext uri="{FF2B5EF4-FFF2-40B4-BE49-F238E27FC236}">
                <a16:creationId xmlns:a16="http://schemas.microsoft.com/office/drawing/2014/main" id="{BB89C123-DB43-41D4-B077-D62FA063D254}"/>
              </a:ext>
            </a:extLst>
          </p:cNvPr>
          <p:cNvCxnSpPr>
            <a:endCxn id="54" idx="3"/>
          </p:cNvCxnSpPr>
          <p:nvPr/>
        </p:nvCxnSpPr>
        <p:spPr>
          <a:xfrm rot="16200000" flipV="1">
            <a:off x="3293162" y="3066737"/>
            <a:ext cx="4369061" cy="1045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>
            <a:extLst>
              <a:ext uri="{FF2B5EF4-FFF2-40B4-BE49-F238E27FC236}">
                <a16:creationId xmlns:a16="http://schemas.microsoft.com/office/drawing/2014/main" id="{F3949144-6FEB-447B-8E8C-B06B1C7EB240}"/>
              </a:ext>
            </a:extLst>
          </p:cNvPr>
          <p:cNvCxnSpPr>
            <a:stCxn id="24" idx="2"/>
            <a:endCxn id="32" idx="0"/>
          </p:cNvCxnSpPr>
          <p:nvPr/>
        </p:nvCxnSpPr>
        <p:spPr>
          <a:xfrm>
            <a:off x="6096000" y="4988024"/>
            <a:ext cx="0" cy="621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8DF0F237-8E48-4FFA-A1BD-675133B25FFE}"/>
              </a:ext>
            </a:extLst>
          </p:cNvPr>
          <p:cNvCxnSpPr>
            <a:stCxn id="38" idx="3"/>
            <a:endCxn id="39" idx="1"/>
          </p:cNvCxnSpPr>
          <p:nvPr/>
        </p:nvCxnSpPr>
        <p:spPr>
          <a:xfrm flipV="1">
            <a:off x="4297680" y="3429000"/>
            <a:ext cx="2133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A0A4AA15-F872-42BC-BCAC-BB04071B83E7}"/>
              </a:ext>
            </a:extLst>
          </p:cNvPr>
          <p:cNvCxnSpPr>
            <a:stCxn id="39" idx="3"/>
            <a:endCxn id="40" idx="1"/>
          </p:cNvCxnSpPr>
          <p:nvPr/>
        </p:nvCxnSpPr>
        <p:spPr>
          <a:xfrm>
            <a:off x="5425440" y="3429000"/>
            <a:ext cx="213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箭头连接符 192">
            <a:extLst>
              <a:ext uri="{FF2B5EF4-FFF2-40B4-BE49-F238E27FC236}">
                <a16:creationId xmlns:a16="http://schemas.microsoft.com/office/drawing/2014/main" id="{68A2E49C-20CC-4420-8DB7-604249AF25F1}"/>
              </a:ext>
            </a:extLst>
          </p:cNvPr>
          <p:cNvCxnSpPr>
            <a:stCxn id="41" idx="3"/>
            <a:endCxn id="42" idx="1"/>
          </p:cNvCxnSpPr>
          <p:nvPr/>
        </p:nvCxnSpPr>
        <p:spPr>
          <a:xfrm>
            <a:off x="8808720" y="3429000"/>
            <a:ext cx="213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箭头连接符 194">
            <a:extLst>
              <a:ext uri="{FF2B5EF4-FFF2-40B4-BE49-F238E27FC236}">
                <a16:creationId xmlns:a16="http://schemas.microsoft.com/office/drawing/2014/main" id="{069F405D-4A3E-4830-A876-160D5FCDBB5D}"/>
              </a:ext>
            </a:extLst>
          </p:cNvPr>
          <p:cNvCxnSpPr>
            <a:stCxn id="42" idx="3"/>
            <a:endCxn id="43" idx="1"/>
          </p:cNvCxnSpPr>
          <p:nvPr/>
        </p:nvCxnSpPr>
        <p:spPr>
          <a:xfrm>
            <a:off x="9936480" y="3429000"/>
            <a:ext cx="213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连接符: 肘形 198">
            <a:extLst>
              <a:ext uri="{FF2B5EF4-FFF2-40B4-BE49-F238E27FC236}">
                <a16:creationId xmlns:a16="http://schemas.microsoft.com/office/drawing/2014/main" id="{07520090-3567-42C6-815B-026C846AAD6E}"/>
              </a:ext>
            </a:extLst>
          </p:cNvPr>
          <p:cNvCxnSpPr>
            <a:stCxn id="43" idx="3"/>
            <a:endCxn id="54" idx="0"/>
          </p:cNvCxnSpPr>
          <p:nvPr/>
        </p:nvCxnSpPr>
        <p:spPr>
          <a:xfrm flipH="1" flipV="1">
            <a:off x="4968240" y="622441"/>
            <a:ext cx="6096000" cy="2806559"/>
          </a:xfrm>
          <a:prstGeom prst="bentConnector4">
            <a:avLst>
              <a:gd name="adj1" fmla="val -3750"/>
              <a:gd name="adj2" fmla="val 1081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>
            <a:extLst>
              <a:ext uri="{FF2B5EF4-FFF2-40B4-BE49-F238E27FC236}">
                <a16:creationId xmlns:a16="http://schemas.microsoft.com/office/drawing/2014/main" id="{550F43BA-25E4-4925-80B1-C44BEDDFE798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8808720" y="2181995"/>
            <a:ext cx="2468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文本框 202">
            <a:extLst>
              <a:ext uri="{FF2B5EF4-FFF2-40B4-BE49-F238E27FC236}">
                <a16:creationId xmlns:a16="http://schemas.microsoft.com/office/drawing/2014/main" id="{38DB77A0-3A26-49A5-BFC8-E9093C7A5DCE}"/>
              </a:ext>
            </a:extLst>
          </p:cNvPr>
          <p:cNvSpPr txBox="1"/>
          <p:nvPr/>
        </p:nvSpPr>
        <p:spPr>
          <a:xfrm>
            <a:off x="2042159" y="5669796"/>
            <a:ext cx="5277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EOF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" name="文本框 203">
            <a:extLst>
              <a:ext uri="{FF2B5EF4-FFF2-40B4-BE49-F238E27FC236}">
                <a16:creationId xmlns:a16="http://schemas.microsoft.com/office/drawing/2014/main" id="{4939F2F7-9DD7-4876-9138-58545848892A}"/>
              </a:ext>
            </a:extLst>
          </p:cNvPr>
          <p:cNvSpPr txBox="1"/>
          <p:nvPr/>
        </p:nvSpPr>
        <p:spPr>
          <a:xfrm>
            <a:off x="3116825" y="5663523"/>
            <a:ext cx="301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" name="文本框 204">
            <a:extLst>
              <a:ext uri="{FF2B5EF4-FFF2-40B4-BE49-F238E27FC236}">
                <a16:creationId xmlns:a16="http://schemas.microsoft.com/office/drawing/2014/main" id="{F8A4E292-1A94-4989-9AC5-BCFD551C00B5}"/>
              </a:ext>
            </a:extLst>
          </p:cNvPr>
          <p:cNvSpPr txBox="1"/>
          <p:nvPr/>
        </p:nvSpPr>
        <p:spPr>
          <a:xfrm>
            <a:off x="3166482" y="4401213"/>
            <a:ext cx="301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6" name="文本框 205">
            <a:extLst>
              <a:ext uri="{FF2B5EF4-FFF2-40B4-BE49-F238E27FC236}">
                <a16:creationId xmlns:a16="http://schemas.microsoft.com/office/drawing/2014/main" id="{F6F35C8A-572D-43A0-93B3-E6D6DA20D62E}"/>
              </a:ext>
            </a:extLst>
          </p:cNvPr>
          <p:cNvSpPr txBox="1"/>
          <p:nvPr/>
        </p:nvSpPr>
        <p:spPr>
          <a:xfrm>
            <a:off x="2775436" y="3732523"/>
            <a:ext cx="301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7" name="文本框 206">
            <a:extLst>
              <a:ext uri="{FF2B5EF4-FFF2-40B4-BE49-F238E27FC236}">
                <a16:creationId xmlns:a16="http://schemas.microsoft.com/office/drawing/2014/main" id="{823EDAF1-6BBC-4185-8150-FECBACE25E90}"/>
              </a:ext>
            </a:extLst>
          </p:cNvPr>
          <p:cNvSpPr txBox="1"/>
          <p:nvPr/>
        </p:nvSpPr>
        <p:spPr>
          <a:xfrm>
            <a:off x="2754578" y="3111191"/>
            <a:ext cx="301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8" name="文本框 207">
            <a:extLst>
              <a:ext uri="{FF2B5EF4-FFF2-40B4-BE49-F238E27FC236}">
                <a16:creationId xmlns:a16="http://schemas.microsoft.com/office/drawing/2014/main" id="{FD7B4D43-4829-44EE-ADD5-3FE8C5A75601}"/>
              </a:ext>
            </a:extLst>
          </p:cNvPr>
          <p:cNvSpPr txBox="1"/>
          <p:nvPr/>
        </p:nvSpPr>
        <p:spPr>
          <a:xfrm>
            <a:off x="2775437" y="1911818"/>
            <a:ext cx="301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9" name="文本框 208">
            <a:extLst>
              <a:ext uri="{FF2B5EF4-FFF2-40B4-BE49-F238E27FC236}">
                <a16:creationId xmlns:a16="http://schemas.microsoft.com/office/drawing/2014/main" id="{6CEC0911-127E-4832-9079-77F320202627}"/>
              </a:ext>
            </a:extLst>
          </p:cNvPr>
          <p:cNvSpPr txBox="1"/>
          <p:nvPr/>
        </p:nvSpPr>
        <p:spPr>
          <a:xfrm>
            <a:off x="2754578" y="2535007"/>
            <a:ext cx="301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0" name="文本框 209">
            <a:extLst>
              <a:ext uri="{FF2B5EF4-FFF2-40B4-BE49-F238E27FC236}">
                <a16:creationId xmlns:a16="http://schemas.microsoft.com/office/drawing/2014/main" id="{0226E182-1817-4EF3-B829-BE115DC56846}"/>
              </a:ext>
            </a:extLst>
          </p:cNvPr>
          <p:cNvSpPr txBox="1"/>
          <p:nvPr/>
        </p:nvSpPr>
        <p:spPr>
          <a:xfrm>
            <a:off x="6976902" y="1239491"/>
            <a:ext cx="301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F38F9557-4F1B-41D2-BAA2-32E5B1FB9D4B}"/>
              </a:ext>
            </a:extLst>
          </p:cNvPr>
          <p:cNvSpPr txBox="1"/>
          <p:nvPr/>
        </p:nvSpPr>
        <p:spPr>
          <a:xfrm>
            <a:off x="10342833" y="1252825"/>
            <a:ext cx="301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2" name="文本框 211">
            <a:extLst>
              <a:ext uri="{FF2B5EF4-FFF2-40B4-BE49-F238E27FC236}">
                <a16:creationId xmlns:a16="http://schemas.microsoft.com/office/drawing/2014/main" id="{EFBF0B74-AEA2-43EB-B8AD-9EDD3D20374E}"/>
              </a:ext>
            </a:extLst>
          </p:cNvPr>
          <p:cNvSpPr txBox="1"/>
          <p:nvPr/>
        </p:nvSpPr>
        <p:spPr>
          <a:xfrm>
            <a:off x="6517946" y="4414317"/>
            <a:ext cx="301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</a:p>
        </p:txBody>
      </p:sp>
      <p:sp>
        <p:nvSpPr>
          <p:cNvPr id="213" name="文本框 212">
            <a:extLst>
              <a:ext uri="{FF2B5EF4-FFF2-40B4-BE49-F238E27FC236}">
                <a16:creationId xmlns:a16="http://schemas.microsoft.com/office/drawing/2014/main" id="{111C6F10-0195-4540-ADEC-DEEA7EAC76F0}"/>
              </a:ext>
            </a:extLst>
          </p:cNvPr>
          <p:cNvSpPr txBox="1"/>
          <p:nvPr/>
        </p:nvSpPr>
        <p:spPr>
          <a:xfrm>
            <a:off x="5846963" y="4956319"/>
            <a:ext cx="301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4" name="文本框 213">
            <a:extLst>
              <a:ext uri="{FF2B5EF4-FFF2-40B4-BE49-F238E27FC236}">
                <a16:creationId xmlns:a16="http://schemas.microsoft.com/office/drawing/2014/main" id="{45C0E87A-6E20-4049-8310-5796049F03E0}"/>
              </a:ext>
            </a:extLst>
          </p:cNvPr>
          <p:cNvSpPr txBox="1"/>
          <p:nvPr/>
        </p:nvSpPr>
        <p:spPr>
          <a:xfrm>
            <a:off x="5846963" y="5386524"/>
            <a:ext cx="301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837C5F0D-AB03-4B40-85FB-6823F41CBCAF}"/>
              </a:ext>
            </a:extLst>
          </p:cNvPr>
          <p:cNvSpPr txBox="1"/>
          <p:nvPr/>
        </p:nvSpPr>
        <p:spPr>
          <a:xfrm>
            <a:off x="9892516" y="4414317"/>
            <a:ext cx="301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782A1DBE-72AA-49C1-966C-52C79548398D}"/>
              </a:ext>
            </a:extLst>
          </p:cNvPr>
          <p:cNvSpPr txBox="1"/>
          <p:nvPr/>
        </p:nvSpPr>
        <p:spPr>
          <a:xfrm>
            <a:off x="9892515" y="5648125"/>
            <a:ext cx="301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7" name="文本框 216">
            <a:extLst>
              <a:ext uri="{FF2B5EF4-FFF2-40B4-BE49-F238E27FC236}">
                <a16:creationId xmlns:a16="http://schemas.microsoft.com/office/drawing/2014/main" id="{C1237455-9D80-46F9-A081-B430D90911D9}"/>
              </a:ext>
            </a:extLst>
          </p:cNvPr>
          <p:cNvSpPr txBox="1"/>
          <p:nvPr/>
        </p:nvSpPr>
        <p:spPr>
          <a:xfrm>
            <a:off x="6509236" y="5639344"/>
            <a:ext cx="301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BA35E1EE-283B-4C3B-99A4-B085CAA529EB}"/>
              </a:ext>
            </a:extLst>
          </p:cNvPr>
          <p:cNvSpPr txBox="1"/>
          <p:nvPr/>
        </p:nvSpPr>
        <p:spPr>
          <a:xfrm>
            <a:off x="9229825" y="4951705"/>
            <a:ext cx="301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AF2C9555-7FEE-43D2-B86C-C13783070E71}"/>
              </a:ext>
            </a:extLst>
          </p:cNvPr>
          <p:cNvSpPr txBox="1"/>
          <p:nvPr/>
        </p:nvSpPr>
        <p:spPr>
          <a:xfrm>
            <a:off x="9231086" y="5393466"/>
            <a:ext cx="301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</a:p>
        </p:txBody>
      </p:sp>
      <p:cxnSp>
        <p:nvCxnSpPr>
          <p:cNvPr id="221" name="连接符: 肘形 220">
            <a:extLst>
              <a:ext uri="{FF2B5EF4-FFF2-40B4-BE49-F238E27FC236}">
                <a16:creationId xmlns:a16="http://schemas.microsoft.com/office/drawing/2014/main" id="{D497D2BA-50EF-4FEA-AE72-DB1B5F6B5FB7}"/>
              </a:ext>
            </a:extLst>
          </p:cNvPr>
          <p:cNvCxnSpPr>
            <a:stCxn id="37" idx="2"/>
            <a:endCxn id="33" idx="2"/>
          </p:cNvCxnSpPr>
          <p:nvPr/>
        </p:nvCxnSpPr>
        <p:spPr>
          <a:xfrm rot="5400000">
            <a:off x="9479280" y="3978446"/>
            <a:ext cx="12700" cy="451104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连接符: 肘形 222">
            <a:extLst>
              <a:ext uri="{FF2B5EF4-FFF2-40B4-BE49-F238E27FC236}">
                <a16:creationId xmlns:a16="http://schemas.microsoft.com/office/drawing/2014/main" id="{C386B474-6289-4D1D-B9DB-3E9B317B556E}"/>
              </a:ext>
            </a:extLst>
          </p:cNvPr>
          <p:cNvCxnSpPr>
            <a:stCxn id="29" idx="0"/>
            <a:endCxn id="25" idx="0"/>
          </p:cNvCxnSpPr>
          <p:nvPr/>
        </p:nvCxnSpPr>
        <p:spPr>
          <a:xfrm rot="16200000" flipV="1">
            <a:off x="9479280" y="2108470"/>
            <a:ext cx="12700" cy="451104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椭圆 234">
            <a:extLst>
              <a:ext uri="{FF2B5EF4-FFF2-40B4-BE49-F238E27FC236}">
                <a16:creationId xmlns:a16="http://schemas.microsoft.com/office/drawing/2014/main" id="{C0E74E10-D59A-4F6A-AFA5-67D8ACC97E61}"/>
              </a:ext>
            </a:extLst>
          </p:cNvPr>
          <p:cNvSpPr>
            <a:spLocks noChangeAspect="1"/>
          </p:cNvSpPr>
          <p:nvPr/>
        </p:nvSpPr>
        <p:spPr>
          <a:xfrm>
            <a:off x="8856158" y="415692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6" name="椭圆 235">
            <a:extLst>
              <a:ext uri="{FF2B5EF4-FFF2-40B4-BE49-F238E27FC236}">
                <a16:creationId xmlns:a16="http://schemas.microsoft.com/office/drawing/2014/main" id="{97C1526B-12E0-426D-9C13-5E8F4C4FA51C}"/>
              </a:ext>
            </a:extLst>
          </p:cNvPr>
          <p:cNvSpPr>
            <a:spLocks noChangeAspect="1"/>
          </p:cNvSpPr>
          <p:nvPr/>
        </p:nvSpPr>
        <p:spPr>
          <a:xfrm>
            <a:off x="5568444" y="402132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7" name="椭圆 236">
            <a:extLst>
              <a:ext uri="{FF2B5EF4-FFF2-40B4-BE49-F238E27FC236}">
                <a16:creationId xmlns:a16="http://schemas.microsoft.com/office/drawing/2014/main" id="{824B92B2-D32C-4709-9138-E7104E15B508}"/>
              </a:ext>
            </a:extLst>
          </p:cNvPr>
          <p:cNvSpPr>
            <a:spLocks noChangeAspect="1"/>
          </p:cNvSpPr>
          <p:nvPr/>
        </p:nvSpPr>
        <p:spPr>
          <a:xfrm>
            <a:off x="2198455" y="40085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8" name="椭圆 237">
            <a:extLst>
              <a:ext uri="{FF2B5EF4-FFF2-40B4-BE49-F238E27FC236}">
                <a16:creationId xmlns:a16="http://schemas.microsoft.com/office/drawing/2014/main" id="{081FB0F4-B440-47A4-A017-288DC8E47C7A}"/>
              </a:ext>
            </a:extLst>
          </p:cNvPr>
          <p:cNvSpPr>
            <a:spLocks noChangeAspect="1"/>
          </p:cNvSpPr>
          <p:nvPr/>
        </p:nvSpPr>
        <p:spPr>
          <a:xfrm>
            <a:off x="-13522" y="396097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9" name="椭圆 238">
            <a:extLst>
              <a:ext uri="{FF2B5EF4-FFF2-40B4-BE49-F238E27FC236}">
                <a16:creationId xmlns:a16="http://schemas.microsoft.com/office/drawing/2014/main" id="{F9404695-0655-403D-846E-EC81EC6C65FE}"/>
              </a:ext>
            </a:extLst>
          </p:cNvPr>
          <p:cNvSpPr>
            <a:spLocks noChangeAspect="1"/>
          </p:cNvSpPr>
          <p:nvPr/>
        </p:nvSpPr>
        <p:spPr>
          <a:xfrm>
            <a:off x="3116180" y="158364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0" name="椭圆 239">
            <a:extLst>
              <a:ext uri="{FF2B5EF4-FFF2-40B4-BE49-F238E27FC236}">
                <a16:creationId xmlns:a16="http://schemas.microsoft.com/office/drawing/2014/main" id="{7F50924A-3070-450A-9ADE-E493BBF734B6}"/>
              </a:ext>
            </a:extLst>
          </p:cNvPr>
          <p:cNvSpPr>
            <a:spLocks noChangeAspect="1"/>
          </p:cNvSpPr>
          <p:nvPr/>
        </p:nvSpPr>
        <p:spPr>
          <a:xfrm>
            <a:off x="6509236" y="159311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1" name="椭圆 240">
            <a:extLst>
              <a:ext uri="{FF2B5EF4-FFF2-40B4-BE49-F238E27FC236}">
                <a16:creationId xmlns:a16="http://schemas.microsoft.com/office/drawing/2014/main" id="{9068DF93-A18F-4C0E-9E44-6ED9BDC61473}"/>
              </a:ext>
            </a:extLst>
          </p:cNvPr>
          <p:cNvSpPr>
            <a:spLocks noChangeAspect="1"/>
          </p:cNvSpPr>
          <p:nvPr/>
        </p:nvSpPr>
        <p:spPr>
          <a:xfrm>
            <a:off x="3100252" y="282863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2" name="椭圆 241">
            <a:extLst>
              <a:ext uri="{FF2B5EF4-FFF2-40B4-BE49-F238E27FC236}">
                <a16:creationId xmlns:a16="http://schemas.microsoft.com/office/drawing/2014/main" id="{6DC6A892-BD1E-4273-A3E6-BE51BB7921CC}"/>
              </a:ext>
            </a:extLst>
          </p:cNvPr>
          <p:cNvSpPr>
            <a:spLocks noChangeAspect="1"/>
          </p:cNvSpPr>
          <p:nvPr/>
        </p:nvSpPr>
        <p:spPr>
          <a:xfrm>
            <a:off x="7640774" y="279249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3" name="椭圆 242">
            <a:extLst>
              <a:ext uri="{FF2B5EF4-FFF2-40B4-BE49-F238E27FC236}">
                <a16:creationId xmlns:a16="http://schemas.microsoft.com/office/drawing/2014/main" id="{998D8231-680D-4BE1-9365-45F41C58A318}"/>
              </a:ext>
            </a:extLst>
          </p:cNvPr>
          <p:cNvSpPr>
            <a:spLocks noChangeAspect="1"/>
          </p:cNvSpPr>
          <p:nvPr/>
        </p:nvSpPr>
        <p:spPr>
          <a:xfrm>
            <a:off x="3245518" y="399794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4" name="椭圆 243">
            <a:extLst>
              <a:ext uri="{FF2B5EF4-FFF2-40B4-BE49-F238E27FC236}">
                <a16:creationId xmlns:a16="http://schemas.microsoft.com/office/drawing/2014/main" id="{8B50F95C-20BB-437D-AB7F-7198C0F9D019}"/>
              </a:ext>
            </a:extLst>
          </p:cNvPr>
          <p:cNvSpPr>
            <a:spLocks noChangeAspect="1"/>
          </p:cNvSpPr>
          <p:nvPr/>
        </p:nvSpPr>
        <p:spPr>
          <a:xfrm>
            <a:off x="3243940" y="527436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" name="椭圆 244">
            <a:extLst>
              <a:ext uri="{FF2B5EF4-FFF2-40B4-BE49-F238E27FC236}">
                <a16:creationId xmlns:a16="http://schemas.microsoft.com/office/drawing/2014/main" id="{43F42FFE-99C4-4CAA-9C3D-4F69A43EAC85}"/>
              </a:ext>
            </a:extLst>
          </p:cNvPr>
          <p:cNvSpPr>
            <a:spLocks noChangeAspect="1"/>
          </p:cNvSpPr>
          <p:nvPr/>
        </p:nvSpPr>
        <p:spPr>
          <a:xfrm>
            <a:off x="5464447" y="53388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6" name="椭圆 245">
            <a:extLst>
              <a:ext uri="{FF2B5EF4-FFF2-40B4-BE49-F238E27FC236}">
                <a16:creationId xmlns:a16="http://schemas.microsoft.com/office/drawing/2014/main" id="{C96BF3D0-197B-4CBC-91DA-CBAFF5AE3FC4}"/>
              </a:ext>
            </a:extLst>
          </p:cNvPr>
          <p:cNvSpPr>
            <a:spLocks noChangeAspect="1"/>
          </p:cNvSpPr>
          <p:nvPr/>
        </p:nvSpPr>
        <p:spPr>
          <a:xfrm>
            <a:off x="8856158" y="531154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1a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7" name="椭圆 246">
            <a:extLst>
              <a:ext uri="{FF2B5EF4-FFF2-40B4-BE49-F238E27FC236}">
                <a16:creationId xmlns:a16="http://schemas.microsoft.com/office/drawing/2014/main" id="{96E5B6EB-8689-4EF5-A1CA-CFEF6A5133B4}"/>
              </a:ext>
            </a:extLst>
          </p:cNvPr>
          <p:cNvSpPr>
            <a:spLocks noChangeAspect="1"/>
          </p:cNvSpPr>
          <p:nvPr/>
        </p:nvSpPr>
        <p:spPr>
          <a:xfrm>
            <a:off x="6416040" y="44680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1d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8" name="椭圆 247">
            <a:extLst>
              <a:ext uri="{FF2B5EF4-FFF2-40B4-BE49-F238E27FC236}">
                <a16:creationId xmlns:a16="http://schemas.microsoft.com/office/drawing/2014/main" id="{BB930E2E-1EE1-48BB-BCDC-C84D67F87ACF}"/>
              </a:ext>
            </a:extLst>
          </p:cNvPr>
          <p:cNvSpPr>
            <a:spLocks noChangeAspect="1"/>
          </p:cNvSpPr>
          <p:nvPr/>
        </p:nvSpPr>
        <p:spPr>
          <a:xfrm>
            <a:off x="10765550" y="111020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9" name="椭圆 248">
            <a:extLst>
              <a:ext uri="{FF2B5EF4-FFF2-40B4-BE49-F238E27FC236}">
                <a16:creationId xmlns:a16="http://schemas.microsoft.com/office/drawing/2014/main" id="{5C75992D-2206-430C-979D-E4DFFABB3CC5}"/>
              </a:ext>
            </a:extLst>
          </p:cNvPr>
          <p:cNvSpPr>
            <a:spLocks noChangeAspect="1"/>
          </p:cNvSpPr>
          <p:nvPr/>
        </p:nvSpPr>
        <p:spPr>
          <a:xfrm>
            <a:off x="4419600" y="21820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0" name="椭圆 249">
            <a:extLst>
              <a:ext uri="{FF2B5EF4-FFF2-40B4-BE49-F238E27FC236}">
                <a16:creationId xmlns:a16="http://schemas.microsoft.com/office/drawing/2014/main" id="{65DDA346-1357-4BC4-B06A-B8EDC9E776CE}"/>
              </a:ext>
            </a:extLst>
          </p:cNvPr>
          <p:cNvSpPr>
            <a:spLocks noChangeAspect="1"/>
          </p:cNvSpPr>
          <p:nvPr/>
        </p:nvSpPr>
        <p:spPr>
          <a:xfrm>
            <a:off x="3149294" y="26321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1" name="椭圆 250">
            <a:extLst>
              <a:ext uri="{FF2B5EF4-FFF2-40B4-BE49-F238E27FC236}">
                <a16:creationId xmlns:a16="http://schemas.microsoft.com/office/drawing/2014/main" id="{E32371F4-FDCF-4910-A338-1A082D5822DF}"/>
              </a:ext>
            </a:extLst>
          </p:cNvPr>
          <p:cNvSpPr>
            <a:spLocks noChangeAspect="1"/>
          </p:cNvSpPr>
          <p:nvPr/>
        </p:nvSpPr>
        <p:spPr>
          <a:xfrm>
            <a:off x="935324" y="534162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3874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4229</TotalTime>
  <Words>155</Words>
  <Application>Microsoft Office PowerPoint</Application>
  <PresentationFormat>宽屏</PresentationFormat>
  <Paragraphs>70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微软雅黑</vt:lpstr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shuonan li</dc:creator>
  <cp:lastModifiedBy>shuonan li</cp:lastModifiedBy>
  <cp:revision>41</cp:revision>
  <dcterms:created xsi:type="dcterms:W3CDTF">2022-03-05T09:27:54Z</dcterms:created>
  <dcterms:modified xsi:type="dcterms:W3CDTF">2022-03-08T07:57:16Z</dcterms:modified>
</cp:coreProperties>
</file>