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D2479-FE87-4CEF-905A-B474BB687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B992E3-D0B8-4A29-A8A0-6B743A87C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16718-D2BF-4D6D-93F9-55F7CF4B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3D8CD-AC0A-478B-8CB9-98355F17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F4A71-0591-45C0-A9D5-551F84A5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5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520D8-78F5-4D62-BF64-B619B90D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840018-7370-4A07-AC5A-7CFACAE52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46581-0ECD-480A-B9FB-955B2A03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7EB8E-888F-4331-837D-0CDED7F2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03B48-4880-4B4F-9CF6-438BBCC7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37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BD5808-229B-4E90-A04F-F57501A2F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B4B724-020F-4E0B-8C06-354DC5461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B1EB8-8DB4-40E0-B4CB-862BD1FC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CE015-C74D-46AF-B92E-CCF8D5B6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09323-BD7E-483C-9354-CA83E22A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3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1A855-56A0-4BC4-B752-90A92638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F5531-3289-450A-8765-89913033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ABAC5-E35A-4B99-81B7-2E5C9B8B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49683-A54B-4255-BE37-BA66469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58F9D-0D42-4C87-A468-8C1BB963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4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D3003-8DB8-4CF7-AEDB-245A447B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528D9-E8B4-4433-9973-05836C232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67B23-F027-4642-8A93-C9F2B221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E6850-C9F0-4583-A716-4EBCDFFF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4FAC3-28F2-4E5A-8E8A-521DA5A7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95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7812A-C9A8-4A4D-B9AE-48BBBCD8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39073-8533-4705-BD7D-282E4FB57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3F25E9-8029-4842-ADEE-AB3E438F0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5EBF60-1B1A-4FBE-A1C1-00A01FD1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12DC5-1E46-49A4-BDCD-DD68DCE9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2C7927-E2E0-48A6-9374-6157EEF9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0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3CCC7-F5CE-4275-ABAC-578C4A52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D7A2A-C745-4328-9A92-861A5A2F6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BA8577-4B88-43DD-9645-65241AB0A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D35227-5C85-41BC-9D0A-012324EDB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46E35F-3A91-4A0A-B660-786720832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E48B4A-95AF-42B0-A38E-ABB545DD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1B760B-9411-471B-A4E3-7286CF35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22F19A-9244-4B06-A986-C5C1B910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6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AB8F6-ED32-4FAD-ABF4-05851131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24EFA8-8103-4524-8FB5-86E0D93D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A93294-D83F-4A95-A41A-F3AD0FBB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142399-891F-4C83-8604-02C97205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26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CEB0BB-08B8-4886-82A1-CD1A01D1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9BBA11-970C-4257-AD3E-F12E0C0A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B767B8-1B98-4186-83BC-BDC5D400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A0E80-A277-4C0A-B45E-AF363FA8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9EED8-0710-41AF-9402-C9CA97AF7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B7CAE8-195F-4F03-8531-D3BE4A5C0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E73ED-3EC0-4BBB-89DE-1D802183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3BED25-CD85-4475-B779-79D3B816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5C88C9-B78C-46F4-A4A5-5C64D89B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3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2F7BC-6115-4BC9-9080-E8A0ED72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1BAEE7-43CF-4A49-96F3-6D6A9762C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3BB8EB-0736-43E5-BD36-20DC84696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A4B064-BD30-43C0-AF53-44ECA775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0675DF-F624-4E06-91A2-5D56257D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8C90D2-982D-4AB2-B905-C5BFA52A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14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6FC753-8E5B-4532-B47E-9889FCCC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C1F0E6-FDD5-4F96-BD46-E5675931A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E39EB-54D3-4909-AFCE-C2BC1F91E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88AEE-07DD-4F10-933F-03DE5D74C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C9A19-3F95-4816-AF30-B4DDEB753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5ED0A11D-7036-48BA-A040-4501AA6E9829}"/>
              </a:ext>
            </a:extLst>
          </p:cNvPr>
          <p:cNvSpPr/>
          <p:nvPr/>
        </p:nvSpPr>
        <p:spPr>
          <a:xfrm>
            <a:off x="654338" y="1283855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2DD9CC7-C286-4279-9E61-62FE25EE697D}"/>
              </a:ext>
            </a:extLst>
          </p:cNvPr>
          <p:cNvSpPr/>
          <p:nvPr/>
        </p:nvSpPr>
        <p:spPr>
          <a:xfrm>
            <a:off x="9309551" y="1462232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E85DFFE-9236-49B5-8B27-184477125B39}"/>
              </a:ext>
            </a:extLst>
          </p:cNvPr>
          <p:cNvSpPr txBox="1"/>
          <p:nvPr/>
        </p:nvSpPr>
        <p:spPr>
          <a:xfrm>
            <a:off x="395292" y="35240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数据流动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594D924-D4FD-4521-B57A-95B1E793734C}"/>
              </a:ext>
            </a:extLst>
          </p:cNvPr>
          <p:cNvSpPr/>
          <p:nvPr/>
        </p:nvSpPr>
        <p:spPr>
          <a:xfrm>
            <a:off x="152408" y="4617333"/>
            <a:ext cx="11772883" cy="775854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DD4D9C9-0AA4-434E-8632-68183774A61A}"/>
              </a:ext>
            </a:extLst>
          </p:cNvPr>
          <p:cNvSpPr/>
          <p:nvPr/>
        </p:nvSpPr>
        <p:spPr>
          <a:xfrm>
            <a:off x="2359371" y="5974874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758F5C8-5EA2-4137-9D4B-74BD13E83D9A}"/>
              </a:ext>
            </a:extLst>
          </p:cNvPr>
          <p:cNvSpPr/>
          <p:nvPr/>
        </p:nvSpPr>
        <p:spPr>
          <a:xfrm>
            <a:off x="5051598" y="5747463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879B6AA-0DF9-49B1-AD33-1C570923F3EA}"/>
              </a:ext>
            </a:extLst>
          </p:cNvPr>
          <p:cNvSpPr/>
          <p:nvPr/>
        </p:nvSpPr>
        <p:spPr>
          <a:xfrm>
            <a:off x="10617421" y="5974874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UART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D48F688-F277-4832-AECF-75FF82D1297F}"/>
              </a:ext>
            </a:extLst>
          </p:cNvPr>
          <p:cNvSpPr/>
          <p:nvPr/>
        </p:nvSpPr>
        <p:spPr>
          <a:xfrm>
            <a:off x="3111788" y="1315894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E14C37A-1A8D-48DE-9056-F9B2EA1269F2}"/>
              </a:ext>
            </a:extLst>
          </p:cNvPr>
          <p:cNvSpPr/>
          <p:nvPr/>
        </p:nvSpPr>
        <p:spPr>
          <a:xfrm>
            <a:off x="6937826" y="1334655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B9B646C-F282-4276-9E17-A3858DA8A2F4}"/>
              </a:ext>
            </a:extLst>
          </p:cNvPr>
          <p:cNvSpPr/>
          <p:nvPr/>
        </p:nvSpPr>
        <p:spPr>
          <a:xfrm>
            <a:off x="4697839" y="2711349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9AD9B03-BFCF-48EC-B800-BA5F494AFE1D}"/>
              </a:ext>
            </a:extLst>
          </p:cNvPr>
          <p:cNvCxnSpPr>
            <a:stCxn id="25" idx="0"/>
            <a:endCxn id="28" idx="2"/>
          </p:cNvCxnSpPr>
          <p:nvPr/>
        </p:nvCxnSpPr>
        <p:spPr>
          <a:xfrm flipV="1">
            <a:off x="3013306" y="2091748"/>
            <a:ext cx="752417" cy="388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10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3945</TotalTime>
  <Words>11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shuonan li</dc:creator>
  <cp:lastModifiedBy>shuonan li</cp:lastModifiedBy>
  <cp:revision>13</cp:revision>
  <dcterms:created xsi:type="dcterms:W3CDTF">2022-03-14T14:35:01Z</dcterms:created>
  <dcterms:modified xsi:type="dcterms:W3CDTF">2022-03-17T08:20:55Z</dcterms:modified>
</cp:coreProperties>
</file>